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8"/>
  </p:notesMasterIdLst>
  <p:handoutMasterIdLst>
    <p:handoutMasterId r:id="rId9"/>
  </p:handoutMasterIdLst>
  <p:sldIdLst>
    <p:sldId id="257" r:id="rId2"/>
    <p:sldId id="258" r:id="rId3"/>
    <p:sldId id="261" r:id="rId4"/>
    <p:sldId id="262" r:id="rId5"/>
    <p:sldId id="260" r:id="rId6"/>
    <p:sldId id="259" r:id="rId7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400" b="1"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400" b="1"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400" b="1"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400" b="1"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1B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36" autoAdjust="0"/>
    <p:restoredTop sz="94665" autoAdjust="0"/>
  </p:normalViewPr>
  <p:slideViewPr>
    <p:cSldViewPr snapToGrid="0" showGuides="1">
      <p:cViewPr varScale="1">
        <p:scale>
          <a:sx n="77" d="100"/>
          <a:sy n="77" d="100"/>
        </p:scale>
        <p:origin x="82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0BC72A-2DF1-41A5-8D6D-DFED6CF2637C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5C05021-1DF0-4F5D-81D5-712F6EDF550E}">
      <dgm:prSet phldrT="[Text]" custT="1"/>
      <dgm:spPr/>
      <dgm:t>
        <a:bodyPr lIns="396000" rIns="0"/>
        <a:lstStyle/>
        <a:p>
          <a:r>
            <a:rPr lang="en-GB" sz="2000" noProof="0" dirty="0" smtClean="0"/>
            <a:t>March: Draft HAR (PTR +FTR Options) released for public consultation &amp; discussed at a public workshop</a:t>
          </a:r>
          <a:endParaRPr lang="en-GB" sz="2000" noProof="0" dirty="0"/>
        </a:p>
      </dgm:t>
    </dgm:pt>
    <dgm:pt modelId="{2E1A2F42-CBCE-4B92-B341-DB7B4F2652A9}" type="parTrans" cxnId="{A3737EC3-140B-4A4C-B4E6-7D1AD42546E5}">
      <dgm:prSet/>
      <dgm:spPr/>
      <dgm:t>
        <a:bodyPr/>
        <a:lstStyle/>
        <a:p>
          <a:endParaRPr lang="en-GB"/>
        </a:p>
      </dgm:t>
    </dgm:pt>
    <dgm:pt modelId="{603E656A-AAD4-4FF0-8E2C-AEED4B6BE125}" type="sibTrans" cxnId="{A3737EC3-140B-4A4C-B4E6-7D1AD42546E5}">
      <dgm:prSet/>
      <dgm:spPr/>
      <dgm:t>
        <a:bodyPr/>
        <a:lstStyle/>
        <a:p>
          <a:endParaRPr lang="en-GB"/>
        </a:p>
      </dgm:t>
    </dgm:pt>
    <dgm:pt modelId="{CE9702BD-3786-4156-B0F7-53F064CA3932}">
      <dgm:prSet phldrT="[Text]" custT="1"/>
      <dgm:spPr/>
      <dgm:t>
        <a:bodyPr/>
        <a:lstStyle/>
        <a:p>
          <a:r>
            <a:rPr lang="en-GB" sz="2000" noProof="0" dirty="0" smtClean="0"/>
            <a:t>April: Stakeholder comments duly considered and accepted where necessary</a:t>
          </a:r>
          <a:endParaRPr lang="en-GB" sz="2000" noProof="0" dirty="0"/>
        </a:p>
      </dgm:t>
    </dgm:pt>
    <dgm:pt modelId="{A1FC6ED3-BB5F-497F-BFC6-8735FF5AF16C}" type="parTrans" cxnId="{0BA1A853-9FDC-4C73-889A-5404AECCABEB}">
      <dgm:prSet/>
      <dgm:spPr/>
      <dgm:t>
        <a:bodyPr/>
        <a:lstStyle/>
        <a:p>
          <a:endParaRPr lang="en-GB"/>
        </a:p>
      </dgm:t>
    </dgm:pt>
    <dgm:pt modelId="{3445D9CB-2B32-4AA4-96BD-D38463FFF1CD}" type="sibTrans" cxnId="{0BA1A853-9FDC-4C73-889A-5404AECCABEB}">
      <dgm:prSet/>
      <dgm:spPr/>
      <dgm:t>
        <a:bodyPr/>
        <a:lstStyle/>
        <a:p>
          <a:endParaRPr lang="en-GB"/>
        </a:p>
      </dgm:t>
    </dgm:pt>
    <dgm:pt modelId="{5BCD9111-A9AB-4DCF-AA83-6AF21B7D14CD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2000" noProof="0" dirty="0" smtClean="0"/>
            <a:t>May: ongoing dialogue with ACER &amp; stakeholders via SAG</a:t>
          </a:r>
          <a:endParaRPr lang="en-GB" sz="2000" noProof="0" dirty="0"/>
        </a:p>
      </dgm:t>
    </dgm:pt>
    <dgm:pt modelId="{44709787-3F81-4E5A-A40D-F65F64C9D7CC}" type="parTrans" cxnId="{C7F49BE5-F2A3-4B55-A4F4-A2D840AB8811}">
      <dgm:prSet/>
      <dgm:spPr/>
      <dgm:t>
        <a:bodyPr/>
        <a:lstStyle/>
        <a:p>
          <a:endParaRPr lang="en-GB"/>
        </a:p>
      </dgm:t>
    </dgm:pt>
    <dgm:pt modelId="{432D8020-C793-4AE4-ACF2-073790EE76A1}" type="sibTrans" cxnId="{C7F49BE5-F2A3-4B55-A4F4-A2D840AB8811}">
      <dgm:prSet/>
      <dgm:spPr/>
      <dgm:t>
        <a:bodyPr/>
        <a:lstStyle/>
        <a:p>
          <a:endParaRPr lang="en-GB"/>
        </a:p>
      </dgm:t>
    </dgm:pt>
    <dgm:pt modelId="{884F69EC-FA3C-4FAF-99B8-197BA22A7030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2000" noProof="0" dirty="0" smtClean="0">
              <a:solidFill>
                <a:schemeClr val="bg1"/>
              </a:solidFill>
            </a:rPr>
            <a:t>June: fine tuning and TSOs approval before submission to NRAs early July</a:t>
          </a:r>
        </a:p>
      </dgm:t>
    </dgm:pt>
    <dgm:pt modelId="{F6B8BBED-0AD9-4668-8AB6-3253E3CC48C5}" type="parTrans" cxnId="{CC536D34-6BB8-47CC-9FBA-5B31ACC912FD}">
      <dgm:prSet/>
      <dgm:spPr/>
      <dgm:t>
        <a:bodyPr/>
        <a:lstStyle/>
        <a:p>
          <a:endParaRPr lang="en-GB"/>
        </a:p>
      </dgm:t>
    </dgm:pt>
    <dgm:pt modelId="{89A23B5C-B55B-4235-B3C8-A56BBBF0EC67}" type="sibTrans" cxnId="{CC536D34-6BB8-47CC-9FBA-5B31ACC912FD}">
      <dgm:prSet/>
      <dgm:spPr/>
      <dgm:t>
        <a:bodyPr/>
        <a:lstStyle/>
        <a:p>
          <a:endParaRPr lang="en-GB"/>
        </a:p>
      </dgm:t>
    </dgm:pt>
    <dgm:pt modelId="{39B3AF67-03D8-46C8-8D39-14F8A60987FA}">
      <dgm:prSet phldrT="[Text]" custT="1"/>
      <dgm:spPr/>
      <dgm:t>
        <a:bodyPr/>
        <a:lstStyle/>
        <a:p>
          <a:pPr marL="182563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2000" noProof="0" dirty="0" smtClean="0">
              <a:solidFill>
                <a:schemeClr val="bg1"/>
              </a:solidFill>
            </a:rPr>
            <a:t> Q4 and 2016: HAR to cover more than 30 borders for 2016 long term allocation</a:t>
          </a:r>
        </a:p>
      </dgm:t>
    </dgm:pt>
    <dgm:pt modelId="{43F5B360-CBF9-4F97-9555-DEFB3D9FAB83}" type="sibTrans" cxnId="{3EA65723-DAC2-4537-8550-12B907F5B97C}">
      <dgm:prSet/>
      <dgm:spPr/>
      <dgm:t>
        <a:bodyPr/>
        <a:lstStyle/>
        <a:p>
          <a:endParaRPr lang="en-GB"/>
        </a:p>
      </dgm:t>
    </dgm:pt>
    <dgm:pt modelId="{2794D4DC-3D1E-47E4-A2AC-93473507FE21}" type="parTrans" cxnId="{3EA65723-DAC2-4537-8550-12B907F5B97C}">
      <dgm:prSet/>
      <dgm:spPr/>
      <dgm:t>
        <a:bodyPr/>
        <a:lstStyle/>
        <a:p>
          <a:endParaRPr lang="en-GB"/>
        </a:p>
      </dgm:t>
    </dgm:pt>
    <dgm:pt modelId="{FA661A7C-4DB3-4C1E-BC80-16E955677811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2000" noProof="0" dirty="0" smtClean="0"/>
            <a:t>Q3: Timely NRAs approvals is </a:t>
          </a:r>
          <a:r>
            <a:rPr lang="en-GB" sz="2000" b="1" noProof="0" dirty="0" smtClean="0"/>
            <a:t>crucial</a:t>
          </a:r>
        </a:p>
      </dgm:t>
    </dgm:pt>
    <dgm:pt modelId="{E16A21F3-889F-4EF8-8C3F-4E40AC7C2887}" type="sibTrans" cxnId="{639F2652-5CBE-48A7-A0F5-A9859973C207}">
      <dgm:prSet/>
      <dgm:spPr/>
      <dgm:t>
        <a:bodyPr/>
        <a:lstStyle/>
        <a:p>
          <a:endParaRPr lang="en-GB"/>
        </a:p>
      </dgm:t>
    </dgm:pt>
    <dgm:pt modelId="{55C98980-E454-4360-A370-FD0C4D338BEA}" type="parTrans" cxnId="{639F2652-5CBE-48A7-A0F5-A9859973C207}">
      <dgm:prSet/>
      <dgm:spPr/>
      <dgm:t>
        <a:bodyPr/>
        <a:lstStyle/>
        <a:p>
          <a:endParaRPr lang="en-GB"/>
        </a:p>
      </dgm:t>
    </dgm:pt>
    <dgm:pt modelId="{5594F026-59B5-44A1-ACBF-7A7FF1335E8C}" type="pres">
      <dgm:prSet presAssocID="{3A0BC72A-2DF1-41A5-8D6D-DFED6CF2637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GB"/>
        </a:p>
      </dgm:t>
    </dgm:pt>
    <dgm:pt modelId="{E38C630C-3B23-4380-B3F0-89CE72AA4993}" type="pres">
      <dgm:prSet presAssocID="{3A0BC72A-2DF1-41A5-8D6D-DFED6CF2637C}" presName="Name1" presStyleCnt="0"/>
      <dgm:spPr/>
    </dgm:pt>
    <dgm:pt modelId="{642C2A10-F54C-424E-8117-979449606896}" type="pres">
      <dgm:prSet presAssocID="{3A0BC72A-2DF1-41A5-8D6D-DFED6CF2637C}" presName="cycle" presStyleCnt="0"/>
      <dgm:spPr/>
    </dgm:pt>
    <dgm:pt modelId="{6A306637-03A4-4D74-88DF-1006D561174E}" type="pres">
      <dgm:prSet presAssocID="{3A0BC72A-2DF1-41A5-8D6D-DFED6CF2637C}" presName="srcNode" presStyleLbl="node1" presStyleIdx="0" presStyleCnt="6"/>
      <dgm:spPr/>
    </dgm:pt>
    <dgm:pt modelId="{FD31CD72-4D2A-4392-8A5D-6F094A752CE4}" type="pres">
      <dgm:prSet presAssocID="{3A0BC72A-2DF1-41A5-8D6D-DFED6CF2637C}" presName="conn" presStyleLbl="parChTrans1D2" presStyleIdx="0" presStyleCnt="1"/>
      <dgm:spPr/>
      <dgm:t>
        <a:bodyPr/>
        <a:lstStyle/>
        <a:p>
          <a:endParaRPr lang="en-GB"/>
        </a:p>
      </dgm:t>
    </dgm:pt>
    <dgm:pt modelId="{B2CC304F-5B1E-4D1D-B7A4-8C480C0493B2}" type="pres">
      <dgm:prSet presAssocID="{3A0BC72A-2DF1-41A5-8D6D-DFED6CF2637C}" presName="extraNode" presStyleLbl="node1" presStyleIdx="0" presStyleCnt="6"/>
      <dgm:spPr/>
    </dgm:pt>
    <dgm:pt modelId="{20CD1C59-A105-4600-A3E5-1F6534FEB7F0}" type="pres">
      <dgm:prSet presAssocID="{3A0BC72A-2DF1-41A5-8D6D-DFED6CF2637C}" presName="dstNode" presStyleLbl="node1" presStyleIdx="0" presStyleCnt="6"/>
      <dgm:spPr/>
    </dgm:pt>
    <dgm:pt modelId="{EE2D3FFA-E652-4E3C-BFF6-517B8AA5AFB2}" type="pres">
      <dgm:prSet presAssocID="{55C05021-1DF0-4F5D-81D5-712F6EDF550E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1952526-AE3C-4DC5-852B-EDA609D3DEDC}" type="pres">
      <dgm:prSet presAssocID="{55C05021-1DF0-4F5D-81D5-712F6EDF550E}" presName="accent_1" presStyleCnt="0"/>
      <dgm:spPr/>
    </dgm:pt>
    <dgm:pt modelId="{AC85F63F-03B0-472C-A422-86104EE90302}" type="pres">
      <dgm:prSet presAssocID="{55C05021-1DF0-4F5D-81D5-712F6EDF550E}" presName="accentRepeatNode" presStyleLbl="solidFgAcc1" presStyleIdx="0" presStyleCnt="6"/>
      <dgm:spPr/>
    </dgm:pt>
    <dgm:pt modelId="{61FE1BE7-9CF5-495E-8CC4-03F303B2F70C}" type="pres">
      <dgm:prSet presAssocID="{CE9702BD-3786-4156-B0F7-53F064CA3932}" presName="text_2" presStyleLbl="node1" presStyleIdx="1" presStyleCnt="6" custLinFactNeighborY="-2286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1958415-4A15-47F7-888D-36FA4B8E966C}" type="pres">
      <dgm:prSet presAssocID="{CE9702BD-3786-4156-B0F7-53F064CA3932}" presName="accent_2" presStyleCnt="0"/>
      <dgm:spPr/>
    </dgm:pt>
    <dgm:pt modelId="{09132422-A158-482D-BF10-30D868EF9963}" type="pres">
      <dgm:prSet presAssocID="{CE9702BD-3786-4156-B0F7-53F064CA3932}" presName="accentRepeatNode" presStyleLbl="solidFgAcc1" presStyleIdx="1" presStyleCnt="6" custLinFactNeighborY="-20480"/>
      <dgm:spPr/>
    </dgm:pt>
    <dgm:pt modelId="{0B3C9684-3E97-41F5-8DF1-899125CAD08A}" type="pres">
      <dgm:prSet presAssocID="{5BCD9111-A9AB-4DCF-AA83-6AF21B7D14CD}" presName="text_3" presStyleLbl="node1" presStyleIdx="2" presStyleCnt="6" custLinFactNeighborX="-319" custLinFactNeighborY="-4608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3D79C7A-3956-45D6-879A-1FF9D0622963}" type="pres">
      <dgm:prSet presAssocID="{5BCD9111-A9AB-4DCF-AA83-6AF21B7D14CD}" presName="accent_3" presStyleCnt="0"/>
      <dgm:spPr/>
    </dgm:pt>
    <dgm:pt modelId="{2EB8AEE4-3293-4C26-BBD3-7CF8E49B0388}" type="pres">
      <dgm:prSet presAssocID="{5BCD9111-A9AB-4DCF-AA83-6AF21B7D14CD}" presName="accentRepeatNode" presStyleLbl="solidFgAcc1" presStyleIdx="2" presStyleCnt="6" custLinFactNeighborY="-36864"/>
      <dgm:spPr/>
      <dgm:t>
        <a:bodyPr/>
        <a:lstStyle/>
        <a:p>
          <a:endParaRPr lang="en-GB"/>
        </a:p>
      </dgm:t>
    </dgm:pt>
    <dgm:pt modelId="{36F15C3A-0C5F-44BB-AA06-2758F88855BB}" type="pres">
      <dgm:prSet presAssocID="{884F69EC-FA3C-4FAF-99B8-197BA22A7030}" presName="text_4" presStyleLbl="node1" presStyleIdx="3" presStyleCnt="6" custLinFactNeighborY="-6144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90E64BB-596A-49AD-ADD4-D401F81A75D9}" type="pres">
      <dgm:prSet presAssocID="{884F69EC-FA3C-4FAF-99B8-197BA22A7030}" presName="accent_4" presStyleCnt="0"/>
      <dgm:spPr/>
    </dgm:pt>
    <dgm:pt modelId="{1706A541-4C83-41D9-B7C9-D9365F8E0CDB}" type="pres">
      <dgm:prSet presAssocID="{884F69EC-FA3C-4FAF-99B8-197BA22A7030}" presName="accentRepeatNode" presStyleLbl="solidFgAcc1" presStyleIdx="3" presStyleCnt="6" custLinFactNeighborY="-49152"/>
      <dgm:spPr/>
      <dgm:t>
        <a:bodyPr/>
        <a:lstStyle/>
        <a:p>
          <a:endParaRPr lang="en-GB"/>
        </a:p>
      </dgm:t>
    </dgm:pt>
    <dgm:pt modelId="{C064750F-E78C-48C6-BAA5-E0824D2CEC97}" type="pres">
      <dgm:prSet presAssocID="{FA661A7C-4DB3-4C1E-BC80-16E955677811}" presName="text_5" presStyleLbl="node1" presStyleIdx="4" presStyleCnt="6" custLinFactNeighborY="-819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3C6507D-4A95-49E5-A2F5-CAD5C3B61E6D}" type="pres">
      <dgm:prSet presAssocID="{FA661A7C-4DB3-4C1E-BC80-16E955677811}" presName="accent_5" presStyleCnt="0"/>
      <dgm:spPr/>
    </dgm:pt>
    <dgm:pt modelId="{638C1963-D15C-42E7-8974-0B3B274F43DF}" type="pres">
      <dgm:prSet presAssocID="{FA661A7C-4DB3-4C1E-BC80-16E955677811}" presName="accentRepeatNode" presStyleLbl="solidFgAcc1" presStyleIdx="4" presStyleCnt="6" custLinFactNeighborX="10240" custLinFactNeighborY="-67584"/>
      <dgm:spPr/>
      <dgm:t>
        <a:bodyPr/>
        <a:lstStyle/>
        <a:p>
          <a:endParaRPr lang="en-GB"/>
        </a:p>
      </dgm:t>
    </dgm:pt>
    <dgm:pt modelId="{A21805E5-A94A-45EB-8740-5EFE83D5EAC5}" type="pres">
      <dgm:prSet presAssocID="{39B3AF67-03D8-46C8-8D39-14F8A60987FA}" presName="text_6" presStyleLbl="node1" presStyleIdx="5" presStyleCnt="6" custLinFactY="-412" custLinFactNeighborX="764" custLinFactNeighborY="-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A432529-9950-4D32-B37D-C8EB5C5DB36D}" type="pres">
      <dgm:prSet presAssocID="{39B3AF67-03D8-46C8-8D39-14F8A60987FA}" presName="accent_6" presStyleCnt="0"/>
      <dgm:spPr/>
    </dgm:pt>
    <dgm:pt modelId="{8D3427DE-40B4-4AF9-A1A5-78AFC42A6156}" type="pres">
      <dgm:prSet presAssocID="{39B3AF67-03D8-46C8-8D39-14F8A60987FA}" presName="accentRepeatNode" presStyleLbl="solidFgAcc1" presStyleIdx="5" presStyleCnt="6" custLinFactNeighborX="47104" custLinFactNeighborY="-79872"/>
      <dgm:spPr/>
    </dgm:pt>
  </dgm:ptLst>
  <dgm:cxnLst>
    <dgm:cxn modelId="{FBDDCC72-8E56-44B5-9BB9-9C79DBBC2F33}" type="presOf" srcId="{FA661A7C-4DB3-4C1E-BC80-16E955677811}" destId="{C064750F-E78C-48C6-BAA5-E0824D2CEC97}" srcOrd="0" destOrd="0" presId="urn:microsoft.com/office/officeart/2008/layout/VerticalCurvedList"/>
    <dgm:cxn modelId="{0BA1A853-9FDC-4C73-889A-5404AECCABEB}" srcId="{3A0BC72A-2DF1-41A5-8D6D-DFED6CF2637C}" destId="{CE9702BD-3786-4156-B0F7-53F064CA3932}" srcOrd="1" destOrd="0" parTransId="{A1FC6ED3-BB5F-497F-BFC6-8735FF5AF16C}" sibTransId="{3445D9CB-2B32-4AA4-96BD-D38463FFF1CD}"/>
    <dgm:cxn modelId="{A3737EC3-140B-4A4C-B4E6-7D1AD42546E5}" srcId="{3A0BC72A-2DF1-41A5-8D6D-DFED6CF2637C}" destId="{55C05021-1DF0-4F5D-81D5-712F6EDF550E}" srcOrd="0" destOrd="0" parTransId="{2E1A2F42-CBCE-4B92-B341-DB7B4F2652A9}" sibTransId="{603E656A-AAD4-4FF0-8E2C-AEED4B6BE125}"/>
    <dgm:cxn modelId="{4036D09E-DA07-465A-A9A8-5FD1670863EB}" type="presOf" srcId="{CE9702BD-3786-4156-B0F7-53F064CA3932}" destId="{61FE1BE7-9CF5-495E-8CC4-03F303B2F70C}" srcOrd="0" destOrd="0" presId="urn:microsoft.com/office/officeart/2008/layout/VerticalCurvedList"/>
    <dgm:cxn modelId="{1DB9AD3C-6BDC-4F05-B73B-586FF12516B0}" type="presOf" srcId="{3A0BC72A-2DF1-41A5-8D6D-DFED6CF2637C}" destId="{5594F026-59B5-44A1-ACBF-7A7FF1335E8C}" srcOrd="0" destOrd="0" presId="urn:microsoft.com/office/officeart/2008/layout/VerticalCurvedList"/>
    <dgm:cxn modelId="{BB5F677F-75EC-42D9-A4A4-B97FC72E131D}" type="presOf" srcId="{5BCD9111-A9AB-4DCF-AA83-6AF21B7D14CD}" destId="{0B3C9684-3E97-41F5-8DF1-899125CAD08A}" srcOrd="0" destOrd="0" presId="urn:microsoft.com/office/officeart/2008/layout/VerticalCurvedList"/>
    <dgm:cxn modelId="{0C91B56B-69CF-4CF0-A0B8-F4DB7B269996}" type="presOf" srcId="{39B3AF67-03D8-46C8-8D39-14F8A60987FA}" destId="{A21805E5-A94A-45EB-8740-5EFE83D5EAC5}" srcOrd="0" destOrd="0" presId="urn:microsoft.com/office/officeart/2008/layout/VerticalCurvedList"/>
    <dgm:cxn modelId="{639F2652-5CBE-48A7-A0F5-A9859973C207}" srcId="{3A0BC72A-2DF1-41A5-8D6D-DFED6CF2637C}" destId="{FA661A7C-4DB3-4C1E-BC80-16E955677811}" srcOrd="4" destOrd="0" parTransId="{55C98980-E454-4360-A370-FD0C4D338BEA}" sibTransId="{E16A21F3-889F-4EF8-8C3F-4E40AC7C2887}"/>
    <dgm:cxn modelId="{062E7526-8CB8-4744-A585-DD18AC4450A5}" type="presOf" srcId="{55C05021-1DF0-4F5D-81D5-712F6EDF550E}" destId="{EE2D3FFA-E652-4E3C-BFF6-517B8AA5AFB2}" srcOrd="0" destOrd="0" presId="urn:microsoft.com/office/officeart/2008/layout/VerticalCurvedList"/>
    <dgm:cxn modelId="{3EA65723-DAC2-4537-8550-12B907F5B97C}" srcId="{3A0BC72A-2DF1-41A5-8D6D-DFED6CF2637C}" destId="{39B3AF67-03D8-46C8-8D39-14F8A60987FA}" srcOrd="5" destOrd="0" parTransId="{2794D4DC-3D1E-47E4-A2AC-93473507FE21}" sibTransId="{43F5B360-CBF9-4F97-9555-DEFB3D9FAB83}"/>
    <dgm:cxn modelId="{602CB3A2-16C7-4257-89F8-77DB42CCD150}" type="presOf" srcId="{884F69EC-FA3C-4FAF-99B8-197BA22A7030}" destId="{36F15C3A-0C5F-44BB-AA06-2758F88855BB}" srcOrd="0" destOrd="0" presId="urn:microsoft.com/office/officeart/2008/layout/VerticalCurvedList"/>
    <dgm:cxn modelId="{C7F49BE5-F2A3-4B55-A4F4-A2D840AB8811}" srcId="{3A0BC72A-2DF1-41A5-8D6D-DFED6CF2637C}" destId="{5BCD9111-A9AB-4DCF-AA83-6AF21B7D14CD}" srcOrd="2" destOrd="0" parTransId="{44709787-3F81-4E5A-A40D-F65F64C9D7CC}" sibTransId="{432D8020-C793-4AE4-ACF2-073790EE76A1}"/>
    <dgm:cxn modelId="{CC536D34-6BB8-47CC-9FBA-5B31ACC912FD}" srcId="{3A0BC72A-2DF1-41A5-8D6D-DFED6CF2637C}" destId="{884F69EC-FA3C-4FAF-99B8-197BA22A7030}" srcOrd="3" destOrd="0" parTransId="{F6B8BBED-0AD9-4668-8AB6-3253E3CC48C5}" sibTransId="{89A23B5C-B55B-4235-B3C8-A56BBBF0EC67}"/>
    <dgm:cxn modelId="{A9D959BA-82F7-4F8D-A380-D861C7646403}" type="presOf" srcId="{603E656A-AAD4-4FF0-8E2C-AEED4B6BE125}" destId="{FD31CD72-4D2A-4392-8A5D-6F094A752CE4}" srcOrd="0" destOrd="0" presId="urn:microsoft.com/office/officeart/2008/layout/VerticalCurvedList"/>
    <dgm:cxn modelId="{752045FC-A89F-42F5-994D-3AC1A1D9DC30}" type="presParOf" srcId="{5594F026-59B5-44A1-ACBF-7A7FF1335E8C}" destId="{E38C630C-3B23-4380-B3F0-89CE72AA4993}" srcOrd="0" destOrd="0" presId="urn:microsoft.com/office/officeart/2008/layout/VerticalCurvedList"/>
    <dgm:cxn modelId="{7D61D1D8-6920-435F-9B70-83D3DBB03C79}" type="presParOf" srcId="{E38C630C-3B23-4380-B3F0-89CE72AA4993}" destId="{642C2A10-F54C-424E-8117-979449606896}" srcOrd="0" destOrd="0" presId="urn:microsoft.com/office/officeart/2008/layout/VerticalCurvedList"/>
    <dgm:cxn modelId="{E4B7CC73-548D-4542-AB7A-3FF160732B9B}" type="presParOf" srcId="{642C2A10-F54C-424E-8117-979449606896}" destId="{6A306637-03A4-4D74-88DF-1006D561174E}" srcOrd="0" destOrd="0" presId="urn:microsoft.com/office/officeart/2008/layout/VerticalCurvedList"/>
    <dgm:cxn modelId="{2935776F-C102-4D7C-9AA8-404B62B9B003}" type="presParOf" srcId="{642C2A10-F54C-424E-8117-979449606896}" destId="{FD31CD72-4D2A-4392-8A5D-6F094A752CE4}" srcOrd="1" destOrd="0" presId="urn:microsoft.com/office/officeart/2008/layout/VerticalCurvedList"/>
    <dgm:cxn modelId="{D84885A3-DF6A-423E-9413-67CDA8DFC3B3}" type="presParOf" srcId="{642C2A10-F54C-424E-8117-979449606896}" destId="{B2CC304F-5B1E-4D1D-B7A4-8C480C0493B2}" srcOrd="2" destOrd="0" presId="urn:microsoft.com/office/officeart/2008/layout/VerticalCurvedList"/>
    <dgm:cxn modelId="{78AE9E4A-8C4C-4C98-9415-3643DAC8DE4A}" type="presParOf" srcId="{642C2A10-F54C-424E-8117-979449606896}" destId="{20CD1C59-A105-4600-A3E5-1F6534FEB7F0}" srcOrd="3" destOrd="0" presId="urn:microsoft.com/office/officeart/2008/layout/VerticalCurvedList"/>
    <dgm:cxn modelId="{11C1E90A-E89D-4F7E-AD9D-74061413182A}" type="presParOf" srcId="{E38C630C-3B23-4380-B3F0-89CE72AA4993}" destId="{EE2D3FFA-E652-4E3C-BFF6-517B8AA5AFB2}" srcOrd="1" destOrd="0" presId="urn:microsoft.com/office/officeart/2008/layout/VerticalCurvedList"/>
    <dgm:cxn modelId="{59BEA83A-41DE-461A-B957-7BDF4BD55958}" type="presParOf" srcId="{E38C630C-3B23-4380-B3F0-89CE72AA4993}" destId="{81952526-AE3C-4DC5-852B-EDA609D3DEDC}" srcOrd="2" destOrd="0" presId="urn:microsoft.com/office/officeart/2008/layout/VerticalCurvedList"/>
    <dgm:cxn modelId="{77E3F4DA-4018-4096-90C1-3284712FFE89}" type="presParOf" srcId="{81952526-AE3C-4DC5-852B-EDA609D3DEDC}" destId="{AC85F63F-03B0-472C-A422-86104EE90302}" srcOrd="0" destOrd="0" presId="urn:microsoft.com/office/officeart/2008/layout/VerticalCurvedList"/>
    <dgm:cxn modelId="{4DEAAA00-FA84-4512-ADAE-2C04E860635E}" type="presParOf" srcId="{E38C630C-3B23-4380-B3F0-89CE72AA4993}" destId="{61FE1BE7-9CF5-495E-8CC4-03F303B2F70C}" srcOrd="3" destOrd="0" presId="urn:microsoft.com/office/officeart/2008/layout/VerticalCurvedList"/>
    <dgm:cxn modelId="{E0CB9DCF-3BCD-4C93-9743-93B2621E4B13}" type="presParOf" srcId="{E38C630C-3B23-4380-B3F0-89CE72AA4993}" destId="{71958415-4A15-47F7-888D-36FA4B8E966C}" srcOrd="4" destOrd="0" presId="urn:microsoft.com/office/officeart/2008/layout/VerticalCurvedList"/>
    <dgm:cxn modelId="{869E4617-F0E4-465E-A95A-0AD1EDDC59C5}" type="presParOf" srcId="{71958415-4A15-47F7-888D-36FA4B8E966C}" destId="{09132422-A158-482D-BF10-30D868EF9963}" srcOrd="0" destOrd="0" presId="urn:microsoft.com/office/officeart/2008/layout/VerticalCurvedList"/>
    <dgm:cxn modelId="{25264E4C-6426-4710-812C-F855E0C18843}" type="presParOf" srcId="{E38C630C-3B23-4380-B3F0-89CE72AA4993}" destId="{0B3C9684-3E97-41F5-8DF1-899125CAD08A}" srcOrd="5" destOrd="0" presId="urn:microsoft.com/office/officeart/2008/layout/VerticalCurvedList"/>
    <dgm:cxn modelId="{47BBEF54-4BB3-45DB-9AD7-0E5A13C09B2A}" type="presParOf" srcId="{E38C630C-3B23-4380-B3F0-89CE72AA4993}" destId="{F3D79C7A-3956-45D6-879A-1FF9D0622963}" srcOrd="6" destOrd="0" presId="urn:microsoft.com/office/officeart/2008/layout/VerticalCurvedList"/>
    <dgm:cxn modelId="{1F742C68-9F01-437E-8FC0-05EA7E28D738}" type="presParOf" srcId="{F3D79C7A-3956-45D6-879A-1FF9D0622963}" destId="{2EB8AEE4-3293-4C26-BBD3-7CF8E49B0388}" srcOrd="0" destOrd="0" presId="urn:microsoft.com/office/officeart/2008/layout/VerticalCurvedList"/>
    <dgm:cxn modelId="{F0AEEC98-9786-47D7-A066-63A435B1AF76}" type="presParOf" srcId="{E38C630C-3B23-4380-B3F0-89CE72AA4993}" destId="{36F15C3A-0C5F-44BB-AA06-2758F88855BB}" srcOrd="7" destOrd="0" presId="urn:microsoft.com/office/officeart/2008/layout/VerticalCurvedList"/>
    <dgm:cxn modelId="{AAEAEC5A-AD7E-4B31-883A-09CC08C0CE14}" type="presParOf" srcId="{E38C630C-3B23-4380-B3F0-89CE72AA4993}" destId="{590E64BB-596A-49AD-ADD4-D401F81A75D9}" srcOrd="8" destOrd="0" presId="urn:microsoft.com/office/officeart/2008/layout/VerticalCurvedList"/>
    <dgm:cxn modelId="{9092FAAA-E867-4305-9057-AD1308B1782D}" type="presParOf" srcId="{590E64BB-596A-49AD-ADD4-D401F81A75D9}" destId="{1706A541-4C83-41D9-B7C9-D9365F8E0CDB}" srcOrd="0" destOrd="0" presId="urn:microsoft.com/office/officeart/2008/layout/VerticalCurvedList"/>
    <dgm:cxn modelId="{FB70FE0C-52F7-4D29-B70C-441C4082B3E9}" type="presParOf" srcId="{E38C630C-3B23-4380-B3F0-89CE72AA4993}" destId="{C064750F-E78C-48C6-BAA5-E0824D2CEC97}" srcOrd="9" destOrd="0" presId="urn:microsoft.com/office/officeart/2008/layout/VerticalCurvedList"/>
    <dgm:cxn modelId="{8F596DD1-D06C-4F43-A468-43B0D87E66F7}" type="presParOf" srcId="{E38C630C-3B23-4380-B3F0-89CE72AA4993}" destId="{D3C6507D-4A95-49E5-A2F5-CAD5C3B61E6D}" srcOrd="10" destOrd="0" presId="urn:microsoft.com/office/officeart/2008/layout/VerticalCurvedList"/>
    <dgm:cxn modelId="{C49FED38-22AA-41F7-9BE1-A4E9F923A4A0}" type="presParOf" srcId="{D3C6507D-4A95-49E5-A2F5-CAD5C3B61E6D}" destId="{638C1963-D15C-42E7-8974-0B3B274F43DF}" srcOrd="0" destOrd="0" presId="urn:microsoft.com/office/officeart/2008/layout/VerticalCurvedList"/>
    <dgm:cxn modelId="{A0A59FF0-029B-4A4B-8A96-81CCEF515DB8}" type="presParOf" srcId="{E38C630C-3B23-4380-B3F0-89CE72AA4993}" destId="{A21805E5-A94A-45EB-8740-5EFE83D5EAC5}" srcOrd="11" destOrd="0" presId="urn:microsoft.com/office/officeart/2008/layout/VerticalCurvedList"/>
    <dgm:cxn modelId="{C7ABE446-44C6-400A-BD56-0D059FB3EB0C}" type="presParOf" srcId="{E38C630C-3B23-4380-B3F0-89CE72AA4993}" destId="{1A432529-9950-4D32-B37D-C8EB5C5DB36D}" srcOrd="12" destOrd="0" presId="urn:microsoft.com/office/officeart/2008/layout/VerticalCurvedList"/>
    <dgm:cxn modelId="{41F07474-BA0A-42DB-9DD3-16196E2565F6}" type="presParOf" srcId="{1A432529-9950-4D32-B37D-C8EB5C5DB36D}" destId="{8D3427DE-40B4-4AF9-A1A5-78AFC42A615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0BC72A-2DF1-41A5-8D6D-DFED6CF2637C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5C05021-1DF0-4F5D-81D5-712F6EDF550E}">
      <dgm:prSet phldrT="[Text]" custT="1"/>
      <dgm:spPr/>
      <dgm:t>
        <a:bodyPr lIns="396000" rIns="0"/>
        <a:lstStyle/>
        <a:p>
          <a:pPr algn="l"/>
          <a:r>
            <a:rPr lang="en-GB" sz="1400" noProof="0" dirty="0" smtClean="0"/>
            <a:t>Participation</a:t>
          </a:r>
          <a:br>
            <a:rPr lang="en-GB" sz="1400" noProof="0" dirty="0" smtClean="0"/>
          </a:br>
          <a:r>
            <a:rPr lang="en-GB" sz="1400" noProof="0" dirty="0" smtClean="0"/>
            <a:t>requirements</a:t>
          </a:r>
          <a:endParaRPr lang="en-GB" sz="1400" noProof="0" dirty="0"/>
        </a:p>
      </dgm:t>
    </dgm:pt>
    <dgm:pt modelId="{2E1A2F42-CBCE-4B92-B341-DB7B4F2652A9}" type="parTrans" cxnId="{A3737EC3-140B-4A4C-B4E6-7D1AD42546E5}">
      <dgm:prSet/>
      <dgm:spPr/>
      <dgm:t>
        <a:bodyPr/>
        <a:lstStyle/>
        <a:p>
          <a:endParaRPr lang="en-GB"/>
        </a:p>
      </dgm:t>
    </dgm:pt>
    <dgm:pt modelId="{603E656A-AAD4-4FF0-8E2C-AEED4B6BE125}" type="sibTrans" cxnId="{A3737EC3-140B-4A4C-B4E6-7D1AD42546E5}">
      <dgm:prSet/>
      <dgm:spPr/>
      <dgm:t>
        <a:bodyPr/>
        <a:lstStyle/>
        <a:p>
          <a:endParaRPr lang="en-GB"/>
        </a:p>
      </dgm:t>
    </dgm:pt>
    <dgm:pt modelId="{CE9702BD-3786-4156-B0F7-53F064CA3932}">
      <dgm:prSet phldrT="[Text]" custT="1"/>
      <dgm:spPr/>
      <dgm:t>
        <a:bodyPr/>
        <a:lstStyle/>
        <a:p>
          <a:r>
            <a:rPr lang="en-GB" sz="1400" noProof="0" dirty="0" smtClean="0"/>
            <a:t>Collaterals</a:t>
          </a:r>
          <a:endParaRPr lang="en-GB" sz="1400" noProof="0" dirty="0"/>
        </a:p>
      </dgm:t>
    </dgm:pt>
    <dgm:pt modelId="{A1FC6ED3-BB5F-497F-BFC6-8735FF5AF16C}" type="parTrans" cxnId="{0BA1A853-9FDC-4C73-889A-5404AECCABEB}">
      <dgm:prSet/>
      <dgm:spPr/>
      <dgm:t>
        <a:bodyPr/>
        <a:lstStyle/>
        <a:p>
          <a:endParaRPr lang="en-GB"/>
        </a:p>
      </dgm:t>
    </dgm:pt>
    <dgm:pt modelId="{3445D9CB-2B32-4AA4-96BD-D38463FFF1CD}" type="sibTrans" cxnId="{0BA1A853-9FDC-4C73-889A-5404AECCABEB}">
      <dgm:prSet/>
      <dgm:spPr/>
      <dgm:t>
        <a:bodyPr/>
        <a:lstStyle/>
        <a:p>
          <a:endParaRPr lang="en-GB"/>
        </a:p>
      </dgm:t>
    </dgm:pt>
    <dgm:pt modelId="{5BCD9111-A9AB-4DCF-AA83-6AF21B7D14CD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400" noProof="0" dirty="0" smtClean="0"/>
            <a:t>Auction process</a:t>
          </a:r>
          <a:endParaRPr lang="en-GB" sz="1400" noProof="0" dirty="0"/>
        </a:p>
      </dgm:t>
    </dgm:pt>
    <dgm:pt modelId="{44709787-3F81-4E5A-A40D-F65F64C9D7CC}" type="parTrans" cxnId="{C7F49BE5-F2A3-4B55-A4F4-A2D840AB8811}">
      <dgm:prSet/>
      <dgm:spPr/>
      <dgm:t>
        <a:bodyPr/>
        <a:lstStyle/>
        <a:p>
          <a:endParaRPr lang="en-GB"/>
        </a:p>
      </dgm:t>
    </dgm:pt>
    <dgm:pt modelId="{432D8020-C793-4AE4-ACF2-073790EE76A1}" type="sibTrans" cxnId="{C7F49BE5-F2A3-4B55-A4F4-A2D840AB8811}">
      <dgm:prSet/>
      <dgm:spPr/>
      <dgm:t>
        <a:bodyPr/>
        <a:lstStyle/>
        <a:p>
          <a:endParaRPr lang="en-GB"/>
        </a:p>
      </dgm:t>
    </dgm:pt>
    <dgm:pt modelId="{39B3AF67-03D8-46C8-8D39-14F8A60987FA}">
      <dgm:prSet phldrT="[Text]" custT="1"/>
      <dgm:spPr/>
      <dgm:t>
        <a:bodyPr/>
        <a:lstStyle/>
        <a:p>
          <a:pPr marL="182563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400" noProof="0" dirty="0" smtClean="0"/>
            <a:t>Invoicing &amp; payment obligations</a:t>
          </a:r>
        </a:p>
      </dgm:t>
    </dgm:pt>
    <dgm:pt modelId="{43F5B360-CBF9-4F97-9555-DEFB3D9FAB83}" type="sibTrans" cxnId="{3EA65723-DAC2-4537-8550-12B907F5B97C}">
      <dgm:prSet/>
      <dgm:spPr/>
      <dgm:t>
        <a:bodyPr/>
        <a:lstStyle/>
        <a:p>
          <a:endParaRPr lang="en-GB"/>
        </a:p>
      </dgm:t>
    </dgm:pt>
    <dgm:pt modelId="{2794D4DC-3D1E-47E4-A2AC-93473507FE21}" type="parTrans" cxnId="{3EA65723-DAC2-4537-8550-12B907F5B97C}">
      <dgm:prSet/>
      <dgm:spPr/>
      <dgm:t>
        <a:bodyPr/>
        <a:lstStyle/>
        <a:p>
          <a:endParaRPr lang="en-GB"/>
        </a:p>
      </dgm:t>
    </dgm:pt>
    <dgm:pt modelId="{FA661A7C-4DB3-4C1E-BC80-16E955677811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400" noProof="0" dirty="0" smtClean="0"/>
            <a:t>Deadlines</a:t>
          </a:r>
          <a:endParaRPr lang="en-GB" sz="1400" b="1" noProof="0" dirty="0" smtClean="0"/>
        </a:p>
      </dgm:t>
    </dgm:pt>
    <dgm:pt modelId="{E16A21F3-889F-4EF8-8C3F-4E40AC7C2887}" type="sibTrans" cxnId="{639F2652-5CBE-48A7-A0F5-A9859973C207}">
      <dgm:prSet/>
      <dgm:spPr/>
      <dgm:t>
        <a:bodyPr/>
        <a:lstStyle/>
        <a:p>
          <a:endParaRPr lang="en-GB"/>
        </a:p>
      </dgm:t>
    </dgm:pt>
    <dgm:pt modelId="{55C98980-E454-4360-A370-FD0C4D338BEA}" type="parTrans" cxnId="{639F2652-5CBE-48A7-A0F5-A9859973C207}">
      <dgm:prSet/>
      <dgm:spPr/>
      <dgm:t>
        <a:bodyPr/>
        <a:lstStyle/>
        <a:p>
          <a:endParaRPr lang="en-GB"/>
        </a:p>
      </dgm:t>
    </dgm:pt>
    <dgm:pt modelId="{F154A30B-3A39-41B7-B505-D4D91D4A429C}">
      <dgm:prSet phldrT="[Text]" custT="1"/>
      <dgm:spPr/>
      <dgm:t>
        <a:bodyPr/>
        <a:lstStyle/>
        <a:p>
          <a:pPr marL="182563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400" noProof="0" dirty="0" smtClean="0"/>
            <a:t>Return &amp; transfer procedures</a:t>
          </a:r>
        </a:p>
      </dgm:t>
    </dgm:pt>
    <dgm:pt modelId="{78EF5585-A1EE-4284-88A0-6C5E15E63F0B}" type="parTrans" cxnId="{717508BA-7C34-4CFB-865D-421B147604BD}">
      <dgm:prSet/>
      <dgm:spPr/>
      <dgm:t>
        <a:bodyPr/>
        <a:lstStyle/>
        <a:p>
          <a:endParaRPr lang="en-GB"/>
        </a:p>
      </dgm:t>
    </dgm:pt>
    <dgm:pt modelId="{26653B4F-63CD-4A92-B5AF-7162026BAC32}" type="sibTrans" cxnId="{717508BA-7C34-4CFB-865D-421B147604BD}">
      <dgm:prSet/>
      <dgm:spPr/>
      <dgm:t>
        <a:bodyPr/>
        <a:lstStyle/>
        <a:p>
          <a:endParaRPr lang="en-GB"/>
        </a:p>
      </dgm:t>
    </dgm:pt>
    <dgm:pt modelId="{E2395FD8-EFC5-48AA-B619-6BBDDF1E26DB}">
      <dgm:prSet phldrT="[Text]" custT="1"/>
      <dgm:spPr/>
      <dgm:t>
        <a:bodyPr/>
        <a:lstStyle/>
        <a:p>
          <a:pPr marL="182563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400" noProof="0" dirty="0" smtClean="0"/>
            <a:t>Use it or sell it remuneration</a:t>
          </a:r>
        </a:p>
      </dgm:t>
    </dgm:pt>
    <dgm:pt modelId="{340BF4CD-95D8-4409-8848-51442170B776}" type="parTrans" cxnId="{9CC84D99-9647-4901-9FA9-A870A116A489}">
      <dgm:prSet/>
      <dgm:spPr/>
      <dgm:t>
        <a:bodyPr/>
        <a:lstStyle/>
        <a:p>
          <a:endParaRPr lang="en-GB"/>
        </a:p>
      </dgm:t>
    </dgm:pt>
    <dgm:pt modelId="{32770C8D-F5DA-40E3-A869-B07798FE8C8C}" type="sibTrans" cxnId="{9CC84D99-9647-4901-9FA9-A870A116A489}">
      <dgm:prSet/>
      <dgm:spPr/>
      <dgm:t>
        <a:bodyPr/>
        <a:lstStyle/>
        <a:p>
          <a:endParaRPr lang="en-GB"/>
        </a:p>
      </dgm:t>
    </dgm:pt>
    <dgm:pt modelId="{CA774DF0-431A-4784-AFB4-8861B9D9B938}">
      <dgm:prSet custT="1"/>
      <dgm:spPr/>
      <dgm:t>
        <a:bodyPr/>
        <a:lstStyle/>
        <a:p>
          <a:r>
            <a:rPr lang="en-GB" sz="1400" dirty="0" smtClean="0">
              <a:solidFill>
                <a:schemeClr val="bg1"/>
              </a:solidFill>
            </a:rPr>
            <a:t>Main legal framework</a:t>
          </a:r>
          <a:endParaRPr lang="en-US" sz="1400" dirty="0">
            <a:solidFill>
              <a:schemeClr val="bg1"/>
            </a:solidFill>
          </a:endParaRPr>
        </a:p>
      </dgm:t>
    </dgm:pt>
    <dgm:pt modelId="{F3AB0D66-8249-430D-90E1-7F69FC160AC5}" type="parTrans" cxnId="{85C108DC-4810-4E4D-A3A0-B139AFD63FB4}">
      <dgm:prSet/>
      <dgm:spPr/>
      <dgm:t>
        <a:bodyPr/>
        <a:lstStyle/>
        <a:p>
          <a:endParaRPr lang="en-US"/>
        </a:p>
      </dgm:t>
    </dgm:pt>
    <dgm:pt modelId="{E08F1AC6-8D8E-4818-8496-95F1B8A99375}" type="sibTrans" cxnId="{85C108DC-4810-4E4D-A3A0-B139AFD63FB4}">
      <dgm:prSet/>
      <dgm:spPr/>
      <dgm:t>
        <a:bodyPr/>
        <a:lstStyle/>
        <a:p>
          <a:endParaRPr lang="en-US"/>
        </a:p>
      </dgm:t>
    </dgm:pt>
    <dgm:pt modelId="{0E12403E-EA6B-466B-AF03-F9E177D544A4}" type="pres">
      <dgm:prSet presAssocID="{3A0BC72A-2DF1-41A5-8D6D-DFED6CF2637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45A8D07-FC08-4560-8464-93EF1ABA5A43}" type="pres">
      <dgm:prSet presAssocID="{3A0BC72A-2DF1-41A5-8D6D-DFED6CF2637C}" presName="cycle" presStyleCnt="0"/>
      <dgm:spPr/>
    </dgm:pt>
    <dgm:pt modelId="{86B106B2-08B2-49B7-8409-FB15F1067826}" type="pres">
      <dgm:prSet presAssocID="{55C05021-1DF0-4F5D-81D5-712F6EDF550E}" presName="nodeFirstNode" presStyleLbl="node1" presStyleIdx="0" presStyleCnt="8" custScaleX="11030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F9E45FE-2F54-4CAC-B667-F71FBD234A02}" type="pres">
      <dgm:prSet presAssocID="{603E656A-AAD4-4FF0-8E2C-AEED4B6BE125}" presName="sibTransFirstNode" presStyleLbl="bgShp" presStyleIdx="0" presStyleCnt="1"/>
      <dgm:spPr/>
      <dgm:t>
        <a:bodyPr/>
        <a:lstStyle/>
        <a:p>
          <a:endParaRPr lang="en-GB"/>
        </a:p>
      </dgm:t>
    </dgm:pt>
    <dgm:pt modelId="{E1E2829C-837A-4C96-B184-AC60D222C4C1}" type="pres">
      <dgm:prSet presAssocID="{CE9702BD-3786-4156-B0F7-53F064CA3932}" presName="nodeFollowingNodes" presStyleLbl="node1" presStyleIdx="1" presStyleCnt="8" custScaleX="110303" custRadScaleRad="102136" custRadScaleInc="1303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CBA45FE-F908-4388-9AD6-9AEF6FCAC89E}" type="pres">
      <dgm:prSet presAssocID="{5BCD9111-A9AB-4DCF-AA83-6AF21B7D14CD}" presName="nodeFollowingNodes" presStyleLbl="node1" presStyleIdx="2" presStyleCnt="8" custScaleX="11030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B1B3236-07E3-4B8A-BE64-3A289B84A0BC}" type="pres">
      <dgm:prSet presAssocID="{FA661A7C-4DB3-4C1E-BC80-16E955677811}" presName="nodeFollowingNodes" presStyleLbl="node1" presStyleIdx="3" presStyleCnt="8" custScaleX="110303" custRadScaleRad="103286" custRadScaleInc="-211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5D1D0E8-3BE9-414C-A989-4A49FD076ACE}" type="pres">
      <dgm:prSet presAssocID="{39B3AF67-03D8-46C8-8D39-14F8A60987FA}" presName="nodeFollowingNodes" presStyleLbl="node1" presStyleIdx="4" presStyleCnt="8" custScaleX="11030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CF200BB-E651-4B86-AC88-38BA4B20A4B7}" type="pres">
      <dgm:prSet presAssocID="{F154A30B-3A39-41B7-B505-D4D91D4A429C}" presName="nodeFollowingNodes" presStyleLbl="node1" presStyleIdx="5" presStyleCnt="8" custScaleX="110303" custRadScaleRad="106575" custRadScaleInc="14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EA2162D-23F0-41BB-96C7-57B43A3D229C}" type="pres">
      <dgm:prSet presAssocID="{E2395FD8-EFC5-48AA-B619-6BBDDF1E26DB}" presName="nodeFollowingNodes" presStyleLbl="node1" presStyleIdx="6" presStyleCnt="8" custScaleX="110303" custRadScaleRad="105362" custRadScaleInc="56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BD6CD9A-71EF-414A-834D-154C0165CB24}" type="pres">
      <dgm:prSet presAssocID="{CA774DF0-431A-4784-AFB4-8861B9D9B938}" presName="nodeFollowingNodes" presStyleLbl="node1" presStyleIdx="7" presStyleCnt="8" custScaleX="1103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BA1A853-9FDC-4C73-889A-5404AECCABEB}" srcId="{3A0BC72A-2DF1-41A5-8D6D-DFED6CF2637C}" destId="{CE9702BD-3786-4156-B0F7-53F064CA3932}" srcOrd="1" destOrd="0" parTransId="{A1FC6ED3-BB5F-497F-BFC6-8735FF5AF16C}" sibTransId="{3445D9CB-2B32-4AA4-96BD-D38463FFF1CD}"/>
    <dgm:cxn modelId="{A3737EC3-140B-4A4C-B4E6-7D1AD42546E5}" srcId="{3A0BC72A-2DF1-41A5-8D6D-DFED6CF2637C}" destId="{55C05021-1DF0-4F5D-81D5-712F6EDF550E}" srcOrd="0" destOrd="0" parTransId="{2E1A2F42-CBCE-4B92-B341-DB7B4F2652A9}" sibTransId="{603E656A-AAD4-4FF0-8E2C-AEED4B6BE125}"/>
    <dgm:cxn modelId="{1010B177-8F74-46EC-8E80-716F9321D5A4}" type="presOf" srcId="{CA774DF0-431A-4784-AFB4-8861B9D9B938}" destId="{8BD6CD9A-71EF-414A-834D-154C0165CB24}" srcOrd="0" destOrd="0" presId="urn:microsoft.com/office/officeart/2005/8/layout/cycle3"/>
    <dgm:cxn modelId="{B277C4BE-5787-4483-B6C1-97C409DDE9B5}" type="presOf" srcId="{5BCD9111-A9AB-4DCF-AA83-6AF21B7D14CD}" destId="{DCBA45FE-F908-4388-9AD6-9AEF6FCAC89E}" srcOrd="0" destOrd="0" presId="urn:microsoft.com/office/officeart/2005/8/layout/cycle3"/>
    <dgm:cxn modelId="{E1740923-0D65-4F1E-AC71-6A16E3FF4CBB}" type="presOf" srcId="{E2395FD8-EFC5-48AA-B619-6BBDDF1E26DB}" destId="{EEA2162D-23F0-41BB-96C7-57B43A3D229C}" srcOrd="0" destOrd="0" presId="urn:microsoft.com/office/officeart/2005/8/layout/cycle3"/>
    <dgm:cxn modelId="{F9335CE3-831B-48EC-A3D9-4818640B110A}" type="presOf" srcId="{39B3AF67-03D8-46C8-8D39-14F8A60987FA}" destId="{C5D1D0E8-3BE9-414C-A989-4A49FD076ACE}" srcOrd="0" destOrd="0" presId="urn:microsoft.com/office/officeart/2005/8/layout/cycle3"/>
    <dgm:cxn modelId="{5994794F-F0CE-465A-81B1-68B2086E8757}" type="presOf" srcId="{55C05021-1DF0-4F5D-81D5-712F6EDF550E}" destId="{86B106B2-08B2-49B7-8409-FB15F1067826}" srcOrd="0" destOrd="0" presId="urn:microsoft.com/office/officeart/2005/8/layout/cycle3"/>
    <dgm:cxn modelId="{639F2652-5CBE-48A7-A0F5-A9859973C207}" srcId="{3A0BC72A-2DF1-41A5-8D6D-DFED6CF2637C}" destId="{FA661A7C-4DB3-4C1E-BC80-16E955677811}" srcOrd="3" destOrd="0" parTransId="{55C98980-E454-4360-A370-FD0C4D338BEA}" sibTransId="{E16A21F3-889F-4EF8-8C3F-4E40AC7C2887}"/>
    <dgm:cxn modelId="{9CC84D99-9647-4901-9FA9-A870A116A489}" srcId="{3A0BC72A-2DF1-41A5-8D6D-DFED6CF2637C}" destId="{E2395FD8-EFC5-48AA-B619-6BBDDF1E26DB}" srcOrd="6" destOrd="0" parTransId="{340BF4CD-95D8-4409-8848-51442170B776}" sibTransId="{32770C8D-F5DA-40E3-A869-B07798FE8C8C}"/>
    <dgm:cxn modelId="{B1D659F8-1F91-412B-9125-5CE03B4ECB88}" type="presOf" srcId="{3A0BC72A-2DF1-41A5-8D6D-DFED6CF2637C}" destId="{0E12403E-EA6B-466B-AF03-F9E177D544A4}" srcOrd="0" destOrd="0" presId="urn:microsoft.com/office/officeart/2005/8/layout/cycle3"/>
    <dgm:cxn modelId="{3EA65723-DAC2-4537-8550-12B907F5B97C}" srcId="{3A0BC72A-2DF1-41A5-8D6D-DFED6CF2637C}" destId="{39B3AF67-03D8-46C8-8D39-14F8A60987FA}" srcOrd="4" destOrd="0" parTransId="{2794D4DC-3D1E-47E4-A2AC-93473507FE21}" sibTransId="{43F5B360-CBF9-4F97-9555-DEFB3D9FAB83}"/>
    <dgm:cxn modelId="{035B5779-7463-4CF8-9121-376F125E88DF}" type="presOf" srcId="{FA661A7C-4DB3-4C1E-BC80-16E955677811}" destId="{6B1B3236-07E3-4B8A-BE64-3A289B84A0BC}" srcOrd="0" destOrd="0" presId="urn:microsoft.com/office/officeart/2005/8/layout/cycle3"/>
    <dgm:cxn modelId="{63CD89BF-76E6-4078-8FAC-51D372A02925}" type="presOf" srcId="{603E656A-AAD4-4FF0-8E2C-AEED4B6BE125}" destId="{9F9E45FE-2F54-4CAC-B667-F71FBD234A02}" srcOrd="0" destOrd="0" presId="urn:microsoft.com/office/officeart/2005/8/layout/cycle3"/>
    <dgm:cxn modelId="{C7F49BE5-F2A3-4B55-A4F4-A2D840AB8811}" srcId="{3A0BC72A-2DF1-41A5-8D6D-DFED6CF2637C}" destId="{5BCD9111-A9AB-4DCF-AA83-6AF21B7D14CD}" srcOrd="2" destOrd="0" parTransId="{44709787-3F81-4E5A-A40D-F65F64C9D7CC}" sibTransId="{432D8020-C793-4AE4-ACF2-073790EE76A1}"/>
    <dgm:cxn modelId="{717508BA-7C34-4CFB-865D-421B147604BD}" srcId="{3A0BC72A-2DF1-41A5-8D6D-DFED6CF2637C}" destId="{F154A30B-3A39-41B7-B505-D4D91D4A429C}" srcOrd="5" destOrd="0" parTransId="{78EF5585-A1EE-4284-88A0-6C5E15E63F0B}" sibTransId="{26653B4F-63CD-4A92-B5AF-7162026BAC32}"/>
    <dgm:cxn modelId="{AAAE0874-721A-49D5-AB97-7DC051423259}" type="presOf" srcId="{CE9702BD-3786-4156-B0F7-53F064CA3932}" destId="{E1E2829C-837A-4C96-B184-AC60D222C4C1}" srcOrd="0" destOrd="0" presId="urn:microsoft.com/office/officeart/2005/8/layout/cycle3"/>
    <dgm:cxn modelId="{BC5C2936-C267-4DAF-B064-BEA0379E2A6B}" type="presOf" srcId="{F154A30B-3A39-41B7-B505-D4D91D4A429C}" destId="{1CF200BB-E651-4B86-AC88-38BA4B20A4B7}" srcOrd="0" destOrd="0" presId="urn:microsoft.com/office/officeart/2005/8/layout/cycle3"/>
    <dgm:cxn modelId="{85C108DC-4810-4E4D-A3A0-B139AFD63FB4}" srcId="{3A0BC72A-2DF1-41A5-8D6D-DFED6CF2637C}" destId="{CA774DF0-431A-4784-AFB4-8861B9D9B938}" srcOrd="7" destOrd="0" parTransId="{F3AB0D66-8249-430D-90E1-7F69FC160AC5}" sibTransId="{E08F1AC6-8D8E-4818-8496-95F1B8A99375}"/>
    <dgm:cxn modelId="{B28CC4F7-7C00-4DF9-BFFC-9CF92817739E}" type="presParOf" srcId="{0E12403E-EA6B-466B-AF03-F9E177D544A4}" destId="{945A8D07-FC08-4560-8464-93EF1ABA5A43}" srcOrd="0" destOrd="0" presId="urn:microsoft.com/office/officeart/2005/8/layout/cycle3"/>
    <dgm:cxn modelId="{1DEC5D1D-6AE2-4526-8C47-584292417744}" type="presParOf" srcId="{945A8D07-FC08-4560-8464-93EF1ABA5A43}" destId="{86B106B2-08B2-49B7-8409-FB15F1067826}" srcOrd="0" destOrd="0" presId="urn:microsoft.com/office/officeart/2005/8/layout/cycle3"/>
    <dgm:cxn modelId="{A3AD66DA-25B1-40F9-B22C-838D74444264}" type="presParOf" srcId="{945A8D07-FC08-4560-8464-93EF1ABA5A43}" destId="{9F9E45FE-2F54-4CAC-B667-F71FBD234A02}" srcOrd="1" destOrd="0" presId="urn:microsoft.com/office/officeart/2005/8/layout/cycle3"/>
    <dgm:cxn modelId="{67F637B1-51DB-474D-BB5D-3E6EDBDB844F}" type="presParOf" srcId="{945A8D07-FC08-4560-8464-93EF1ABA5A43}" destId="{E1E2829C-837A-4C96-B184-AC60D222C4C1}" srcOrd="2" destOrd="0" presId="urn:microsoft.com/office/officeart/2005/8/layout/cycle3"/>
    <dgm:cxn modelId="{F20B4A66-E1BB-471B-9C9A-9630EC99FB3F}" type="presParOf" srcId="{945A8D07-FC08-4560-8464-93EF1ABA5A43}" destId="{DCBA45FE-F908-4388-9AD6-9AEF6FCAC89E}" srcOrd="3" destOrd="0" presId="urn:microsoft.com/office/officeart/2005/8/layout/cycle3"/>
    <dgm:cxn modelId="{1462BDCE-63C6-4A6B-BF68-A63BE648DD41}" type="presParOf" srcId="{945A8D07-FC08-4560-8464-93EF1ABA5A43}" destId="{6B1B3236-07E3-4B8A-BE64-3A289B84A0BC}" srcOrd="4" destOrd="0" presId="urn:microsoft.com/office/officeart/2005/8/layout/cycle3"/>
    <dgm:cxn modelId="{9171714A-A0C4-4763-8329-E1CD5A3C1779}" type="presParOf" srcId="{945A8D07-FC08-4560-8464-93EF1ABA5A43}" destId="{C5D1D0E8-3BE9-414C-A989-4A49FD076ACE}" srcOrd="5" destOrd="0" presId="urn:microsoft.com/office/officeart/2005/8/layout/cycle3"/>
    <dgm:cxn modelId="{7261BB46-816C-400F-85BE-063CD86E3330}" type="presParOf" srcId="{945A8D07-FC08-4560-8464-93EF1ABA5A43}" destId="{1CF200BB-E651-4B86-AC88-38BA4B20A4B7}" srcOrd="6" destOrd="0" presId="urn:microsoft.com/office/officeart/2005/8/layout/cycle3"/>
    <dgm:cxn modelId="{860DAB79-4389-4C59-B41E-71A47183EF2A}" type="presParOf" srcId="{945A8D07-FC08-4560-8464-93EF1ABA5A43}" destId="{EEA2162D-23F0-41BB-96C7-57B43A3D229C}" srcOrd="7" destOrd="0" presId="urn:microsoft.com/office/officeart/2005/8/layout/cycle3"/>
    <dgm:cxn modelId="{B2FFBCF4-0D6F-4FF3-B2AC-61F3487B3ED3}" type="presParOf" srcId="{945A8D07-FC08-4560-8464-93EF1ABA5A43}" destId="{8BD6CD9A-71EF-414A-834D-154C0165CB24}" srcOrd="8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A0BC72A-2DF1-41A5-8D6D-DFED6CF2637C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154A30B-3A39-41B7-B505-D4D91D4A429C}">
      <dgm:prSet phldrT="[Text]" custT="1"/>
      <dgm:spPr/>
      <dgm:t>
        <a:bodyPr/>
        <a:lstStyle/>
        <a:p>
          <a:pPr marL="182563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2000" noProof="0" dirty="0" smtClean="0"/>
            <a:t>Coordinated and consulted by ENTSO-E as a single point of contact</a:t>
          </a:r>
        </a:p>
      </dgm:t>
    </dgm:pt>
    <dgm:pt modelId="{78EF5585-A1EE-4284-88A0-6C5E15E63F0B}" type="parTrans" cxnId="{717508BA-7C34-4CFB-865D-421B147604BD}">
      <dgm:prSet/>
      <dgm:spPr/>
      <dgm:t>
        <a:bodyPr/>
        <a:lstStyle/>
        <a:p>
          <a:endParaRPr lang="en-GB"/>
        </a:p>
      </dgm:t>
    </dgm:pt>
    <dgm:pt modelId="{26653B4F-63CD-4A92-B5AF-7162026BAC32}" type="sibTrans" cxnId="{717508BA-7C34-4CFB-865D-421B147604BD}">
      <dgm:prSet/>
      <dgm:spPr/>
      <dgm:t>
        <a:bodyPr/>
        <a:lstStyle/>
        <a:p>
          <a:endParaRPr lang="en-GB"/>
        </a:p>
      </dgm:t>
    </dgm:pt>
    <dgm:pt modelId="{E2395FD8-EFC5-48AA-B619-6BBDDF1E26DB}">
      <dgm:prSet phldrT="[Text]" custT="1"/>
      <dgm:spPr/>
      <dgm:t>
        <a:bodyPr/>
        <a:lstStyle/>
        <a:p>
          <a:pPr marL="182563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2000" noProof="0" dirty="0" smtClean="0"/>
            <a:t>Additional rules (day-ahead, intraday, nomination </a:t>
          </a:r>
          <a:r>
            <a:rPr lang="en-GB" sz="2000" noProof="0" dirty="0" err="1" smtClean="0"/>
            <a:t>etc</a:t>
          </a:r>
          <a:r>
            <a:rPr lang="en-GB" sz="2000" noProof="0" dirty="0" smtClean="0"/>
            <a:t>) drafted by relevant TSOs and to </a:t>
          </a:r>
          <a:r>
            <a:rPr lang="en-GB" sz="2000" b="1" noProof="0" dirty="0" smtClean="0"/>
            <a:t>be approved by </a:t>
          </a:r>
          <a:r>
            <a:rPr lang="hu-HU" sz="2000" b="1" noProof="0" dirty="0" smtClean="0"/>
            <a:t>relevant </a:t>
          </a:r>
          <a:r>
            <a:rPr lang="en-GB" sz="2000" b="1" noProof="0" dirty="0" smtClean="0"/>
            <a:t>NRAs </a:t>
          </a:r>
        </a:p>
      </dgm:t>
    </dgm:pt>
    <dgm:pt modelId="{340BF4CD-95D8-4409-8848-51442170B776}" type="parTrans" cxnId="{9CC84D99-9647-4901-9FA9-A870A116A489}">
      <dgm:prSet/>
      <dgm:spPr/>
      <dgm:t>
        <a:bodyPr/>
        <a:lstStyle/>
        <a:p>
          <a:endParaRPr lang="en-GB"/>
        </a:p>
      </dgm:t>
    </dgm:pt>
    <dgm:pt modelId="{32770C8D-F5DA-40E3-A869-B07798FE8C8C}" type="sibTrans" cxnId="{9CC84D99-9647-4901-9FA9-A870A116A489}">
      <dgm:prSet/>
      <dgm:spPr/>
      <dgm:t>
        <a:bodyPr/>
        <a:lstStyle/>
        <a:p>
          <a:endParaRPr lang="en-GB"/>
        </a:p>
      </dgm:t>
    </dgm:pt>
    <dgm:pt modelId="{C8857085-8244-4BA9-9B31-91B1123C71FF}">
      <dgm:prSet phldrT="[Text]" custT="1"/>
      <dgm:spPr/>
      <dgm:t>
        <a:bodyPr/>
        <a:lstStyle/>
        <a:p>
          <a:pPr marL="182563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2000" noProof="0" dirty="0" smtClean="0"/>
            <a:t>Border and/or regional specific annexes developed by relevant</a:t>
          </a:r>
          <a:r>
            <a:rPr lang="hu-HU" sz="2000" noProof="0" dirty="0" smtClean="0"/>
            <a:t> </a:t>
          </a:r>
          <a:r>
            <a:rPr lang="en-GB" sz="2000" noProof="0" dirty="0" smtClean="0"/>
            <a:t>TSO</a:t>
          </a:r>
        </a:p>
      </dgm:t>
    </dgm:pt>
    <dgm:pt modelId="{C8D202C2-B6AD-47C1-A234-838FEB8AAF34}" type="parTrans" cxnId="{EC3F5129-2450-472D-B3B1-AAC29238B366}">
      <dgm:prSet/>
      <dgm:spPr/>
      <dgm:t>
        <a:bodyPr/>
        <a:lstStyle/>
        <a:p>
          <a:endParaRPr lang="en-GB"/>
        </a:p>
      </dgm:t>
    </dgm:pt>
    <dgm:pt modelId="{96834A4D-9D69-4C21-A0B6-0D9873F81CCA}" type="sibTrans" cxnId="{EC3F5129-2450-472D-B3B1-AAC29238B366}">
      <dgm:prSet/>
      <dgm:spPr/>
      <dgm:t>
        <a:bodyPr/>
        <a:lstStyle/>
        <a:p>
          <a:endParaRPr lang="en-GB"/>
        </a:p>
      </dgm:t>
    </dgm:pt>
    <dgm:pt modelId="{777E3A6E-F267-4BD7-9576-063D6227B7B7}" type="pres">
      <dgm:prSet presAssocID="{3A0BC72A-2DF1-41A5-8D6D-DFED6CF2637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GB"/>
        </a:p>
      </dgm:t>
    </dgm:pt>
    <dgm:pt modelId="{C728CB33-AA8F-4C49-B9F6-DF62E074D9EA}" type="pres">
      <dgm:prSet presAssocID="{3A0BC72A-2DF1-41A5-8D6D-DFED6CF2637C}" presName="Name1" presStyleCnt="0"/>
      <dgm:spPr/>
    </dgm:pt>
    <dgm:pt modelId="{6D6BFC98-0FD5-4EF7-9845-54D09E8659BE}" type="pres">
      <dgm:prSet presAssocID="{3A0BC72A-2DF1-41A5-8D6D-DFED6CF2637C}" presName="cycle" presStyleCnt="0"/>
      <dgm:spPr/>
    </dgm:pt>
    <dgm:pt modelId="{DCCB11EB-D48E-43DB-82BE-B1484A255B7D}" type="pres">
      <dgm:prSet presAssocID="{3A0BC72A-2DF1-41A5-8D6D-DFED6CF2637C}" presName="srcNode" presStyleLbl="node1" presStyleIdx="0" presStyleCnt="3"/>
      <dgm:spPr/>
    </dgm:pt>
    <dgm:pt modelId="{AF5168AC-E548-4C1F-A6A4-036146CFB384}" type="pres">
      <dgm:prSet presAssocID="{3A0BC72A-2DF1-41A5-8D6D-DFED6CF2637C}" presName="conn" presStyleLbl="parChTrans1D2" presStyleIdx="0" presStyleCnt="1"/>
      <dgm:spPr/>
      <dgm:t>
        <a:bodyPr/>
        <a:lstStyle/>
        <a:p>
          <a:endParaRPr lang="en-GB"/>
        </a:p>
      </dgm:t>
    </dgm:pt>
    <dgm:pt modelId="{EB5ABD7D-99D6-4236-A502-5A4ACD463A96}" type="pres">
      <dgm:prSet presAssocID="{3A0BC72A-2DF1-41A5-8D6D-DFED6CF2637C}" presName="extraNode" presStyleLbl="node1" presStyleIdx="0" presStyleCnt="3"/>
      <dgm:spPr/>
    </dgm:pt>
    <dgm:pt modelId="{2410F38B-679D-4F71-9CCD-7F5D7829025A}" type="pres">
      <dgm:prSet presAssocID="{3A0BC72A-2DF1-41A5-8D6D-DFED6CF2637C}" presName="dstNode" presStyleLbl="node1" presStyleIdx="0" presStyleCnt="3"/>
      <dgm:spPr/>
    </dgm:pt>
    <dgm:pt modelId="{2A0F8D0D-7AB2-463D-A70F-CEC0CA692ACA}" type="pres">
      <dgm:prSet presAssocID="{C8857085-8244-4BA9-9B31-91B1123C71FF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83530D2-781A-4A05-92E8-8A905D79557B}" type="pres">
      <dgm:prSet presAssocID="{C8857085-8244-4BA9-9B31-91B1123C71FF}" presName="accent_1" presStyleCnt="0"/>
      <dgm:spPr/>
    </dgm:pt>
    <dgm:pt modelId="{8BF8AD4A-DA42-4E34-8BE9-C97D73CCD9CD}" type="pres">
      <dgm:prSet presAssocID="{C8857085-8244-4BA9-9B31-91B1123C71FF}" presName="accentRepeatNode" presStyleLbl="solidFgAcc1" presStyleIdx="0" presStyleCnt="3"/>
      <dgm:spPr/>
    </dgm:pt>
    <dgm:pt modelId="{097B1877-144A-49C7-A955-17BBD361517B}" type="pres">
      <dgm:prSet presAssocID="{F154A30B-3A39-41B7-B505-D4D91D4A429C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095A325-C490-402B-9BAD-87849EDE92CB}" type="pres">
      <dgm:prSet presAssocID="{F154A30B-3A39-41B7-B505-D4D91D4A429C}" presName="accent_2" presStyleCnt="0"/>
      <dgm:spPr/>
    </dgm:pt>
    <dgm:pt modelId="{9205B401-219F-4E4F-B751-BC5682BF315B}" type="pres">
      <dgm:prSet presAssocID="{F154A30B-3A39-41B7-B505-D4D91D4A429C}" presName="accentRepeatNode" presStyleLbl="solidFgAcc1" presStyleIdx="1" presStyleCnt="3"/>
      <dgm:spPr/>
    </dgm:pt>
    <dgm:pt modelId="{180F0221-DD7B-46A1-9043-F53179D4B132}" type="pres">
      <dgm:prSet presAssocID="{E2395FD8-EFC5-48AA-B619-6BBDDF1E26DB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1063779-97FC-44C4-9504-0FA49C4DDB32}" type="pres">
      <dgm:prSet presAssocID="{E2395FD8-EFC5-48AA-B619-6BBDDF1E26DB}" presName="accent_3" presStyleCnt="0"/>
      <dgm:spPr/>
    </dgm:pt>
    <dgm:pt modelId="{E30B4CE2-5521-4DBE-9066-B9939C800DD8}" type="pres">
      <dgm:prSet presAssocID="{E2395FD8-EFC5-48AA-B619-6BBDDF1E26DB}" presName="accentRepeatNode" presStyleLbl="solidFgAcc1" presStyleIdx="2" presStyleCnt="3"/>
      <dgm:spPr/>
    </dgm:pt>
  </dgm:ptLst>
  <dgm:cxnLst>
    <dgm:cxn modelId="{EC3F5129-2450-472D-B3B1-AAC29238B366}" srcId="{3A0BC72A-2DF1-41A5-8D6D-DFED6CF2637C}" destId="{C8857085-8244-4BA9-9B31-91B1123C71FF}" srcOrd="0" destOrd="0" parTransId="{C8D202C2-B6AD-47C1-A234-838FEB8AAF34}" sibTransId="{96834A4D-9D69-4C21-A0B6-0D9873F81CCA}"/>
    <dgm:cxn modelId="{69857F37-88D9-44F3-9129-A99397205826}" type="presOf" srcId="{E2395FD8-EFC5-48AA-B619-6BBDDF1E26DB}" destId="{180F0221-DD7B-46A1-9043-F53179D4B132}" srcOrd="0" destOrd="0" presId="urn:microsoft.com/office/officeart/2008/layout/VerticalCurvedList"/>
    <dgm:cxn modelId="{F6BDEBE6-3901-4AF9-B3B7-C04992D058B4}" type="presOf" srcId="{96834A4D-9D69-4C21-A0B6-0D9873F81CCA}" destId="{AF5168AC-E548-4C1F-A6A4-036146CFB384}" srcOrd="0" destOrd="0" presId="urn:microsoft.com/office/officeart/2008/layout/VerticalCurvedList"/>
    <dgm:cxn modelId="{CC90E9A6-91C7-4A76-8AB1-35381590BC2B}" type="presOf" srcId="{3A0BC72A-2DF1-41A5-8D6D-DFED6CF2637C}" destId="{777E3A6E-F267-4BD7-9576-063D6227B7B7}" srcOrd="0" destOrd="0" presId="urn:microsoft.com/office/officeart/2008/layout/VerticalCurvedList"/>
    <dgm:cxn modelId="{717508BA-7C34-4CFB-865D-421B147604BD}" srcId="{3A0BC72A-2DF1-41A5-8D6D-DFED6CF2637C}" destId="{F154A30B-3A39-41B7-B505-D4D91D4A429C}" srcOrd="1" destOrd="0" parTransId="{78EF5585-A1EE-4284-88A0-6C5E15E63F0B}" sibTransId="{26653B4F-63CD-4A92-B5AF-7162026BAC32}"/>
    <dgm:cxn modelId="{9CC84D99-9647-4901-9FA9-A870A116A489}" srcId="{3A0BC72A-2DF1-41A5-8D6D-DFED6CF2637C}" destId="{E2395FD8-EFC5-48AA-B619-6BBDDF1E26DB}" srcOrd="2" destOrd="0" parTransId="{340BF4CD-95D8-4409-8848-51442170B776}" sibTransId="{32770C8D-F5DA-40E3-A869-B07798FE8C8C}"/>
    <dgm:cxn modelId="{0354D8B2-443A-4A8C-B100-5BE21142ED7A}" type="presOf" srcId="{F154A30B-3A39-41B7-B505-D4D91D4A429C}" destId="{097B1877-144A-49C7-A955-17BBD361517B}" srcOrd="0" destOrd="0" presId="urn:microsoft.com/office/officeart/2008/layout/VerticalCurvedList"/>
    <dgm:cxn modelId="{EFD55D1A-214E-44B8-9818-8CE7C7FAA382}" type="presOf" srcId="{C8857085-8244-4BA9-9B31-91B1123C71FF}" destId="{2A0F8D0D-7AB2-463D-A70F-CEC0CA692ACA}" srcOrd="0" destOrd="0" presId="urn:microsoft.com/office/officeart/2008/layout/VerticalCurvedList"/>
    <dgm:cxn modelId="{D6948BE7-D5F6-4AD7-8F4C-5F19981D085C}" type="presParOf" srcId="{777E3A6E-F267-4BD7-9576-063D6227B7B7}" destId="{C728CB33-AA8F-4C49-B9F6-DF62E074D9EA}" srcOrd="0" destOrd="0" presId="urn:microsoft.com/office/officeart/2008/layout/VerticalCurvedList"/>
    <dgm:cxn modelId="{17DEAECA-E173-424E-993A-33BEFB5558AA}" type="presParOf" srcId="{C728CB33-AA8F-4C49-B9F6-DF62E074D9EA}" destId="{6D6BFC98-0FD5-4EF7-9845-54D09E8659BE}" srcOrd="0" destOrd="0" presId="urn:microsoft.com/office/officeart/2008/layout/VerticalCurvedList"/>
    <dgm:cxn modelId="{F924C99D-8F5C-4623-BF3C-7B0372609420}" type="presParOf" srcId="{6D6BFC98-0FD5-4EF7-9845-54D09E8659BE}" destId="{DCCB11EB-D48E-43DB-82BE-B1484A255B7D}" srcOrd="0" destOrd="0" presId="urn:microsoft.com/office/officeart/2008/layout/VerticalCurvedList"/>
    <dgm:cxn modelId="{A24DAF1E-B732-4AD9-9409-657AF89FB384}" type="presParOf" srcId="{6D6BFC98-0FD5-4EF7-9845-54D09E8659BE}" destId="{AF5168AC-E548-4C1F-A6A4-036146CFB384}" srcOrd="1" destOrd="0" presId="urn:microsoft.com/office/officeart/2008/layout/VerticalCurvedList"/>
    <dgm:cxn modelId="{DBAB73F9-D260-48E2-A77E-257F822784C5}" type="presParOf" srcId="{6D6BFC98-0FD5-4EF7-9845-54D09E8659BE}" destId="{EB5ABD7D-99D6-4236-A502-5A4ACD463A96}" srcOrd="2" destOrd="0" presId="urn:microsoft.com/office/officeart/2008/layout/VerticalCurvedList"/>
    <dgm:cxn modelId="{A97741ED-E450-47F4-8B23-BC4C32A54BDA}" type="presParOf" srcId="{6D6BFC98-0FD5-4EF7-9845-54D09E8659BE}" destId="{2410F38B-679D-4F71-9CCD-7F5D7829025A}" srcOrd="3" destOrd="0" presId="urn:microsoft.com/office/officeart/2008/layout/VerticalCurvedList"/>
    <dgm:cxn modelId="{DE1268F6-3E40-4B1B-BB95-195F2357B36F}" type="presParOf" srcId="{C728CB33-AA8F-4C49-B9F6-DF62E074D9EA}" destId="{2A0F8D0D-7AB2-463D-A70F-CEC0CA692ACA}" srcOrd="1" destOrd="0" presId="urn:microsoft.com/office/officeart/2008/layout/VerticalCurvedList"/>
    <dgm:cxn modelId="{E4E56566-E0F9-4302-AA32-0BB15EA680E3}" type="presParOf" srcId="{C728CB33-AA8F-4C49-B9F6-DF62E074D9EA}" destId="{B83530D2-781A-4A05-92E8-8A905D79557B}" srcOrd="2" destOrd="0" presId="urn:microsoft.com/office/officeart/2008/layout/VerticalCurvedList"/>
    <dgm:cxn modelId="{CAEB6924-BD59-45DB-AE5B-1CBDBD824627}" type="presParOf" srcId="{B83530D2-781A-4A05-92E8-8A905D79557B}" destId="{8BF8AD4A-DA42-4E34-8BE9-C97D73CCD9CD}" srcOrd="0" destOrd="0" presId="urn:microsoft.com/office/officeart/2008/layout/VerticalCurvedList"/>
    <dgm:cxn modelId="{615CA4DD-E2CA-476E-8358-3AA47A788FCB}" type="presParOf" srcId="{C728CB33-AA8F-4C49-B9F6-DF62E074D9EA}" destId="{097B1877-144A-49C7-A955-17BBD361517B}" srcOrd="3" destOrd="0" presId="urn:microsoft.com/office/officeart/2008/layout/VerticalCurvedList"/>
    <dgm:cxn modelId="{3EFD15C9-E4D2-4C65-956B-75B5610972E8}" type="presParOf" srcId="{C728CB33-AA8F-4C49-B9F6-DF62E074D9EA}" destId="{C095A325-C490-402B-9BAD-87849EDE92CB}" srcOrd="4" destOrd="0" presId="urn:microsoft.com/office/officeart/2008/layout/VerticalCurvedList"/>
    <dgm:cxn modelId="{2ECC19D9-B375-414B-A163-93D57FA1C8D8}" type="presParOf" srcId="{C095A325-C490-402B-9BAD-87849EDE92CB}" destId="{9205B401-219F-4E4F-B751-BC5682BF315B}" srcOrd="0" destOrd="0" presId="urn:microsoft.com/office/officeart/2008/layout/VerticalCurvedList"/>
    <dgm:cxn modelId="{AE831BB6-C55A-4028-A146-FE963C293BAF}" type="presParOf" srcId="{C728CB33-AA8F-4C49-B9F6-DF62E074D9EA}" destId="{180F0221-DD7B-46A1-9043-F53179D4B132}" srcOrd="5" destOrd="0" presId="urn:microsoft.com/office/officeart/2008/layout/VerticalCurvedList"/>
    <dgm:cxn modelId="{70E6F4E9-F16B-43D9-9BDE-EFB7AF3D6EF4}" type="presParOf" srcId="{C728CB33-AA8F-4C49-B9F6-DF62E074D9EA}" destId="{81063779-97FC-44C4-9504-0FA49C4DDB32}" srcOrd="6" destOrd="0" presId="urn:microsoft.com/office/officeart/2008/layout/VerticalCurvedList"/>
    <dgm:cxn modelId="{3F1DE65D-BBE2-4CD5-A97E-3F19B2C264BC}" type="presParOf" srcId="{81063779-97FC-44C4-9504-0FA49C4DDB32}" destId="{E30B4CE2-5521-4DBE-9066-B9939C800DD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0DE690A-6CDE-40BD-97D9-456E1594433A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5BC9B46-EE4C-4F93-85C3-33445AD9FAB5}">
      <dgm:prSet phldrT="[Text]"/>
      <dgm:spPr/>
      <dgm:t>
        <a:bodyPr/>
        <a:lstStyle/>
        <a:p>
          <a:r>
            <a:rPr lang="hu-HU" noProof="0" dirty="0" smtClean="0"/>
            <a:t>ENTSO-E </a:t>
          </a:r>
          <a:r>
            <a:rPr lang="en-GB" noProof="0" dirty="0" smtClean="0"/>
            <a:t>JAO Monitoring group regular meetings to keep the information flowing between CASC-CAO TSOs and other </a:t>
          </a:r>
          <a:r>
            <a:rPr lang="hu-HU" noProof="0" dirty="0" smtClean="0"/>
            <a:t>TSOs/</a:t>
          </a:r>
          <a:r>
            <a:rPr lang="en-GB" noProof="0" dirty="0" smtClean="0"/>
            <a:t>platforms</a:t>
          </a:r>
          <a:endParaRPr lang="en-GB" noProof="0" dirty="0"/>
        </a:p>
      </dgm:t>
    </dgm:pt>
    <dgm:pt modelId="{62145538-2076-448D-94C7-3EB84C2BE477}" type="parTrans" cxnId="{B7029B03-6BBD-4984-BDC7-5D17B0120D2C}">
      <dgm:prSet/>
      <dgm:spPr/>
      <dgm:t>
        <a:bodyPr/>
        <a:lstStyle/>
        <a:p>
          <a:endParaRPr lang="en-GB"/>
        </a:p>
      </dgm:t>
    </dgm:pt>
    <dgm:pt modelId="{920F9962-F59F-45A5-9FF1-818D3A52F217}" type="sibTrans" cxnId="{B7029B03-6BBD-4984-BDC7-5D17B0120D2C}">
      <dgm:prSet/>
      <dgm:spPr/>
      <dgm:t>
        <a:bodyPr/>
        <a:lstStyle/>
        <a:p>
          <a:endParaRPr lang="en-GB"/>
        </a:p>
      </dgm:t>
    </dgm:pt>
    <dgm:pt modelId="{0CC708AE-B7AD-45C4-B123-B6256270ABF6}">
      <dgm:prSet phldrT="[Text]"/>
      <dgm:spPr/>
      <dgm:t>
        <a:bodyPr/>
        <a:lstStyle/>
        <a:p>
          <a:r>
            <a:rPr lang="hu-HU" noProof="0" dirty="0" smtClean="0"/>
            <a:t>Internal p</a:t>
          </a:r>
          <a:r>
            <a:rPr lang="en-GB" noProof="0" dirty="0" smtClean="0"/>
            <a:t>reparatory work on single allocation platform has started</a:t>
          </a:r>
          <a:r>
            <a:rPr lang="hu-HU" noProof="0" dirty="0" smtClean="0"/>
            <a:t> on the requirements</a:t>
          </a:r>
          <a:endParaRPr lang="en-GB" noProof="0" dirty="0"/>
        </a:p>
      </dgm:t>
    </dgm:pt>
    <dgm:pt modelId="{7B692038-41F6-4BF1-99ED-0E0DD8E40605}" type="parTrans" cxnId="{187F70A2-B8E5-4771-99F3-C933A1DB41CC}">
      <dgm:prSet/>
      <dgm:spPr/>
      <dgm:t>
        <a:bodyPr/>
        <a:lstStyle/>
        <a:p>
          <a:endParaRPr lang="en-GB"/>
        </a:p>
      </dgm:t>
    </dgm:pt>
    <dgm:pt modelId="{15C0A2CC-E04C-4229-8198-4D730FD0C206}" type="sibTrans" cxnId="{187F70A2-B8E5-4771-99F3-C933A1DB41CC}">
      <dgm:prSet/>
      <dgm:spPr/>
      <dgm:t>
        <a:bodyPr/>
        <a:lstStyle/>
        <a:p>
          <a:endParaRPr lang="en-GB"/>
        </a:p>
      </dgm:t>
    </dgm:pt>
    <dgm:pt modelId="{1C8BAAAE-D8AB-4550-85CE-40193D8A8FF3}">
      <dgm:prSet phldrT="[Text]"/>
      <dgm:spPr/>
      <dgm:t>
        <a:bodyPr/>
        <a:lstStyle/>
        <a:p>
          <a:r>
            <a:rPr lang="en-GB" noProof="0" dirty="0" smtClean="0"/>
            <a:t>NC FCA adoption is needed to gain some certainty on the </a:t>
          </a:r>
          <a:r>
            <a:rPr lang="hu-HU" noProof="0" dirty="0" smtClean="0"/>
            <a:t>legal </a:t>
          </a:r>
          <a:r>
            <a:rPr lang="en-GB" noProof="0" dirty="0" smtClean="0"/>
            <a:t>requirements</a:t>
          </a:r>
          <a:r>
            <a:rPr lang="hu-HU" noProof="0" dirty="0" smtClean="0"/>
            <a:t> and platform’s </a:t>
          </a:r>
          <a:r>
            <a:rPr lang="en-GB" noProof="0" dirty="0" smtClean="0"/>
            <a:t>functions </a:t>
          </a:r>
          <a:endParaRPr lang="en-GB" noProof="0" dirty="0"/>
        </a:p>
      </dgm:t>
    </dgm:pt>
    <dgm:pt modelId="{1B2A9D3C-12D9-4D96-8F0C-37752D468A3B}" type="parTrans" cxnId="{9615ABCA-00E0-43F2-8FC4-10C8387866EC}">
      <dgm:prSet/>
      <dgm:spPr/>
      <dgm:t>
        <a:bodyPr/>
        <a:lstStyle/>
        <a:p>
          <a:endParaRPr lang="en-GB"/>
        </a:p>
      </dgm:t>
    </dgm:pt>
    <dgm:pt modelId="{2B847746-3D2F-421D-B8F9-D2DCF57AEDA9}" type="sibTrans" cxnId="{9615ABCA-00E0-43F2-8FC4-10C8387866EC}">
      <dgm:prSet/>
      <dgm:spPr/>
      <dgm:t>
        <a:bodyPr/>
        <a:lstStyle/>
        <a:p>
          <a:endParaRPr lang="en-GB"/>
        </a:p>
      </dgm:t>
    </dgm:pt>
    <dgm:pt modelId="{BC009B23-8F5A-4EB5-87D0-76938D52880B}" type="pres">
      <dgm:prSet presAssocID="{E0DE690A-6CDE-40BD-97D9-456E1594433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GB"/>
        </a:p>
      </dgm:t>
    </dgm:pt>
    <dgm:pt modelId="{C102E91C-C802-41EB-9045-FCBD1E5DB90B}" type="pres">
      <dgm:prSet presAssocID="{E0DE690A-6CDE-40BD-97D9-456E1594433A}" presName="Name1" presStyleCnt="0"/>
      <dgm:spPr/>
    </dgm:pt>
    <dgm:pt modelId="{011E0C33-4960-408B-BE32-5B7ACB03AF3E}" type="pres">
      <dgm:prSet presAssocID="{E0DE690A-6CDE-40BD-97D9-456E1594433A}" presName="cycle" presStyleCnt="0"/>
      <dgm:spPr/>
    </dgm:pt>
    <dgm:pt modelId="{50FBA9F4-C0F6-46B0-9F3A-5574FC4EA197}" type="pres">
      <dgm:prSet presAssocID="{E0DE690A-6CDE-40BD-97D9-456E1594433A}" presName="srcNode" presStyleLbl="node1" presStyleIdx="0" presStyleCnt="3"/>
      <dgm:spPr/>
    </dgm:pt>
    <dgm:pt modelId="{AF2D9ABB-E5B3-425C-9478-5870077C587C}" type="pres">
      <dgm:prSet presAssocID="{E0DE690A-6CDE-40BD-97D9-456E1594433A}" presName="conn" presStyleLbl="parChTrans1D2" presStyleIdx="0" presStyleCnt="1"/>
      <dgm:spPr/>
      <dgm:t>
        <a:bodyPr/>
        <a:lstStyle/>
        <a:p>
          <a:endParaRPr lang="en-GB"/>
        </a:p>
      </dgm:t>
    </dgm:pt>
    <dgm:pt modelId="{EEF14EF1-E36A-4561-BFD3-19F088CAEEB2}" type="pres">
      <dgm:prSet presAssocID="{E0DE690A-6CDE-40BD-97D9-456E1594433A}" presName="extraNode" presStyleLbl="node1" presStyleIdx="0" presStyleCnt="3"/>
      <dgm:spPr/>
    </dgm:pt>
    <dgm:pt modelId="{04483DB7-A3D6-45D1-AF35-383FC2D2D28D}" type="pres">
      <dgm:prSet presAssocID="{E0DE690A-6CDE-40BD-97D9-456E1594433A}" presName="dstNode" presStyleLbl="node1" presStyleIdx="0" presStyleCnt="3"/>
      <dgm:spPr/>
    </dgm:pt>
    <dgm:pt modelId="{83D74F51-EDF9-4C91-A853-8DD723425D34}" type="pres">
      <dgm:prSet presAssocID="{45BC9B46-EE4C-4F93-85C3-33445AD9FAB5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3BBB08D-376C-47D6-B213-168EA76246E5}" type="pres">
      <dgm:prSet presAssocID="{45BC9B46-EE4C-4F93-85C3-33445AD9FAB5}" presName="accent_1" presStyleCnt="0"/>
      <dgm:spPr/>
    </dgm:pt>
    <dgm:pt modelId="{78D1B48B-153E-4E91-8641-81BA12FEFCE8}" type="pres">
      <dgm:prSet presAssocID="{45BC9B46-EE4C-4F93-85C3-33445AD9FAB5}" presName="accentRepeatNode" presStyleLbl="solidFgAcc1" presStyleIdx="0" presStyleCnt="3"/>
      <dgm:spPr/>
    </dgm:pt>
    <dgm:pt modelId="{FABDFC3C-D64C-4F89-A5BB-1793B318313F}" type="pres">
      <dgm:prSet presAssocID="{0CC708AE-B7AD-45C4-B123-B6256270ABF6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A510DDD-708F-48E9-A277-9E1C314EE7D6}" type="pres">
      <dgm:prSet presAssocID="{0CC708AE-B7AD-45C4-B123-B6256270ABF6}" presName="accent_2" presStyleCnt="0"/>
      <dgm:spPr/>
    </dgm:pt>
    <dgm:pt modelId="{7EB7B81B-972D-48EE-8364-C2E8052A27F1}" type="pres">
      <dgm:prSet presAssocID="{0CC708AE-B7AD-45C4-B123-B6256270ABF6}" presName="accentRepeatNode" presStyleLbl="solidFgAcc1" presStyleIdx="1" presStyleCnt="3"/>
      <dgm:spPr/>
    </dgm:pt>
    <dgm:pt modelId="{FF640DB1-F3AA-4146-8A67-70A3D8DE8449}" type="pres">
      <dgm:prSet presAssocID="{1C8BAAAE-D8AB-4550-85CE-40193D8A8FF3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D39E1A9-56FA-4789-ADB0-8F52CC03E5D8}" type="pres">
      <dgm:prSet presAssocID="{1C8BAAAE-D8AB-4550-85CE-40193D8A8FF3}" presName="accent_3" presStyleCnt="0"/>
      <dgm:spPr/>
    </dgm:pt>
    <dgm:pt modelId="{6083C0D6-CDEE-4381-B84D-9AB54E8547FF}" type="pres">
      <dgm:prSet presAssocID="{1C8BAAAE-D8AB-4550-85CE-40193D8A8FF3}" presName="accentRepeatNode" presStyleLbl="solidFgAcc1" presStyleIdx="2" presStyleCnt="3"/>
      <dgm:spPr/>
    </dgm:pt>
  </dgm:ptLst>
  <dgm:cxnLst>
    <dgm:cxn modelId="{9615ABCA-00E0-43F2-8FC4-10C8387866EC}" srcId="{E0DE690A-6CDE-40BD-97D9-456E1594433A}" destId="{1C8BAAAE-D8AB-4550-85CE-40193D8A8FF3}" srcOrd="2" destOrd="0" parTransId="{1B2A9D3C-12D9-4D96-8F0C-37752D468A3B}" sibTransId="{2B847746-3D2F-421D-B8F9-D2DCF57AEDA9}"/>
    <dgm:cxn modelId="{41E9F908-A6FC-46ED-A525-DB5A546AD005}" type="presOf" srcId="{920F9962-F59F-45A5-9FF1-818D3A52F217}" destId="{AF2D9ABB-E5B3-425C-9478-5870077C587C}" srcOrd="0" destOrd="0" presId="urn:microsoft.com/office/officeart/2008/layout/VerticalCurvedList"/>
    <dgm:cxn modelId="{66E76388-19C1-4AFD-A9C0-ED1A278AC5EE}" type="presOf" srcId="{E0DE690A-6CDE-40BD-97D9-456E1594433A}" destId="{BC009B23-8F5A-4EB5-87D0-76938D52880B}" srcOrd="0" destOrd="0" presId="urn:microsoft.com/office/officeart/2008/layout/VerticalCurvedList"/>
    <dgm:cxn modelId="{B7029B03-6BBD-4984-BDC7-5D17B0120D2C}" srcId="{E0DE690A-6CDE-40BD-97D9-456E1594433A}" destId="{45BC9B46-EE4C-4F93-85C3-33445AD9FAB5}" srcOrd="0" destOrd="0" parTransId="{62145538-2076-448D-94C7-3EB84C2BE477}" sibTransId="{920F9962-F59F-45A5-9FF1-818D3A52F217}"/>
    <dgm:cxn modelId="{187F70A2-B8E5-4771-99F3-C933A1DB41CC}" srcId="{E0DE690A-6CDE-40BD-97D9-456E1594433A}" destId="{0CC708AE-B7AD-45C4-B123-B6256270ABF6}" srcOrd="1" destOrd="0" parTransId="{7B692038-41F6-4BF1-99ED-0E0DD8E40605}" sibTransId="{15C0A2CC-E04C-4229-8198-4D730FD0C206}"/>
    <dgm:cxn modelId="{C33F9956-D83D-418F-A34A-B696CF0D0CA9}" type="presOf" srcId="{1C8BAAAE-D8AB-4550-85CE-40193D8A8FF3}" destId="{FF640DB1-F3AA-4146-8A67-70A3D8DE8449}" srcOrd="0" destOrd="0" presId="urn:microsoft.com/office/officeart/2008/layout/VerticalCurvedList"/>
    <dgm:cxn modelId="{9AB59A92-899D-455C-9A33-4B94DA9E1F2E}" type="presOf" srcId="{0CC708AE-B7AD-45C4-B123-B6256270ABF6}" destId="{FABDFC3C-D64C-4F89-A5BB-1793B318313F}" srcOrd="0" destOrd="0" presId="urn:microsoft.com/office/officeart/2008/layout/VerticalCurvedList"/>
    <dgm:cxn modelId="{3176DEBD-9C71-407E-9A2A-F21C4763FE37}" type="presOf" srcId="{45BC9B46-EE4C-4F93-85C3-33445AD9FAB5}" destId="{83D74F51-EDF9-4C91-A853-8DD723425D34}" srcOrd="0" destOrd="0" presId="urn:microsoft.com/office/officeart/2008/layout/VerticalCurvedList"/>
    <dgm:cxn modelId="{8AE42D6E-1A58-4E15-B9EC-00722444EBA7}" type="presParOf" srcId="{BC009B23-8F5A-4EB5-87D0-76938D52880B}" destId="{C102E91C-C802-41EB-9045-FCBD1E5DB90B}" srcOrd="0" destOrd="0" presId="urn:microsoft.com/office/officeart/2008/layout/VerticalCurvedList"/>
    <dgm:cxn modelId="{AAB428E6-2446-476D-81BD-6EB577A39CFD}" type="presParOf" srcId="{C102E91C-C802-41EB-9045-FCBD1E5DB90B}" destId="{011E0C33-4960-408B-BE32-5B7ACB03AF3E}" srcOrd="0" destOrd="0" presId="urn:microsoft.com/office/officeart/2008/layout/VerticalCurvedList"/>
    <dgm:cxn modelId="{E7C0C1D4-626B-4963-8531-9024AE3A756D}" type="presParOf" srcId="{011E0C33-4960-408B-BE32-5B7ACB03AF3E}" destId="{50FBA9F4-C0F6-46B0-9F3A-5574FC4EA197}" srcOrd="0" destOrd="0" presId="urn:microsoft.com/office/officeart/2008/layout/VerticalCurvedList"/>
    <dgm:cxn modelId="{6DEE0A25-0689-4A95-A853-F5C32C994549}" type="presParOf" srcId="{011E0C33-4960-408B-BE32-5B7ACB03AF3E}" destId="{AF2D9ABB-E5B3-425C-9478-5870077C587C}" srcOrd="1" destOrd="0" presId="urn:microsoft.com/office/officeart/2008/layout/VerticalCurvedList"/>
    <dgm:cxn modelId="{07D307A5-DF2D-4C81-9EDF-310408DA1B57}" type="presParOf" srcId="{011E0C33-4960-408B-BE32-5B7ACB03AF3E}" destId="{EEF14EF1-E36A-4561-BFD3-19F088CAEEB2}" srcOrd="2" destOrd="0" presId="urn:microsoft.com/office/officeart/2008/layout/VerticalCurvedList"/>
    <dgm:cxn modelId="{8AC88972-3CCA-45A4-BBC4-309853D2AB64}" type="presParOf" srcId="{011E0C33-4960-408B-BE32-5B7ACB03AF3E}" destId="{04483DB7-A3D6-45D1-AF35-383FC2D2D28D}" srcOrd="3" destOrd="0" presId="urn:microsoft.com/office/officeart/2008/layout/VerticalCurvedList"/>
    <dgm:cxn modelId="{8F053362-F71C-4D13-AA12-7054A490FD79}" type="presParOf" srcId="{C102E91C-C802-41EB-9045-FCBD1E5DB90B}" destId="{83D74F51-EDF9-4C91-A853-8DD723425D34}" srcOrd="1" destOrd="0" presId="urn:microsoft.com/office/officeart/2008/layout/VerticalCurvedList"/>
    <dgm:cxn modelId="{1FB89044-F0E6-43B3-9E52-3DA17BE683B6}" type="presParOf" srcId="{C102E91C-C802-41EB-9045-FCBD1E5DB90B}" destId="{F3BBB08D-376C-47D6-B213-168EA76246E5}" srcOrd="2" destOrd="0" presId="urn:microsoft.com/office/officeart/2008/layout/VerticalCurvedList"/>
    <dgm:cxn modelId="{9A08AB21-3719-4D32-B6F7-A545B54A25BC}" type="presParOf" srcId="{F3BBB08D-376C-47D6-B213-168EA76246E5}" destId="{78D1B48B-153E-4E91-8641-81BA12FEFCE8}" srcOrd="0" destOrd="0" presId="urn:microsoft.com/office/officeart/2008/layout/VerticalCurvedList"/>
    <dgm:cxn modelId="{8FC9ACB1-6558-44AF-AD63-0F0AE23B030D}" type="presParOf" srcId="{C102E91C-C802-41EB-9045-FCBD1E5DB90B}" destId="{FABDFC3C-D64C-4F89-A5BB-1793B318313F}" srcOrd="3" destOrd="0" presId="urn:microsoft.com/office/officeart/2008/layout/VerticalCurvedList"/>
    <dgm:cxn modelId="{9895FE09-89F5-4B59-9A0C-5D0727DD0DA8}" type="presParOf" srcId="{C102E91C-C802-41EB-9045-FCBD1E5DB90B}" destId="{9A510DDD-708F-48E9-A277-9E1C314EE7D6}" srcOrd="4" destOrd="0" presId="urn:microsoft.com/office/officeart/2008/layout/VerticalCurvedList"/>
    <dgm:cxn modelId="{9BFE63FA-FDBE-4C63-AB5B-DCCF29C0AAB6}" type="presParOf" srcId="{9A510DDD-708F-48E9-A277-9E1C314EE7D6}" destId="{7EB7B81B-972D-48EE-8364-C2E8052A27F1}" srcOrd="0" destOrd="0" presId="urn:microsoft.com/office/officeart/2008/layout/VerticalCurvedList"/>
    <dgm:cxn modelId="{1538C4D5-8308-4B8C-AC6C-CCD87AB7187A}" type="presParOf" srcId="{C102E91C-C802-41EB-9045-FCBD1E5DB90B}" destId="{FF640DB1-F3AA-4146-8A67-70A3D8DE8449}" srcOrd="5" destOrd="0" presId="urn:microsoft.com/office/officeart/2008/layout/VerticalCurvedList"/>
    <dgm:cxn modelId="{B6F0A7FB-8391-410F-A0DD-9775DC8FE7C9}" type="presParOf" srcId="{C102E91C-C802-41EB-9045-FCBD1E5DB90B}" destId="{AD39E1A9-56FA-4789-ADB0-8F52CC03E5D8}" srcOrd="6" destOrd="0" presId="urn:microsoft.com/office/officeart/2008/layout/VerticalCurvedList"/>
    <dgm:cxn modelId="{D0FDD705-2240-4E5B-AA24-A6CC0B8CBABC}" type="presParOf" srcId="{AD39E1A9-56FA-4789-ADB0-8F52CC03E5D8}" destId="{6083C0D6-CDEE-4381-B84D-9AB54E8547F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0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0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0979999-BF57-4551-A0F4-1770515E1E6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53424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1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Textmasterformate durch Klicken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141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1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4BF15D1-F351-4BA7-BDDF-7CBCBBFFD6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00904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ENTSO-E title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mmieszczanski\Desktop\Slide Master Title 1_ligh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PPT_Titel_fuss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"/>
          <a:stretch>
            <a:fillRect/>
          </a:stretch>
        </p:blipFill>
        <p:spPr bwMode="auto">
          <a:xfrm>
            <a:off x="-3175" y="5173663"/>
            <a:ext cx="9145588" cy="168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254000" y="758796"/>
            <a:ext cx="8647113" cy="106137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800" b="1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53999" y="1828980"/>
            <a:ext cx="8647113" cy="1009111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lang="en-US" sz="28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>
              <a:defRPr lang="en-US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254000" y="6010275"/>
            <a:ext cx="4433888" cy="6985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3"/>
          </p:nvPr>
        </p:nvSpPr>
        <p:spPr>
          <a:xfrm>
            <a:off x="254000" y="2849563"/>
            <a:ext cx="2873375" cy="360362"/>
          </a:xfrm>
        </p:spPr>
        <p:txBody>
          <a:bodyPr/>
          <a:lstStyle>
            <a:lvl1pPr algn="l">
              <a:defRPr sz="1400">
                <a:solidFill>
                  <a:schemeClr val="bg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683BC34-21D2-4F0B-BDC6-EDBBF0971D12}" type="datetime3">
              <a:rPr lang="en-US"/>
              <a:pPr>
                <a:defRPr/>
              </a:pPr>
              <a:t>2 June 2015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715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TSO-E long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/>
        <p:txBody>
          <a:bodyPr/>
          <a:lstStyle>
            <a:lvl3pPr marL="216000">
              <a:buFont typeface="Arial" pitchFamily="34" charset="0"/>
              <a:buChar char="•"/>
              <a:defRPr/>
            </a:lvl3pPr>
            <a:lvl6pPr>
              <a:defRPr/>
            </a:lvl6pPr>
            <a:lvl7pPr>
              <a:defRPr/>
            </a:lvl7pPr>
            <a:lvl8pPr>
              <a:buNone/>
              <a:defRPr/>
            </a:lvl8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>
          <a:xfrm>
            <a:off x="2781300" y="6584950"/>
            <a:ext cx="6119813" cy="1444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66DF2E-5A33-487A-8F13-4A161285BD9C}" type="datetime3">
              <a:rPr lang="en-US" altLang="en-US"/>
              <a:pPr>
                <a:defRPr/>
              </a:pPr>
              <a:t>2 June 2015</a:t>
            </a:fld>
            <a:r>
              <a:rPr lang="en-US" altLang="en-US"/>
              <a:t>  |  Page </a:t>
            </a:r>
            <a:fld id="{806A405D-2BFE-4457-877B-06E12F1401A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7831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TSO-E layout: 1/3 illustration, 2/3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5"/>
          <p:cNvSpPr>
            <a:spLocks noGrp="1"/>
          </p:cNvSpPr>
          <p:nvPr>
            <p:ph sz="quarter" idx="12"/>
          </p:nvPr>
        </p:nvSpPr>
        <p:spPr>
          <a:xfrm>
            <a:off x="6180139" y="1287463"/>
            <a:ext cx="2720974" cy="4722812"/>
          </a:xfrm>
          <a:prstGeom prst="rect">
            <a:avLst/>
          </a:prstGeom>
          <a:gradFill rotWithShape="1">
            <a:gsLst>
              <a:gs pos="0">
                <a:schemeClr val="bg2">
                  <a:alpha val="50999"/>
                </a:schemeClr>
              </a:gs>
              <a:gs pos="100000">
                <a:schemeClr val="bg2">
                  <a:alpha val="17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180000" tIns="108000" rIns="180000"/>
          <a:lstStyle>
            <a:lvl1pPr indent="0">
              <a:lnSpc>
                <a:spcPct val="100000"/>
              </a:lnSpc>
              <a:defRPr sz="1100"/>
            </a:lvl1pPr>
            <a:lvl2pPr algn="l" rtl="0" fontAlgn="base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lang="en-US" sz="1100" b="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algn="l" rtl="0" fontAlgn="base">
              <a:lnSpc>
                <a:spcPts val="1300"/>
              </a:lnSpc>
              <a:spcBef>
                <a:spcPct val="0"/>
              </a:spcBef>
              <a:spcAft>
                <a:spcPts val="700"/>
              </a:spcAft>
              <a:defRPr lang="en-US" sz="1100" b="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algn="l" rtl="0" fontAlgn="base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lang="en-US" sz="1100" b="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648000" algn="l" rtl="0" fontAlgn="base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lang="en-US" sz="1100" b="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indent="-2160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  <a:defRPr sz="1100"/>
            </a:lvl6pPr>
            <a:lvl7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100" baseline="0"/>
            </a:lvl7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0"/>
          </p:nvPr>
        </p:nvSpPr>
        <p:spPr>
          <a:xfrm>
            <a:off x="253999" y="1287463"/>
            <a:ext cx="5926139" cy="4722812"/>
          </a:xfrm>
        </p:spPr>
        <p:txBody>
          <a:bodyPr/>
          <a:lstStyle>
            <a:lvl3pPr marL="216000">
              <a:buFont typeface="Arial" pitchFamily="34" charset="0"/>
              <a:buChar char="•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3"/>
          </p:nvPr>
        </p:nvSpPr>
        <p:spPr>
          <a:xfrm>
            <a:off x="2781300" y="6584950"/>
            <a:ext cx="6119813" cy="1444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3EE2CB-4FCE-486C-98D3-AD0ECB1AA0AE}" type="datetime3">
              <a:rPr lang="en-US" altLang="en-US"/>
              <a:pPr>
                <a:defRPr/>
              </a:pPr>
              <a:t>2 June 2015</a:t>
            </a:fld>
            <a:r>
              <a:rPr lang="en-US" altLang="en-US"/>
              <a:t>  |  Page </a:t>
            </a:r>
            <a:fld id="{4A7D6AB2-7F3C-43A5-8F0A-0ACB91A107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6609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NTSO-E layout: 1/3 illustration, 2/3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5"/>
          <p:cNvSpPr>
            <a:spLocks noGrp="1"/>
          </p:cNvSpPr>
          <p:nvPr>
            <p:ph sz="quarter" idx="12"/>
          </p:nvPr>
        </p:nvSpPr>
        <p:spPr>
          <a:xfrm>
            <a:off x="4687888" y="1287463"/>
            <a:ext cx="4213225" cy="4722812"/>
          </a:xfrm>
          <a:prstGeom prst="rect">
            <a:avLst/>
          </a:prstGeom>
          <a:gradFill rotWithShape="1">
            <a:gsLst>
              <a:gs pos="0">
                <a:schemeClr val="bg2">
                  <a:alpha val="50999"/>
                </a:schemeClr>
              </a:gs>
              <a:gs pos="100000">
                <a:schemeClr val="bg2">
                  <a:alpha val="17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180000" tIns="108000" rIns="180000"/>
          <a:lstStyle>
            <a:lvl1pPr indent="0">
              <a:lnSpc>
                <a:spcPct val="100000"/>
              </a:lnSpc>
              <a:defRPr sz="1100"/>
            </a:lvl1pPr>
            <a:lvl2pPr algn="l" rtl="0" fontAlgn="base">
              <a:lnSpc>
                <a:spcPct val="100000"/>
              </a:lnSpc>
              <a:spcBef>
                <a:spcPct val="0"/>
              </a:spcBef>
              <a:spcAft>
                <a:spcPts val="700"/>
              </a:spcAft>
              <a:defRPr lang="en-US" sz="1100" b="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algn="l" rtl="0" fontAlgn="base">
              <a:lnSpc>
                <a:spcPts val="1300"/>
              </a:lnSpc>
              <a:spcBef>
                <a:spcPct val="0"/>
              </a:spcBef>
              <a:spcAft>
                <a:spcPts val="700"/>
              </a:spcAft>
              <a:defRPr lang="en-US" sz="1100" b="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algn="l" rtl="0" fontAlgn="base">
              <a:lnSpc>
                <a:spcPct val="100000"/>
              </a:lnSpc>
              <a:spcBef>
                <a:spcPct val="0"/>
              </a:spcBef>
              <a:spcAft>
                <a:spcPts val="700"/>
              </a:spcAft>
              <a:defRPr lang="en-US" sz="1100" b="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648000" algn="l" rtl="0" fontAlgn="base">
              <a:lnSpc>
                <a:spcPct val="100000"/>
              </a:lnSpc>
              <a:spcBef>
                <a:spcPct val="0"/>
              </a:spcBef>
              <a:spcAft>
                <a:spcPts val="700"/>
              </a:spcAft>
              <a:defRPr lang="en-US" sz="1100" b="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indent="-216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Ø"/>
              <a:defRPr sz="1100"/>
            </a:lvl6pPr>
            <a:lvl7pPr>
              <a:lnSpc>
                <a:spcPct val="100000"/>
              </a:lnSpc>
              <a:defRPr sz="1100" baseline="0"/>
            </a:lvl7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0"/>
          </p:nvPr>
        </p:nvSpPr>
        <p:spPr>
          <a:xfrm>
            <a:off x="253999" y="1287463"/>
            <a:ext cx="4433889" cy="4722812"/>
          </a:xfrm>
        </p:spPr>
        <p:txBody>
          <a:bodyPr/>
          <a:lstStyle>
            <a:lvl3pPr>
              <a:buFont typeface="Arial" pitchFamily="34" charset="0"/>
              <a:buChar char="•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3"/>
          </p:nvPr>
        </p:nvSpPr>
        <p:spPr>
          <a:xfrm>
            <a:off x="2781300" y="6584950"/>
            <a:ext cx="6119813" cy="1444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99B7A3-F380-4A5D-A63A-7C06B55A544F}" type="datetime3">
              <a:rPr lang="en-US" altLang="en-US"/>
              <a:pPr>
                <a:defRPr/>
              </a:pPr>
              <a:t>2 June 2015</a:t>
            </a:fld>
            <a:r>
              <a:rPr lang="en-US" altLang="en-US"/>
              <a:t>  |  Page </a:t>
            </a:r>
            <a:fld id="{BDD4C7D3-B248-4D1D-87C6-8326ED7E99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2914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ENTSO-E layout: 1/3 illustration, 2/3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5"/>
          <p:cNvSpPr>
            <a:spLocks noGrp="1"/>
          </p:cNvSpPr>
          <p:nvPr>
            <p:ph sz="quarter" idx="12"/>
          </p:nvPr>
        </p:nvSpPr>
        <p:spPr>
          <a:xfrm>
            <a:off x="3127376" y="1287463"/>
            <a:ext cx="5773738" cy="4722812"/>
          </a:xfrm>
          <a:prstGeom prst="rect">
            <a:avLst/>
          </a:prstGeom>
          <a:gradFill rotWithShape="1">
            <a:gsLst>
              <a:gs pos="0">
                <a:schemeClr val="bg2">
                  <a:alpha val="50999"/>
                </a:schemeClr>
              </a:gs>
              <a:gs pos="100000">
                <a:schemeClr val="bg2">
                  <a:alpha val="17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180000" tIns="108000" rIns="180000"/>
          <a:lstStyle>
            <a:lvl1pPr indent="0">
              <a:lnSpc>
                <a:spcPct val="100000"/>
              </a:lnSpc>
              <a:defRPr sz="1100"/>
            </a:lvl1pPr>
            <a:lvl2pPr algn="l" rtl="0" fontAlgn="base">
              <a:lnSpc>
                <a:spcPct val="100000"/>
              </a:lnSpc>
              <a:spcBef>
                <a:spcPct val="0"/>
              </a:spcBef>
              <a:spcAft>
                <a:spcPts val="700"/>
              </a:spcAft>
              <a:defRPr lang="en-US" sz="1100" b="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algn="l" rtl="0" fontAlgn="base">
              <a:lnSpc>
                <a:spcPts val="1300"/>
              </a:lnSpc>
              <a:spcBef>
                <a:spcPct val="0"/>
              </a:spcBef>
              <a:spcAft>
                <a:spcPts val="700"/>
              </a:spcAft>
              <a:defRPr lang="en-US" sz="1100" b="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algn="l" rtl="0" fontAlgn="base">
              <a:lnSpc>
                <a:spcPct val="100000"/>
              </a:lnSpc>
              <a:spcBef>
                <a:spcPct val="0"/>
              </a:spcBef>
              <a:spcAft>
                <a:spcPts val="700"/>
              </a:spcAft>
              <a:defRPr lang="en-US" sz="1100" b="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648000" algn="l" rtl="0" fontAlgn="base">
              <a:lnSpc>
                <a:spcPct val="100000"/>
              </a:lnSpc>
              <a:spcBef>
                <a:spcPct val="0"/>
              </a:spcBef>
              <a:spcAft>
                <a:spcPts val="700"/>
              </a:spcAft>
              <a:defRPr lang="en-US" sz="1100" b="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indent="-216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Ø"/>
              <a:defRPr sz="1100"/>
            </a:lvl6pPr>
            <a:lvl7pPr>
              <a:lnSpc>
                <a:spcPct val="100000"/>
              </a:lnSpc>
              <a:defRPr sz="1100" baseline="0"/>
            </a:lvl7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7"/>
          <p:cNvSpPr>
            <a:spLocks noGrp="1"/>
          </p:cNvSpPr>
          <p:nvPr>
            <p:ph sz="quarter" idx="10"/>
          </p:nvPr>
        </p:nvSpPr>
        <p:spPr>
          <a:xfrm>
            <a:off x="253999" y="1287463"/>
            <a:ext cx="2873376" cy="4722812"/>
          </a:xfrm>
        </p:spPr>
        <p:txBody>
          <a:bodyPr/>
          <a:lstStyle>
            <a:lvl3pPr marL="216000">
              <a:buFont typeface="Arial" pitchFamily="34" charset="0"/>
              <a:buChar char="•"/>
              <a:defRPr/>
            </a:lvl3pPr>
            <a:lvl6pPr>
              <a:defRPr/>
            </a:lvl6pPr>
            <a:lvl7pPr>
              <a:defRPr/>
            </a:lvl7pPr>
            <a:lvl8pPr>
              <a:buNone/>
              <a:defRPr/>
            </a:lvl8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3"/>
          </p:nvPr>
        </p:nvSpPr>
        <p:spPr>
          <a:xfrm>
            <a:off x="2781300" y="6584950"/>
            <a:ext cx="6119813" cy="1444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E643DA-EA2B-4F4F-A638-186A5E129B28}" type="datetime3">
              <a:rPr lang="en-US" altLang="en-US"/>
              <a:pPr>
                <a:defRPr/>
              </a:pPr>
              <a:t>2 June 2015</a:t>
            </a:fld>
            <a:r>
              <a:rPr lang="en-US" altLang="en-US"/>
              <a:t>  |  Page </a:t>
            </a:r>
            <a:fld id="{5BA6BA1E-AE13-4B21-8AA5-728E10A069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1685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ENTSO-E layout: 1/3 illustration, 2/3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5"/>
          <p:cNvSpPr>
            <a:spLocks noGrp="1"/>
          </p:cNvSpPr>
          <p:nvPr>
            <p:ph sz="quarter" idx="12"/>
          </p:nvPr>
        </p:nvSpPr>
        <p:spPr>
          <a:xfrm>
            <a:off x="254000" y="1287463"/>
            <a:ext cx="8647114" cy="4722812"/>
          </a:xfrm>
          <a:prstGeom prst="rect">
            <a:avLst/>
          </a:prstGeom>
          <a:gradFill rotWithShape="1">
            <a:gsLst>
              <a:gs pos="0">
                <a:schemeClr val="bg2">
                  <a:alpha val="50999"/>
                </a:schemeClr>
              </a:gs>
              <a:gs pos="100000">
                <a:schemeClr val="bg2">
                  <a:alpha val="17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180000" tIns="108000" rIns="180000"/>
          <a:lstStyle>
            <a:lvl1pPr indent="0">
              <a:lnSpc>
                <a:spcPct val="100000"/>
              </a:lnSpc>
              <a:defRPr sz="1100"/>
            </a:lvl1pPr>
            <a:lvl2pPr algn="l" rtl="0" fontAlgn="base">
              <a:lnSpc>
                <a:spcPct val="100000"/>
              </a:lnSpc>
              <a:spcBef>
                <a:spcPct val="0"/>
              </a:spcBef>
              <a:spcAft>
                <a:spcPts val="700"/>
              </a:spcAft>
              <a:defRPr lang="en-US" sz="1100" b="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algn="l" rtl="0" fontAlgn="base">
              <a:lnSpc>
                <a:spcPts val="1300"/>
              </a:lnSpc>
              <a:spcBef>
                <a:spcPct val="0"/>
              </a:spcBef>
              <a:spcAft>
                <a:spcPts val="700"/>
              </a:spcAft>
              <a:defRPr lang="en-US" sz="1100" b="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algn="l" rtl="0" fontAlgn="base">
              <a:lnSpc>
                <a:spcPct val="100000"/>
              </a:lnSpc>
              <a:spcBef>
                <a:spcPct val="0"/>
              </a:spcBef>
              <a:spcAft>
                <a:spcPts val="700"/>
              </a:spcAft>
              <a:defRPr lang="en-US" sz="1100" b="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648000" algn="l" rtl="0" fontAlgn="base">
              <a:lnSpc>
                <a:spcPct val="100000"/>
              </a:lnSpc>
              <a:spcBef>
                <a:spcPct val="0"/>
              </a:spcBef>
              <a:spcAft>
                <a:spcPts val="700"/>
              </a:spcAft>
              <a:defRPr lang="en-US" sz="1100" b="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indent="-216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Ø"/>
              <a:defRPr sz="1100"/>
            </a:lvl6pPr>
            <a:lvl7pPr>
              <a:lnSpc>
                <a:spcPct val="100000"/>
              </a:lnSpc>
              <a:defRPr sz="1100" baseline="0"/>
            </a:lvl7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3"/>
          </p:nvPr>
        </p:nvSpPr>
        <p:spPr>
          <a:xfrm>
            <a:off x="2781300" y="6584950"/>
            <a:ext cx="6119813" cy="1444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CCC68D-8FD4-4AC5-88FD-019F333D87D9}" type="datetime3">
              <a:rPr lang="en-US" altLang="en-US"/>
              <a:pPr>
                <a:defRPr/>
              </a:pPr>
              <a:t>2 June 2015</a:t>
            </a:fld>
            <a:r>
              <a:rPr lang="en-US" altLang="en-US"/>
              <a:t>  |  Page </a:t>
            </a:r>
            <a:fld id="{0E8E468A-2627-47DA-BFEE-55C141FCB9F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972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TSO-E layout: 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1688" y="1966913"/>
            <a:ext cx="7772400" cy="1500187"/>
          </a:xfrm>
          <a:prstGeom prst="rect">
            <a:avLst/>
          </a:prstGeom>
        </p:spPr>
        <p:txBody>
          <a:bodyPr/>
          <a:lstStyle>
            <a:lvl1pPr marL="0" indent="0" algn="ctr" rtl="0" fontAlgn="base">
              <a:spcBef>
                <a:spcPct val="0"/>
              </a:spcBef>
              <a:spcAft>
                <a:spcPct val="0"/>
              </a:spcAft>
              <a:buNone/>
              <a:defRPr lang="en-US" sz="3600" b="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781300" y="6584950"/>
            <a:ext cx="6119813" cy="1444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117047-4798-424B-B586-0079182D8DD1}" type="datetime3">
              <a:rPr lang="en-US" altLang="en-US"/>
              <a:pPr>
                <a:defRPr/>
              </a:pPr>
              <a:t>2 June 2015</a:t>
            </a:fld>
            <a:r>
              <a:rPr lang="en-US" altLang="en-US"/>
              <a:t>  |  Page </a:t>
            </a:r>
            <a:fld id="{020FCB75-EC33-42F9-9FEF-BF7B319207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181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TSO-E title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mmieszczanski\Desktop\Slide Master Title 2_ligh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8763" cy="550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PPT_Titel_fuss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"/>
          <a:stretch>
            <a:fillRect/>
          </a:stretch>
        </p:blipFill>
        <p:spPr bwMode="auto">
          <a:xfrm>
            <a:off x="-3175" y="5173663"/>
            <a:ext cx="9145588" cy="168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254000" y="758796"/>
            <a:ext cx="8647113" cy="106137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800" b="1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53999" y="1828980"/>
            <a:ext cx="8647113" cy="1009111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lang="en-US" sz="28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>
              <a:defRPr lang="en-US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254000" y="6010275"/>
            <a:ext cx="4433888" cy="6985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3"/>
          </p:nvPr>
        </p:nvSpPr>
        <p:spPr>
          <a:xfrm>
            <a:off x="254000" y="2849563"/>
            <a:ext cx="2873375" cy="360362"/>
          </a:xfrm>
        </p:spPr>
        <p:txBody>
          <a:bodyPr/>
          <a:lstStyle>
            <a:lvl1pPr algn="l">
              <a:defRPr sz="1400">
                <a:solidFill>
                  <a:schemeClr val="bg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BF32235-2D49-4288-BEE4-8E3562F628D3}" type="datetime3">
              <a:rPr lang="en-US"/>
              <a:pPr>
                <a:defRPr/>
              </a:pPr>
              <a:t>2 June 2015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917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wm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5" descr="Aufmacher_Innen_RGB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-9525"/>
            <a:ext cx="9156700" cy="112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6" descr="PPT_Titel_Kopf+Fuss_innen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5500"/>
            <a:ext cx="9156700" cy="603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2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338388" y="6577013"/>
            <a:ext cx="6119812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8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en-US"/>
              <a:t>20 October 2010  |  Page </a:t>
            </a:r>
            <a:fld id="{047A37AC-9A8E-4C16-A531-7D5AF334192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4000" y="269875"/>
            <a:ext cx="864711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Space for Chapter Headline, 1 Line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54000" y="1287463"/>
            <a:ext cx="8647113" cy="47228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2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 blind text, blind text</a:t>
            </a:r>
          </a:p>
          <a:p>
            <a:pPr lvl="3"/>
            <a:r>
              <a:rPr lang="en-US" dirty="0" smtClean="0"/>
              <a:t>Third level blind text, blind text</a:t>
            </a:r>
          </a:p>
          <a:p>
            <a:pPr lvl="4"/>
            <a:r>
              <a:rPr lang="en-US" dirty="0" smtClean="0"/>
              <a:t>Fourth level, blind text, blind</a:t>
            </a:r>
          </a:p>
          <a:p>
            <a:pPr lvl="5"/>
            <a:r>
              <a:rPr lang="en-US" dirty="0" smtClean="0"/>
              <a:t>Fifth level, blind text, blind text</a:t>
            </a:r>
          </a:p>
          <a:p>
            <a:pPr lvl="6"/>
            <a:r>
              <a:rPr lang="en-US" dirty="0" smtClean="0"/>
              <a:t>Sixth level; blind text; blind text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</p:sldLayoutIdLst>
  <p:hf sldNum="0"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558800" algn="l" rtl="0" eaLnBrk="1" fontAlgn="base" hangingPunct="1">
        <a:spcBef>
          <a:spcPct val="0"/>
        </a:spcBef>
        <a:spcAft>
          <a:spcPts val="600"/>
        </a:spcAft>
        <a:buFont typeface="Arial" panose="020B0604020202020204" pitchFamily="34" charset="0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215900" indent="-215900" algn="l" rtl="0" eaLnBrk="1" fontAlgn="base" hangingPunct="1">
        <a:spcBef>
          <a:spcPct val="0"/>
        </a:spcBef>
        <a:spcAft>
          <a:spcPts val="600"/>
        </a:spcAft>
        <a:buFont typeface="Arial" panose="020B0604020202020204" pitchFamily="34" charset="0"/>
        <a:buChar char="•"/>
        <a:defRPr lang="en-US" sz="1600" dirty="0">
          <a:solidFill>
            <a:schemeClr val="tx1"/>
          </a:solidFill>
          <a:latin typeface="+mn-lt"/>
          <a:cs typeface="+mn-cs"/>
        </a:defRPr>
      </a:lvl2pPr>
      <a:lvl3pPr marL="1143000" indent="-1358900" algn="l" rtl="0" eaLnBrk="1" fontAlgn="base" hangingPunct="1">
        <a:spcBef>
          <a:spcPct val="0"/>
        </a:spcBef>
        <a:spcAft>
          <a:spcPts val="600"/>
        </a:spcAft>
        <a:buFont typeface="Arial" panose="020B0604020202020204" pitchFamily="34" charset="0"/>
        <a:defRPr lang="en-US" sz="1600" dirty="0">
          <a:solidFill>
            <a:schemeClr val="tx1"/>
          </a:solidFill>
          <a:latin typeface="+mn-lt"/>
          <a:cs typeface="+mn-cs"/>
        </a:defRPr>
      </a:lvl3pPr>
      <a:lvl4pPr marL="431800" indent="-215900" algn="l" rtl="0" eaLnBrk="1" fontAlgn="base" hangingPunct="1">
        <a:spcBef>
          <a:spcPct val="0"/>
        </a:spcBef>
        <a:spcAft>
          <a:spcPts val="600"/>
        </a:spcAft>
        <a:buFont typeface="Courier New" panose="02070309020205020404" pitchFamily="49" charset="0"/>
        <a:buChar char="o"/>
        <a:defRPr lang="en-US" sz="1600" dirty="0">
          <a:solidFill>
            <a:schemeClr val="tx1"/>
          </a:solidFill>
          <a:latin typeface="+mn-lt"/>
          <a:cs typeface="+mn-cs"/>
        </a:defRPr>
      </a:lvl4pPr>
      <a:lvl5pPr marL="647700" indent="-215900" algn="l" rtl="0" eaLnBrk="1" fontAlgn="base" hangingPunct="1">
        <a:spcBef>
          <a:spcPct val="0"/>
        </a:spcBef>
        <a:spcAft>
          <a:spcPts val="600"/>
        </a:spcAft>
        <a:buFont typeface="Wingdings" panose="05000000000000000000" pitchFamily="2" charset="2"/>
        <a:buChar char="§"/>
        <a:defRPr lang="en-US" sz="1600" dirty="0">
          <a:solidFill>
            <a:schemeClr val="tx1"/>
          </a:solidFill>
          <a:latin typeface="+mn-lt"/>
          <a:cs typeface="+mn-cs"/>
        </a:defRPr>
      </a:lvl5pPr>
      <a:lvl6pPr marL="864000" indent="-216000" algn="l" rtl="0" eaLnBrk="1" fontAlgn="base" hangingPunct="1">
        <a:lnSpc>
          <a:spcPct val="100000"/>
        </a:lnSpc>
        <a:spcBef>
          <a:spcPct val="0"/>
        </a:spcBef>
        <a:spcAft>
          <a:spcPts val="60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6pPr>
      <a:lvl7pPr marL="1080000" indent="-216000" algn="l" rtl="0" eaLnBrk="1" fontAlgn="base" hangingPunct="1">
        <a:lnSpc>
          <a:spcPct val="100000"/>
        </a:lnSpc>
        <a:spcBef>
          <a:spcPct val="0"/>
        </a:spcBef>
        <a:spcAft>
          <a:spcPts val="600"/>
        </a:spcAft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7pPr>
      <a:lvl8pPr marL="2197100" indent="-228600" algn="l" rtl="0" eaLnBrk="1" fontAlgn="base" hangingPunct="1">
        <a:lnSpc>
          <a:spcPts val="2200"/>
        </a:lnSpc>
        <a:spcBef>
          <a:spcPct val="0"/>
        </a:spcBef>
        <a:spcAft>
          <a:spcPts val="1100"/>
        </a:spcAft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8pPr>
      <a:lvl9pPr marL="2654300" indent="-228600" algn="l" rtl="0" eaLnBrk="1" fontAlgn="base" hangingPunct="1">
        <a:lnSpc>
          <a:spcPts val="2200"/>
        </a:lnSpc>
        <a:spcBef>
          <a:spcPct val="0"/>
        </a:spcBef>
        <a:spcAft>
          <a:spcPts val="1100"/>
        </a:spcAft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XXVII European Electricity Regulatory Forum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2.2. Early implementation projects</a:t>
            </a:r>
          </a:p>
          <a:p>
            <a:r>
              <a:rPr lang="en-IE" dirty="0" smtClean="0"/>
              <a:t>Harmonised Allocation Rules</a:t>
            </a:r>
            <a:r>
              <a:rPr lang="en-US" dirty="0" smtClean="0"/>
              <a:t> and</a:t>
            </a:r>
            <a:r>
              <a:rPr lang="en-IE" dirty="0" smtClean="0"/>
              <a:t> Single Allocation Platform</a:t>
            </a:r>
            <a:endParaRPr lang="en-I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fld id="{1BF32235-2D49-4288-BEE4-8E3562F628D3}" type="datetime3">
              <a:rPr lang="en-US" smtClean="0"/>
              <a:pPr>
                <a:defRPr/>
              </a:pPr>
              <a:t>2 June 2015</a:t>
            </a:fld>
            <a:endParaRPr lang="en-US" dirty="0"/>
          </a:p>
        </p:txBody>
      </p:sp>
      <p:sp>
        <p:nvSpPr>
          <p:cNvPr id="6" name="Date Placeholder 4"/>
          <p:cNvSpPr txBox="1">
            <a:spLocks/>
          </p:cNvSpPr>
          <p:nvPr/>
        </p:nvSpPr>
        <p:spPr bwMode="auto">
          <a:xfrm>
            <a:off x="253999" y="3764091"/>
            <a:ext cx="28733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dirty="0" smtClean="0"/>
              <a:t>Pascale </a:t>
            </a:r>
            <a:r>
              <a:rPr lang="en-US" dirty="0" err="1" smtClean="0"/>
              <a:t>Fonck</a:t>
            </a:r>
            <a:r>
              <a:rPr lang="en-US" dirty="0" smtClean="0"/>
              <a:t> / </a:t>
            </a:r>
            <a:r>
              <a:rPr lang="en-US" dirty="0" err="1" smtClean="0"/>
              <a:t>Zoltan</a:t>
            </a:r>
            <a:r>
              <a:rPr lang="en-US" dirty="0" smtClean="0"/>
              <a:t> </a:t>
            </a:r>
            <a:r>
              <a:rPr lang="en-US" dirty="0" err="1" smtClean="0"/>
              <a:t>Gyulay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53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134403"/>
            <a:ext cx="8647113" cy="360363"/>
          </a:xfrm>
        </p:spPr>
        <p:txBody>
          <a:bodyPr/>
          <a:lstStyle/>
          <a:p>
            <a:r>
              <a:rPr lang="en-GB" dirty="0" smtClean="0"/>
              <a:t>Harmonised Allocation Rules: on track towards timely submission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6966DF2E-5A33-487A-8F13-4A161285BD9C}" type="datetime3">
              <a:rPr lang="en-US" altLang="en-US" smtClean="0"/>
              <a:pPr>
                <a:defRPr/>
              </a:pPr>
              <a:t>2 June 2015</a:t>
            </a:fld>
            <a:r>
              <a:rPr lang="en-US" altLang="en-US" dirty="0" smtClean="0"/>
              <a:t>  |  Page </a:t>
            </a:r>
            <a:fld id="{806A405D-2BFE-4457-877B-06E12F1401AA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611264451"/>
              </p:ext>
            </p:extLst>
          </p:nvPr>
        </p:nvGraphicFramePr>
        <p:xfrm>
          <a:off x="152400" y="990470"/>
          <a:ext cx="8991600" cy="55944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539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159804"/>
            <a:ext cx="8805333" cy="360363"/>
          </a:xfrm>
        </p:spPr>
        <p:txBody>
          <a:bodyPr/>
          <a:lstStyle/>
          <a:p>
            <a:r>
              <a:rPr lang="en-GB" dirty="0" smtClean="0"/>
              <a:t>Harmonised Allocation Rules – main areas fully harmonised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6966DF2E-5A33-487A-8F13-4A161285BD9C}" type="datetime3">
              <a:rPr lang="en-US" altLang="en-US" smtClean="0"/>
              <a:pPr>
                <a:defRPr/>
              </a:pPr>
              <a:t>2 June 2015</a:t>
            </a:fld>
            <a:r>
              <a:rPr lang="en-US" altLang="en-US" dirty="0" smtClean="0"/>
              <a:t>  |  Page </a:t>
            </a:r>
            <a:fld id="{806A405D-2BFE-4457-877B-06E12F1401AA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937169641"/>
              </p:ext>
            </p:extLst>
          </p:nvPr>
        </p:nvGraphicFramePr>
        <p:xfrm>
          <a:off x="685799" y="1219197"/>
          <a:ext cx="8128002" cy="49022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306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159804"/>
            <a:ext cx="8805333" cy="360363"/>
          </a:xfrm>
        </p:spPr>
        <p:txBody>
          <a:bodyPr/>
          <a:lstStyle/>
          <a:p>
            <a:r>
              <a:rPr lang="hu-HU" dirty="0" smtClean="0"/>
              <a:t>Annexes and additional rules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6966DF2E-5A33-487A-8F13-4A161285BD9C}" type="datetime3">
              <a:rPr lang="en-US" altLang="en-US" smtClean="0"/>
              <a:pPr>
                <a:defRPr/>
              </a:pPr>
              <a:t>2 June 2015</a:t>
            </a:fld>
            <a:r>
              <a:rPr lang="en-US" altLang="en-US" dirty="0" smtClean="0"/>
              <a:t>  |  Page </a:t>
            </a:r>
            <a:fld id="{806A405D-2BFE-4457-877B-06E12F1401AA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444914537"/>
              </p:ext>
            </p:extLst>
          </p:nvPr>
        </p:nvGraphicFramePr>
        <p:xfrm>
          <a:off x="150125" y="1105469"/>
          <a:ext cx="8663676" cy="50159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4207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Single Allocation Platform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6966DF2E-5A33-487A-8F13-4A161285BD9C}" type="datetime3">
              <a:rPr lang="en-US" altLang="en-US" smtClean="0"/>
              <a:pPr>
                <a:defRPr/>
              </a:pPr>
              <a:t>2 June 2015</a:t>
            </a:fld>
            <a:r>
              <a:rPr lang="en-US" altLang="en-US" dirty="0" smtClean="0"/>
              <a:t>  |  Page </a:t>
            </a:r>
            <a:fld id="{806A405D-2BFE-4457-877B-06E12F1401AA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041762139"/>
              </p:ext>
            </p:extLst>
          </p:nvPr>
        </p:nvGraphicFramePr>
        <p:xfrm>
          <a:off x="567266" y="1168400"/>
          <a:ext cx="7628465" cy="46820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5702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US" dirty="0" smtClean="0"/>
              <a:t>Thanks for your attention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07682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1_Standard Master">
  <a:themeElements>
    <a:clrScheme name="01_Standard Master 1">
      <a:dk1>
        <a:srgbClr val="000000"/>
      </a:dk1>
      <a:lt1>
        <a:srgbClr val="FFFFFF"/>
      </a:lt1>
      <a:dk2>
        <a:srgbClr val="201B72"/>
      </a:dk2>
      <a:lt2>
        <a:srgbClr val="AEAFB2"/>
      </a:lt2>
      <a:accent1>
        <a:srgbClr val="62559A"/>
      </a:accent1>
      <a:accent2>
        <a:srgbClr val="FBC100"/>
      </a:accent2>
      <a:accent3>
        <a:srgbClr val="FFFFFF"/>
      </a:accent3>
      <a:accent4>
        <a:srgbClr val="000000"/>
      </a:accent4>
      <a:accent5>
        <a:srgbClr val="B7B4CA"/>
      </a:accent5>
      <a:accent6>
        <a:srgbClr val="E3AF00"/>
      </a:accent6>
      <a:hlink>
        <a:srgbClr val="8379B5"/>
      </a:hlink>
      <a:folHlink>
        <a:srgbClr val="A4A1CE"/>
      </a:folHlink>
    </a:clrScheme>
    <a:fontScheme name="01_Standard Master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01_Standard Master 1">
        <a:dk1>
          <a:srgbClr val="000000"/>
        </a:dk1>
        <a:lt1>
          <a:srgbClr val="FFFFFF"/>
        </a:lt1>
        <a:dk2>
          <a:srgbClr val="201B72"/>
        </a:dk2>
        <a:lt2>
          <a:srgbClr val="AEAFB2"/>
        </a:lt2>
        <a:accent1>
          <a:srgbClr val="62559A"/>
        </a:accent1>
        <a:accent2>
          <a:srgbClr val="FBC100"/>
        </a:accent2>
        <a:accent3>
          <a:srgbClr val="FFFFFF"/>
        </a:accent3>
        <a:accent4>
          <a:srgbClr val="000000"/>
        </a:accent4>
        <a:accent5>
          <a:srgbClr val="B7B4CA"/>
        </a:accent5>
        <a:accent6>
          <a:srgbClr val="E3AF00"/>
        </a:accent6>
        <a:hlink>
          <a:srgbClr val="8379B5"/>
        </a:hlink>
        <a:folHlink>
          <a:srgbClr val="A4A1C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01021_EMPTY PPT MASTER TEMPLATE_light.pot [Compatibility Mode]" id="{AEB8FB1F-BDE4-4114-8620-C8B1406DFCDF}" vid="{2F3A3FD2-B86C-4EB2-8F35-D5E1BB23C2E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101021_EMPTY PPT MASTER TEMPLATE_light</Template>
  <TotalTime>1802</TotalTime>
  <Words>258</Words>
  <Application>Microsoft Office PowerPoint</Application>
  <PresentationFormat>On-screen Show (4:3)</PresentationFormat>
  <Paragraphs>34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Courier New</vt:lpstr>
      <vt:lpstr>Wingdings</vt:lpstr>
      <vt:lpstr>01_Standard Master</vt:lpstr>
      <vt:lpstr>PowerPoint Presentation</vt:lpstr>
      <vt:lpstr>Harmonised Allocation Rules: on track towards timely submission</vt:lpstr>
      <vt:lpstr>Harmonised Allocation Rules – main areas fully harmonised</vt:lpstr>
      <vt:lpstr>Annexes and additional rules </vt:lpstr>
      <vt:lpstr>Single Allocation Platform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Alexander Dusolt</dc:creator>
  <cp:lastModifiedBy>Alexander Dusolt</cp:lastModifiedBy>
  <cp:revision>49</cp:revision>
  <dcterms:created xsi:type="dcterms:W3CDTF">2014-11-04T14:36:45Z</dcterms:created>
  <dcterms:modified xsi:type="dcterms:W3CDTF">2015-06-02T09:11:39Z</dcterms:modified>
</cp:coreProperties>
</file>