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2" r:id="rId1"/>
    <p:sldMasterId id="2147483905" r:id="rId2"/>
    <p:sldMasterId id="2147483919" r:id="rId3"/>
  </p:sldMasterIdLst>
  <p:notesMasterIdLst>
    <p:notesMasterId r:id="rId14"/>
  </p:notesMasterIdLst>
  <p:handoutMasterIdLst>
    <p:handoutMasterId r:id="rId15"/>
  </p:handoutMasterIdLst>
  <p:sldIdLst>
    <p:sldId id="301" r:id="rId4"/>
    <p:sldId id="302" r:id="rId5"/>
    <p:sldId id="309" r:id="rId6"/>
    <p:sldId id="313" r:id="rId7"/>
    <p:sldId id="310" r:id="rId8"/>
    <p:sldId id="311" r:id="rId9"/>
    <p:sldId id="304" r:id="rId10"/>
    <p:sldId id="307" r:id="rId11"/>
    <p:sldId id="305" r:id="rId12"/>
    <p:sldId id="306" r:id="rId13"/>
  </p:sldIdLst>
  <p:sldSz cx="9144000" cy="6858000" type="screen4x3"/>
  <p:notesSz cx="6797675" cy="9926638"/>
  <p:defaultTextStyle>
    <a:defPPr>
      <a:defRPr lang="de-DE"/>
    </a:defPPr>
    <a:lvl1pPr algn="l" rtl="0" eaLnBrk="0" fontAlgn="base" hangingPunct="0">
      <a:spcBef>
        <a:spcPct val="0"/>
      </a:spcBef>
      <a:spcAft>
        <a:spcPct val="0"/>
      </a:spcAft>
      <a:defRPr sz="2400" b="1" kern="1200">
        <a:solidFill>
          <a:schemeClr val="bg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2400" b="1" kern="1200">
        <a:solidFill>
          <a:schemeClr val="bg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2400" b="1" kern="1200">
        <a:solidFill>
          <a:schemeClr val="bg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2400" b="1" kern="1200">
        <a:solidFill>
          <a:schemeClr val="bg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2400" b="1" kern="1200">
        <a:solidFill>
          <a:schemeClr val="bg1"/>
        </a:solidFill>
        <a:latin typeface="Arial" panose="020B0604020202020204" pitchFamily="34" charset="0"/>
        <a:ea typeface="+mn-ea"/>
        <a:cs typeface="Arial" panose="020B0604020202020204" pitchFamily="34" charset="0"/>
      </a:defRPr>
    </a:lvl5pPr>
    <a:lvl6pPr marL="2286000" algn="l" defTabSz="914400" rtl="0" eaLnBrk="1" latinLnBrk="0" hangingPunct="1">
      <a:defRPr sz="2400" b="1" kern="1200">
        <a:solidFill>
          <a:schemeClr val="bg1"/>
        </a:solidFill>
        <a:latin typeface="Arial" panose="020B0604020202020204" pitchFamily="34" charset="0"/>
        <a:ea typeface="+mn-ea"/>
        <a:cs typeface="Arial" panose="020B0604020202020204" pitchFamily="34" charset="0"/>
      </a:defRPr>
    </a:lvl6pPr>
    <a:lvl7pPr marL="2743200" algn="l" defTabSz="914400" rtl="0" eaLnBrk="1" latinLnBrk="0" hangingPunct="1">
      <a:defRPr sz="2400" b="1" kern="1200">
        <a:solidFill>
          <a:schemeClr val="bg1"/>
        </a:solidFill>
        <a:latin typeface="Arial" panose="020B0604020202020204" pitchFamily="34" charset="0"/>
        <a:ea typeface="+mn-ea"/>
        <a:cs typeface="Arial" panose="020B0604020202020204" pitchFamily="34" charset="0"/>
      </a:defRPr>
    </a:lvl7pPr>
    <a:lvl8pPr marL="3200400" algn="l" defTabSz="914400" rtl="0" eaLnBrk="1" latinLnBrk="0" hangingPunct="1">
      <a:defRPr sz="2400" b="1" kern="1200">
        <a:solidFill>
          <a:schemeClr val="bg1"/>
        </a:solidFill>
        <a:latin typeface="Arial" panose="020B0604020202020204" pitchFamily="34" charset="0"/>
        <a:ea typeface="+mn-ea"/>
        <a:cs typeface="Arial" panose="020B0604020202020204" pitchFamily="34" charset="0"/>
      </a:defRPr>
    </a:lvl8pPr>
    <a:lvl9pPr marL="3657600" algn="l" defTabSz="914400" rtl="0" eaLnBrk="1" latinLnBrk="0" hangingPunct="1">
      <a:defRPr sz="2400" b="1" kern="1200">
        <a:solidFill>
          <a:schemeClr val="bg1"/>
        </a:solidFill>
        <a:latin typeface="Arial" panose="020B0604020202020204" pitchFamily="34" charset="0"/>
        <a:ea typeface="+mn-ea"/>
        <a:cs typeface="Arial" panose="020B0604020202020204" pitchFamily="34" charset="0"/>
      </a:defRPr>
    </a:lvl9pPr>
  </p:defaultTextStyle>
  <p:extLst>
    <p:ext uri="{521415D9-36F7-43E2-AB2F-B90AF26B5E84}">
      <p14:sectionLst xmlns:p14="http://schemas.microsoft.com/office/powerpoint/2010/main">
        <p14:section name="Default Section" id="{F324DA62-017C-474C-9EDE-850AAA6810A5}">
          <p14:sldIdLst/>
        </p14:section>
        <p14:section name="Untitled Section" id="{06BCE0B0-59A9-4EE3-8043-16369DDF9031}">
          <p14:sldIdLst>
            <p14:sldId id="301"/>
            <p14:sldId id="302"/>
          </p14:sldIdLst>
        </p14:section>
        <p14:section name="Untitled Section" id="{A9268C35-A6E0-4DBE-879E-C572716A95AB}">
          <p14:sldIdLst>
            <p14:sldId id="309"/>
            <p14:sldId id="313"/>
            <p14:sldId id="310"/>
            <p14:sldId id="311"/>
          </p14:sldIdLst>
        </p14:section>
        <p14:section name="Untitled Section" id="{ABEA43CF-B6F1-48DF-B765-708D1AB4D1CC}">
          <p14:sldIdLst>
            <p14:sldId id="304"/>
            <p14:sldId id="307"/>
            <p14:sldId id="305"/>
            <p14:sldId id="306"/>
          </p14:sldIdLst>
        </p14:section>
        <p14:section name="Untitled Section" id="{8825FB8E-7741-464D-8A3C-3CD444F75E14}">
          <p14:sldIdLst/>
        </p14:section>
      </p14:sectionLst>
    </p:ex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onck Pascale" initials="FP"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A4EA"/>
    <a:srgbClr val="201B72"/>
    <a:srgbClr val="7870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90" autoAdjust="0"/>
    <p:restoredTop sz="99846" autoAdjust="0"/>
  </p:normalViewPr>
  <p:slideViewPr>
    <p:cSldViewPr snapToGrid="0" showGuides="1">
      <p:cViewPr>
        <p:scale>
          <a:sx n="68" d="100"/>
          <a:sy n="68" d="100"/>
        </p:scale>
        <p:origin x="-2268" y="-1068"/>
      </p:cViewPr>
      <p:guideLst>
        <p:guide orient="horz" pos="2160"/>
        <p:guide pos="2880"/>
      </p:guideLst>
    </p:cSldViewPr>
  </p:slideViewPr>
  <p:notesTextViewPr>
    <p:cViewPr>
      <p:scale>
        <a:sx n="1" d="1"/>
        <a:sy n="1" d="1"/>
      </p:scale>
      <p:origin x="0" y="0"/>
    </p:cViewPr>
  </p:notesText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ternaren.prv\dati\AR\MAM\Attivit&#224;%20internazionali\Market%20Coupling\IBWT%20-%20PPC%20Project\esiti%20coupling\flussi%20commerciali.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B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347929267728707"/>
          <c:y val="7.0163484466402512E-2"/>
          <c:w val="0.78266694252090208"/>
          <c:h val="0.60444101350076518"/>
        </c:manualLayout>
      </c:layout>
      <c:lineChart>
        <c:grouping val="standard"/>
        <c:varyColors val="0"/>
        <c:ser>
          <c:idx val="0"/>
          <c:order val="0"/>
          <c:spPr>
            <a:ln w="38100"/>
          </c:spPr>
          <c:marker>
            <c:symbol val="none"/>
          </c:marker>
          <c:cat>
            <c:multiLvlStrRef>
              <c:f>'adverse flow dayly'!$A$163:$B$233</c:f>
              <c:multiLvlStrCache>
                <c:ptCount val="71"/>
                <c:lvl>
                  <c:pt idx="0">
                    <c:v>01/01/2015</c:v>
                  </c:pt>
                  <c:pt idx="1">
                    <c:v>02/01/2015</c:v>
                  </c:pt>
                  <c:pt idx="2">
                    <c:v>03/01/2015</c:v>
                  </c:pt>
                  <c:pt idx="3">
                    <c:v>04/01/2015</c:v>
                  </c:pt>
                  <c:pt idx="4">
                    <c:v>05/01/2015</c:v>
                  </c:pt>
                  <c:pt idx="5">
                    <c:v>06/01/2015</c:v>
                  </c:pt>
                  <c:pt idx="6">
                    <c:v>07/01/2015</c:v>
                  </c:pt>
                  <c:pt idx="7">
                    <c:v>08/01/2015</c:v>
                  </c:pt>
                  <c:pt idx="8">
                    <c:v>09/01/2015</c:v>
                  </c:pt>
                  <c:pt idx="9">
                    <c:v>10/01/2015</c:v>
                  </c:pt>
                  <c:pt idx="10">
                    <c:v>11/01/2015</c:v>
                  </c:pt>
                  <c:pt idx="11">
                    <c:v>12/01/2015</c:v>
                  </c:pt>
                  <c:pt idx="12">
                    <c:v>13/01/2015</c:v>
                  </c:pt>
                  <c:pt idx="13">
                    <c:v>14/01/2015</c:v>
                  </c:pt>
                  <c:pt idx="14">
                    <c:v>15/01/2015</c:v>
                  </c:pt>
                  <c:pt idx="15">
                    <c:v>16/01/2015</c:v>
                  </c:pt>
                  <c:pt idx="16">
                    <c:v>17/01/2015</c:v>
                  </c:pt>
                  <c:pt idx="17">
                    <c:v>18/01/2015</c:v>
                  </c:pt>
                  <c:pt idx="18">
                    <c:v>19/01/2015</c:v>
                  </c:pt>
                  <c:pt idx="19">
                    <c:v>20/01/2015</c:v>
                  </c:pt>
                  <c:pt idx="20">
                    <c:v>21/01/2015</c:v>
                  </c:pt>
                  <c:pt idx="21">
                    <c:v>22/01/2015</c:v>
                  </c:pt>
                  <c:pt idx="22">
                    <c:v>23/01/2015</c:v>
                  </c:pt>
                  <c:pt idx="23">
                    <c:v>24/01/2015</c:v>
                  </c:pt>
                  <c:pt idx="24">
                    <c:v>25/01/2015</c:v>
                  </c:pt>
                  <c:pt idx="25">
                    <c:v>26/01/2015</c:v>
                  </c:pt>
                  <c:pt idx="26">
                    <c:v>27/01/2015</c:v>
                  </c:pt>
                  <c:pt idx="27">
                    <c:v>28/01/2015</c:v>
                  </c:pt>
                  <c:pt idx="28">
                    <c:v>29/01/2015</c:v>
                  </c:pt>
                  <c:pt idx="29">
                    <c:v>30/01/2015</c:v>
                  </c:pt>
                  <c:pt idx="30">
                    <c:v>31/01/2015</c:v>
                  </c:pt>
                  <c:pt idx="31">
                    <c:v>01/02/2015</c:v>
                  </c:pt>
                  <c:pt idx="32">
                    <c:v>02/02/2015</c:v>
                  </c:pt>
                  <c:pt idx="33">
                    <c:v>03/02/2015</c:v>
                  </c:pt>
                  <c:pt idx="34">
                    <c:v>04/02/2015</c:v>
                  </c:pt>
                  <c:pt idx="35">
                    <c:v>05/02/2015</c:v>
                  </c:pt>
                  <c:pt idx="36">
                    <c:v>06/02/2015</c:v>
                  </c:pt>
                  <c:pt idx="37">
                    <c:v>07/02/2015</c:v>
                  </c:pt>
                  <c:pt idx="38">
                    <c:v>08/02/2015</c:v>
                  </c:pt>
                  <c:pt idx="39">
                    <c:v>09/02/2015</c:v>
                  </c:pt>
                  <c:pt idx="40">
                    <c:v>10/02/2015</c:v>
                  </c:pt>
                  <c:pt idx="41">
                    <c:v>11/02/2015</c:v>
                  </c:pt>
                  <c:pt idx="42">
                    <c:v>12/02/2015</c:v>
                  </c:pt>
                  <c:pt idx="43">
                    <c:v>13/02/2015</c:v>
                  </c:pt>
                  <c:pt idx="44">
                    <c:v>14/02/2015</c:v>
                  </c:pt>
                  <c:pt idx="45">
                    <c:v>15/02/2015</c:v>
                  </c:pt>
                  <c:pt idx="46">
                    <c:v>16/02/2015</c:v>
                  </c:pt>
                  <c:pt idx="47">
                    <c:v>17/02/2015</c:v>
                  </c:pt>
                  <c:pt idx="48">
                    <c:v>18/02/2015</c:v>
                  </c:pt>
                  <c:pt idx="49">
                    <c:v>19/02/2015</c:v>
                  </c:pt>
                  <c:pt idx="50">
                    <c:v>20/02/2015</c:v>
                  </c:pt>
                  <c:pt idx="51">
                    <c:v>21/02/2015</c:v>
                  </c:pt>
                  <c:pt idx="52">
                    <c:v>22/02/2015</c:v>
                  </c:pt>
                  <c:pt idx="53">
                    <c:v>23/02/2015</c:v>
                  </c:pt>
                  <c:pt idx="54">
                    <c:v>24/02/2015</c:v>
                  </c:pt>
                  <c:pt idx="55">
                    <c:v>25/02/2015</c:v>
                  </c:pt>
                  <c:pt idx="56">
                    <c:v>26/02/2015</c:v>
                  </c:pt>
                  <c:pt idx="57">
                    <c:v>27/02/2015</c:v>
                  </c:pt>
                  <c:pt idx="58">
                    <c:v>28/02/2015</c:v>
                  </c:pt>
                  <c:pt idx="59">
                    <c:v>01/03/2015</c:v>
                  </c:pt>
                  <c:pt idx="60">
                    <c:v>02/03/2015</c:v>
                  </c:pt>
                  <c:pt idx="61">
                    <c:v>03/03/2015</c:v>
                  </c:pt>
                  <c:pt idx="62">
                    <c:v>04/03/2015</c:v>
                  </c:pt>
                  <c:pt idx="63">
                    <c:v>05/03/2015</c:v>
                  </c:pt>
                  <c:pt idx="64">
                    <c:v>06/03/2015</c:v>
                  </c:pt>
                  <c:pt idx="65">
                    <c:v>07/03/2015</c:v>
                  </c:pt>
                  <c:pt idx="66">
                    <c:v>08/03/2015</c:v>
                  </c:pt>
                  <c:pt idx="67">
                    <c:v>09/03/2015</c:v>
                  </c:pt>
                  <c:pt idx="68">
                    <c:v>10/03/2015</c:v>
                  </c:pt>
                  <c:pt idx="69">
                    <c:v>11/03/2015</c:v>
                  </c:pt>
                  <c:pt idx="70">
                    <c:v>12/03/2015</c:v>
                  </c:pt>
                </c:lvl>
                <c:lvl>
                  <c:pt idx="0">
                    <c:v>January</c:v>
                  </c:pt>
                  <c:pt idx="31">
                    <c:v>February</c:v>
                  </c:pt>
                  <c:pt idx="59">
                    <c:v>March</c:v>
                  </c:pt>
                </c:lvl>
              </c:multiLvlStrCache>
            </c:multiLvlStrRef>
          </c:cat>
          <c:val>
            <c:numRef>
              <c:f>'adverse flow dayly'!$C$163:$C$233</c:f>
              <c:numCache>
                <c:formatCode>0%</c:formatCode>
                <c:ptCount val="71"/>
                <c:pt idx="0">
                  <c:v>0.41666666666666702</c:v>
                </c:pt>
                <c:pt idx="1">
                  <c:v>0</c:v>
                </c:pt>
                <c:pt idx="2">
                  <c:v>0.20833333333333351</c:v>
                </c:pt>
                <c:pt idx="3">
                  <c:v>8.3333333333333398E-2</c:v>
                </c:pt>
                <c:pt idx="4">
                  <c:v>0</c:v>
                </c:pt>
                <c:pt idx="5">
                  <c:v>0.20833333333333351</c:v>
                </c:pt>
                <c:pt idx="6">
                  <c:v>0</c:v>
                </c:pt>
                <c:pt idx="7">
                  <c:v>0</c:v>
                </c:pt>
                <c:pt idx="8">
                  <c:v>0</c:v>
                </c:pt>
                <c:pt idx="9">
                  <c:v>0</c:v>
                </c:pt>
                <c:pt idx="10">
                  <c:v>8.3333333333333398E-2</c:v>
                </c:pt>
                <c:pt idx="11">
                  <c:v>4.1666666666666671E-2</c:v>
                </c:pt>
                <c:pt idx="12">
                  <c:v>0</c:v>
                </c:pt>
                <c:pt idx="13">
                  <c:v>0</c:v>
                </c:pt>
                <c:pt idx="14">
                  <c:v>0</c:v>
                </c:pt>
                <c:pt idx="15">
                  <c:v>4.1666666666666671E-2</c:v>
                </c:pt>
                <c:pt idx="16">
                  <c:v>4.1666666666666671E-2</c:v>
                </c:pt>
                <c:pt idx="17">
                  <c:v>8.3333333333333398E-2</c:v>
                </c:pt>
                <c:pt idx="18">
                  <c:v>4.1666666666666671E-2</c:v>
                </c:pt>
                <c:pt idx="19">
                  <c:v>0.20833333333333351</c:v>
                </c:pt>
                <c:pt idx="20">
                  <c:v>0.25</c:v>
                </c:pt>
                <c:pt idx="21">
                  <c:v>0.37500000000000028</c:v>
                </c:pt>
                <c:pt idx="22">
                  <c:v>8.3333333333333398E-2</c:v>
                </c:pt>
                <c:pt idx="23">
                  <c:v>0.16666666666666669</c:v>
                </c:pt>
                <c:pt idx="24">
                  <c:v>0.5</c:v>
                </c:pt>
                <c:pt idx="25">
                  <c:v>0.33333333333333331</c:v>
                </c:pt>
                <c:pt idx="26">
                  <c:v>0.16666666666666669</c:v>
                </c:pt>
                <c:pt idx="27">
                  <c:v>4.1666666666666671E-2</c:v>
                </c:pt>
                <c:pt idx="28">
                  <c:v>0.45833333333333326</c:v>
                </c:pt>
                <c:pt idx="29">
                  <c:v>4.1666666666666671E-2</c:v>
                </c:pt>
                <c:pt idx="30">
                  <c:v>0.125</c:v>
                </c:pt>
                <c:pt idx="31">
                  <c:v>0.125</c:v>
                </c:pt>
                <c:pt idx="32">
                  <c:v>0.37500000000000028</c:v>
                </c:pt>
                <c:pt idx="33">
                  <c:v>8.3333333333333398E-2</c:v>
                </c:pt>
                <c:pt idx="34">
                  <c:v>8.3333333333333398E-2</c:v>
                </c:pt>
                <c:pt idx="35">
                  <c:v>0.20833333333333351</c:v>
                </c:pt>
                <c:pt idx="36">
                  <c:v>0.20833333333333351</c:v>
                </c:pt>
                <c:pt idx="37">
                  <c:v>0.41666666666666702</c:v>
                </c:pt>
                <c:pt idx="38">
                  <c:v>0.79166666666666652</c:v>
                </c:pt>
                <c:pt idx="39">
                  <c:v>0.41666666666666702</c:v>
                </c:pt>
                <c:pt idx="40">
                  <c:v>0.62500000000000056</c:v>
                </c:pt>
                <c:pt idx="41">
                  <c:v>8.3333333333333398E-2</c:v>
                </c:pt>
                <c:pt idx="42">
                  <c:v>4.1666666666666671E-2</c:v>
                </c:pt>
                <c:pt idx="43">
                  <c:v>0</c:v>
                </c:pt>
                <c:pt idx="44">
                  <c:v>0</c:v>
                </c:pt>
                <c:pt idx="45">
                  <c:v>0</c:v>
                </c:pt>
                <c:pt idx="46">
                  <c:v>0.58333333333333348</c:v>
                </c:pt>
                <c:pt idx="47">
                  <c:v>8.3333333333333398E-2</c:v>
                </c:pt>
                <c:pt idx="48">
                  <c:v>8.3333333333333398E-2</c:v>
                </c:pt>
                <c:pt idx="49">
                  <c:v>0.25</c:v>
                </c:pt>
                <c:pt idx="50">
                  <c:v>0.25</c:v>
                </c:pt>
                <c:pt idx="51">
                  <c:v>0.41666666666666702</c:v>
                </c:pt>
                <c:pt idx="52">
                  <c:v>4.1666666666666671E-2</c:v>
                </c:pt>
                <c:pt idx="53">
                  <c:v>0.20833333333333351</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numCache>
            </c:numRef>
          </c:val>
          <c:smooth val="0"/>
        </c:ser>
        <c:dLbls>
          <c:showLegendKey val="0"/>
          <c:showVal val="0"/>
          <c:showCatName val="0"/>
          <c:showSerName val="0"/>
          <c:showPercent val="0"/>
          <c:showBubbleSize val="0"/>
        </c:dLbls>
        <c:marker val="1"/>
        <c:smooth val="0"/>
        <c:axId val="109292160"/>
        <c:axId val="164811136"/>
      </c:lineChart>
      <c:catAx>
        <c:axId val="109292160"/>
        <c:scaling>
          <c:orientation val="minMax"/>
        </c:scaling>
        <c:delete val="0"/>
        <c:axPos val="b"/>
        <c:numFmt formatCode="@" sourceLinked="0"/>
        <c:majorTickMark val="out"/>
        <c:minorTickMark val="none"/>
        <c:tickLblPos val="low"/>
        <c:crossAx val="164811136"/>
        <c:crosses val="autoZero"/>
        <c:auto val="1"/>
        <c:lblAlgn val="ctr"/>
        <c:lblOffset val="100"/>
        <c:tickMarkSkip val="1"/>
        <c:noMultiLvlLbl val="0"/>
      </c:catAx>
      <c:valAx>
        <c:axId val="164811136"/>
        <c:scaling>
          <c:orientation val="minMax"/>
        </c:scaling>
        <c:delete val="0"/>
        <c:axPos val="l"/>
        <c:numFmt formatCode="0%" sourceLinked="1"/>
        <c:majorTickMark val="out"/>
        <c:minorTickMark val="none"/>
        <c:tickLblPos val="nextTo"/>
        <c:crossAx val="109292160"/>
        <c:crossesAt val="1"/>
        <c:crossBetween val="between"/>
      </c:valAx>
    </c:plotArea>
    <c:plotVisOnly val="1"/>
    <c:dispBlanksAs val="gap"/>
    <c:showDLblsOverMax val="0"/>
  </c:chart>
  <c:spPr>
    <a:ln>
      <a:noFill/>
    </a:ln>
  </c:sp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png"/></Relationships>
</file>

<file path=ppt/drawings/drawing1.xml><?xml version="1.0" encoding="utf-8"?>
<c:userShapes xmlns:c="http://schemas.openxmlformats.org/drawingml/2006/chart">
  <cdr:relSizeAnchor xmlns:cdr="http://schemas.openxmlformats.org/drawingml/2006/chartDrawing">
    <cdr:from>
      <cdr:x>0.68315</cdr:x>
      <cdr:y>0.0817</cdr:y>
    </cdr:from>
    <cdr:to>
      <cdr:x>0.95518</cdr:x>
      <cdr:y>0.36275</cdr:y>
    </cdr:to>
    <cdr:sp macro="" textlink="">
      <cdr:nvSpPr>
        <cdr:cNvPr id="2" name="CasellaDiTesto 1"/>
        <cdr:cNvSpPr txBox="1"/>
      </cdr:nvSpPr>
      <cdr:spPr>
        <a:xfrm xmlns:a="http://schemas.openxmlformats.org/drawingml/2006/main">
          <a:off x="4210051" y="238125"/>
          <a:ext cx="1676400" cy="8191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it-IT" sz="1100" dirty="0"/>
            <a:t>Market </a:t>
          </a:r>
          <a:r>
            <a:rPr lang="it-IT" sz="1100" dirty="0" err="1"/>
            <a:t>Coupling</a:t>
          </a:r>
          <a:r>
            <a:rPr lang="it-IT" sz="1100" baseline="0" dirty="0"/>
            <a:t> Go-Live </a:t>
          </a:r>
        </a:p>
        <a:p xmlns:a="http://schemas.openxmlformats.org/drawingml/2006/main">
          <a:pPr algn="ctr"/>
          <a:r>
            <a:rPr lang="it-IT" sz="1100" baseline="0" dirty="0"/>
            <a:t>on 24</a:t>
          </a:r>
          <a:r>
            <a:rPr lang="it-IT" sz="1100" baseline="30000" dirty="0"/>
            <a:t>th</a:t>
          </a:r>
          <a:r>
            <a:rPr lang="it-IT" sz="1100" baseline="0" dirty="0"/>
            <a:t> </a:t>
          </a:r>
          <a:r>
            <a:rPr lang="it-IT" sz="1100" baseline="0" dirty="0" err="1"/>
            <a:t>February</a:t>
          </a:r>
          <a:r>
            <a:rPr lang="it-IT" sz="1100" baseline="0" dirty="0"/>
            <a:t> </a:t>
          </a:r>
        </a:p>
        <a:p xmlns:a="http://schemas.openxmlformats.org/drawingml/2006/main">
          <a:pPr algn="ctr"/>
          <a:r>
            <a:rPr lang="it-IT" sz="1100" baseline="0" dirty="0"/>
            <a:t>No flow </a:t>
          </a:r>
          <a:r>
            <a:rPr lang="it-IT" sz="1100" baseline="0" dirty="0" err="1"/>
            <a:t>from</a:t>
          </a:r>
          <a:r>
            <a:rPr lang="it-IT" sz="1100" baseline="0" dirty="0"/>
            <a:t> high price area </a:t>
          </a:r>
        </a:p>
        <a:p xmlns:a="http://schemas.openxmlformats.org/drawingml/2006/main">
          <a:pPr algn="ctr"/>
          <a:r>
            <a:rPr lang="it-IT" sz="1100" baseline="0" dirty="0" err="1"/>
            <a:t>to</a:t>
          </a:r>
          <a:r>
            <a:rPr lang="it-IT" sz="1100" baseline="0" dirty="0"/>
            <a:t> </a:t>
          </a:r>
          <a:r>
            <a:rPr lang="it-IT" sz="1100" baseline="0" dirty="0" smtClean="0"/>
            <a:t>low </a:t>
          </a:r>
          <a:r>
            <a:rPr lang="it-IT" sz="1100" baseline="0" smtClean="0"/>
            <a:t>price area</a:t>
          </a:r>
          <a:r>
            <a:rPr lang="cs-CZ" sz="1100" baseline="0" smtClean="0"/>
            <a:t> at DA level</a:t>
          </a:r>
          <a:endParaRPr lang="it-IT" sz="1100" baseline="0" dirty="0"/>
        </a:p>
      </cdr:txBody>
    </cdr:sp>
  </cdr:relSizeAnchor>
  <cdr:relSizeAnchor xmlns:cdr="http://schemas.openxmlformats.org/drawingml/2006/chartDrawing">
    <cdr:from>
      <cdr:x>0.12674</cdr:x>
      <cdr:y>0</cdr:y>
    </cdr:from>
    <cdr:to>
      <cdr:x>0.56414</cdr:x>
      <cdr:y>0.10458</cdr:y>
    </cdr:to>
    <cdr:sp macro="" textlink="">
      <cdr:nvSpPr>
        <cdr:cNvPr id="3" name="CasellaDiTesto 2"/>
        <cdr:cNvSpPr txBox="1"/>
      </cdr:nvSpPr>
      <cdr:spPr>
        <a:xfrm xmlns:a="http://schemas.openxmlformats.org/drawingml/2006/main">
          <a:off x="781050" y="0"/>
          <a:ext cx="2695575"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it-IT" sz="1400" b="1"/>
            <a:t>Market Coupling on Italian-French border</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0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solidFill>
                  <a:schemeClr val="tx1"/>
                </a:solidFill>
                <a:latin typeface="Arial" charset="0"/>
                <a:cs typeface="Arial" charset="0"/>
              </a:defRPr>
            </a:lvl1pPr>
          </a:lstStyle>
          <a:p>
            <a:pPr>
              <a:defRPr/>
            </a:pPr>
            <a:endParaRPr lang="en-US"/>
          </a:p>
        </p:txBody>
      </p:sp>
      <p:sp>
        <p:nvSpPr>
          <p:cNvPr id="1402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latin typeface="Arial" charset="0"/>
                <a:cs typeface="Arial" charset="0"/>
              </a:defRPr>
            </a:lvl1pPr>
          </a:lstStyle>
          <a:p>
            <a:pPr>
              <a:defRPr/>
            </a:pPr>
            <a:endParaRPr lang="en-US"/>
          </a:p>
        </p:txBody>
      </p:sp>
      <p:sp>
        <p:nvSpPr>
          <p:cNvPr id="1402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a:solidFill>
                  <a:schemeClr val="tx1"/>
                </a:solidFill>
                <a:latin typeface="Arial" charset="0"/>
                <a:cs typeface="Arial" charset="0"/>
              </a:defRPr>
            </a:lvl1pPr>
          </a:lstStyle>
          <a:p>
            <a:pPr>
              <a:defRPr/>
            </a:pPr>
            <a:endParaRPr lang="en-US"/>
          </a:p>
        </p:txBody>
      </p:sp>
      <p:sp>
        <p:nvSpPr>
          <p:cNvPr id="1402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solidFill>
                  <a:schemeClr val="tx1"/>
                </a:solidFill>
              </a:defRPr>
            </a:lvl1pPr>
          </a:lstStyle>
          <a:p>
            <a:pPr>
              <a:defRPr/>
            </a:pPr>
            <a:fld id="{B7DACCC6-E6C1-429F-B80E-CB8D89CCC2A5}" type="slidenum">
              <a:rPr lang="en-US" altLang="en-US"/>
              <a:pPr>
                <a:defRPr/>
              </a:pPr>
              <a:t>‹#›</a:t>
            </a:fld>
            <a:endParaRPr lang="en-US" altLang="en-US"/>
          </a:p>
        </p:txBody>
      </p:sp>
    </p:spTree>
    <p:extLst>
      <p:ext uri="{BB962C8B-B14F-4D97-AF65-F5344CB8AC3E}">
        <p14:creationId xmlns:p14="http://schemas.microsoft.com/office/powerpoint/2010/main" val="19644269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1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solidFill>
                  <a:schemeClr val="tx1"/>
                </a:solidFill>
                <a:latin typeface="Arial" charset="0"/>
                <a:cs typeface="Arial" charset="0"/>
              </a:defRPr>
            </a:lvl1pPr>
          </a:lstStyle>
          <a:p>
            <a:pPr>
              <a:defRPr/>
            </a:pPr>
            <a:endParaRPr lang="en-US"/>
          </a:p>
        </p:txBody>
      </p:sp>
      <p:sp>
        <p:nvSpPr>
          <p:cNvPr id="141315"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latin typeface="Arial" charset="0"/>
                <a:cs typeface="Arial" charset="0"/>
              </a:defRPr>
            </a:lvl1pPr>
          </a:lstStyle>
          <a:p>
            <a:pPr>
              <a:defRPr/>
            </a:pPr>
            <a:endParaRPr lang="en-US"/>
          </a:p>
        </p:txBody>
      </p:sp>
      <p:sp>
        <p:nvSpPr>
          <p:cNvPr id="1024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7"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Textmasterformate durch Klicken bearbeiten</a:t>
            </a:r>
          </a:p>
          <a:p>
            <a:pPr lvl="1"/>
            <a:r>
              <a:rPr lang="en-US" noProof="0" smtClean="0"/>
              <a:t>Zweite Ebene</a:t>
            </a:r>
          </a:p>
          <a:p>
            <a:pPr lvl="2"/>
            <a:r>
              <a:rPr lang="en-US" noProof="0" smtClean="0"/>
              <a:t>Dritte Ebene</a:t>
            </a:r>
          </a:p>
          <a:p>
            <a:pPr lvl="3"/>
            <a:r>
              <a:rPr lang="en-US" noProof="0" smtClean="0"/>
              <a:t>Vierte Ebene</a:t>
            </a:r>
          </a:p>
          <a:p>
            <a:pPr lvl="4"/>
            <a:r>
              <a:rPr lang="en-US" noProof="0" smtClean="0"/>
              <a:t>Fünfte Ebene</a:t>
            </a:r>
          </a:p>
        </p:txBody>
      </p:sp>
      <p:sp>
        <p:nvSpPr>
          <p:cNvPr id="141318"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a:solidFill>
                  <a:schemeClr val="tx1"/>
                </a:solidFill>
                <a:latin typeface="Arial" charset="0"/>
                <a:cs typeface="Arial" charset="0"/>
              </a:defRPr>
            </a:lvl1pPr>
          </a:lstStyle>
          <a:p>
            <a:pPr>
              <a:defRPr/>
            </a:pPr>
            <a:endParaRPr lang="en-US"/>
          </a:p>
        </p:txBody>
      </p:sp>
      <p:sp>
        <p:nvSpPr>
          <p:cNvPr id="141319"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solidFill>
                  <a:schemeClr val="tx1"/>
                </a:solidFill>
              </a:defRPr>
            </a:lvl1pPr>
          </a:lstStyle>
          <a:p>
            <a:pPr>
              <a:defRPr/>
            </a:pPr>
            <a:fld id="{D7CCA789-12B5-495B-8025-2D9E678E11DC}" type="slidenum">
              <a:rPr lang="en-US" altLang="en-US"/>
              <a:pPr>
                <a:defRPr/>
              </a:pPr>
              <a:t>‹#›</a:t>
            </a:fld>
            <a:endParaRPr lang="en-US" altLang="en-US"/>
          </a:p>
        </p:txBody>
      </p:sp>
    </p:spTree>
    <p:extLst>
      <p:ext uri="{BB962C8B-B14F-4D97-AF65-F5344CB8AC3E}">
        <p14:creationId xmlns:p14="http://schemas.microsoft.com/office/powerpoint/2010/main" val="3544758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4865338D-A15A-410C-873C-846210CAE5B7}" type="slidenum">
              <a:rPr lang="it-IT" smtClean="0"/>
              <a:pPr/>
              <a:t>7</a:t>
            </a:fld>
            <a:endParaRPr lang="it-IT"/>
          </a:p>
        </p:txBody>
      </p:sp>
    </p:spTree>
    <p:extLst>
      <p:ext uri="{BB962C8B-B14F-4D97-AF65-F5344CB8AC3E}">
        <p14:creationId xmlns:p14="http://schemas.microsoft.com/office/powerpoint/2010/main" val="1641594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jpeg"/><Relationship Id="rId7" Type="http://schemas.openxmlformats.org/officeDocument/2006/relationships/image" Target="../media/image7.jpe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image" Target="../media/image4.jpeg"/><Relationship Id="rId9" Type="http://schemas.openxmlformats.org/officeDocument/2006/relationships/image" Target="../media/image9.jpe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jpeg"/><Relationship Id="rId7" Type="http://schemas.openxmlformats.org/officeDocument/2006/relationships/image" Target="../media/image14.png"/><Relationship Id="rId2" Type="http://schemas.openxmlformats.org/officeDocument/2006/relationships/slideMaster" Target="../slideMasters/slideMaster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7.png"/><Relationship Id="rId4" Type="http://schemas.openxmlformats.org/officeDocument/2006/relationships/image" Target="../media/image16.jpeg"/><Relationship Id="rId9" Type="http://schemas.openxmlformats.org/officeDocument/2006/relationships/image" Target="../media/image19.jpe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jpeg"/><Relationship Id="rId7" Type="http://schemas.openxmlformats.org/officeDocument/2006/relationships/image" Target="../media/image14.png"/><Relationship Id="rId2" Type="http://schemas.openxmlformats.org/officeDocument/2006/relationships/slideMaster" Target="../slideMasters/slideMaster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17.png"/><Relationship Id="rId4" Type="http://schemas.openxmlformats.org/officeDocument/2006/relationships/image" Target="../media/image16.jpeg"/><Relationship Id="rId9" Type="http://schemas.openxmlformats.org/officeDocument/2006/relationships/image" Target="../media/image19.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jpeg"/><Relationship Id="rId7" Type="http://schemas.openxmlformats.org/officeDocument/2006/relationships/image" Target="../media/image14.png"/><Relationship Id="rId2" Type="http://schemas.openxmlformats.org/officeDocument/2006/relationships/slideMaster" Target="../slideMasters/slideMaster3.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17.png"/><Relationship Id="rId4" Type="http://schemas.openxmlformats.org/officeDocument/2006/relationships/image" Target="../media/image16.jpeg"/><Relationship Id="rId9" Type="http://schemas.openxmlformats.org/officeDocument/2006/relationships/image" Target="../media/image19.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jpeg"/><Relationship Id="rId7" Type="http://schemas.openxmlformats.org/officeDocument/2006/relationships/image" Target="../media/image14.png"/><Relationship Id="rId2" Type="http://schemas.openxmlformats.org/officeDocument/2006/relationships/slideMaster" Target="../slideMasters/slideMaster3.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image" Target="../media/image17.png"/><Relationship Id="rId4" Type="http://schemas.openxmlformats.org/officeDocument/2006/relationships/image" Target="../media/image16.jpeg"/><Relationship Id="rId9" Type="http://schemas.openxmlformats.org/officeDocument/2006/relationships/image" Target="../media/image19.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16"/>
          <p:cNvGrpSpPr>
            <a:grpSpLocks/>
          </p:cNvGrpSpPr>
          <p:nvPr/>
        </p:nvGrpSpPr>
        <p:grpSpPr bwMode="auto">
          <a:xfrm>
            <a:off x="4076700" y="1052513"/>
            <a:ext cx="5067300" cy="4608512"/>
            <a:chOff x="3568" y="981"/>
            <a:chExt cx="1733" cy="1648"/>
          </a:xfrm>
        </p:grpSpPr>
        <p:sp>
          <p:nvSpPr>
            <p:cNvPr id="5" name="Freeform 17"/>
            <p:cNvSpPr>
              <a:spLocks noChangeAspect="1"/>
            </p:cNvSpPr>
            <p:nvPr userDrawn="1"/>
          </p:nvSpPr>
          <p:spPr bwMode="gray">
            <a:xfrm>
              <a:off x="4273" y="1197"/>
              <a:ext cx="341" cy="381"/>
            </a:xfrm>
            <a:custGeom>
              <a:avLst/>
              <a:gdLst>
                <a:gd name="T0" fmla="*/ 118 w 342"/>
                <a:gd name="T1" fmla="*/ 191 h 382"/>
                <a:gd name="T2" fmla="*/ 48 w 342"/>
                <a:gd name="T3" fmla="*/ 191 h 382"/>
                <a:gd name="T4" fmla="*/ 0 w 342"/>
                <a:gd name="T5" fmla="*/ 191 h 382"/>
                <a:gd name="T6" fmla="*/ 27 w 342"/>
                <a:gd name="T7" fmla="*/ 191 h 382"/>
                <a:gd name="T8" fmla="*/ 51 w 342"/>
                <a:gd name="T9" fmla="*/ 191 h 382"/>
                <a:gd name="T10" fmla="*/ 120 w 342"/>
                <a:gd name="T11" fmla="*/ 191 h 382"/>
                <a:gd name="T12" fmla="*/ 83 w 342"/>
                <a:gd name="T13" fmla="*/ 191 h 382"/>
                <a:gd name="T14" fmla="*/ 76 w 342"/>
                <a:gd name="T15" fmla="*/ 191 h 382"/>
                <a:gd name="T16" fmla="*/ 46 w 342"/>
                <a:gd name="T17" fmla="*/ 191 h 382"/>
                <a:gd name="T18" fmla="*/ 46 w 342"/>
                <a:gd name="T19" fmla="*/ 191 h 382"/>
                <a:gd name="T20" fmla="*/ 76 w 342"/>
                <a:gd name="T21" fmla="*/ 191 h 382"/>
                <a:gd name="T22" fmla="*/ 116 w 342"/>
                <a:gd name="T23" fmla="*/ 146 h 382"/>
                <a:gd name="T24" fmla="*/ 118 w 342"/>
                <a:gd name="T25" fmla="*/ 79 h 382"/>
                <a:gd name="T26" fmla="*/ 155 w 342"/>
                <a:gd name="T27" fmla="*/ 72 h 382"/>
                <a:gd name="T28" fmla="*/ 171 w 342"/>
                <a:gd name="T29" fmla="*/ 92 h 382"/>
                <a:gd name="T30" fmla="*/ 162 w 342"/>
                <a:gd name="T31" fmla="*/ 111 h 382"/>
                <a:gd name="T32" fmla="*/ 169 w 342"/>
                <a:gd name="T33" fmla="*/ 129 h 382"/>
                <a:gd name="T34" fmla="*/ 171 w 342"/>
                <a:gd name="T35" fmla="*/ 122 h 382"/>
                <a:gd name="T36" fmla="*/ 171 w 342"/>
                <a:gd name="T37" fmla="*/ 90 h 382"/>
                <a:gd name="T38" fmla="*/ 171 w 342"/>
                <a:gd name="T39" fmla="*/ 79 h 382"/>
                <a:gd name="T40" fmla="*/ 171 w 342"/>
                <a:gd name="T41" fmla="*/ 28 h 382"/>
                <a:gd name="T42" fmla="*/ 171 w 342"/>
                <a:gd name="T43" fmla="*/ 0 h 382"/>
                <a:gd name="T44" fmla="*/ 171 w 342"/>
                <a:gd name="T45" fmla="*/ 1 h 382"/>
                <a:gd name="T46" fmla="*/ 171 w 342"/>
                <a:gd name="T47" fmla="*/ 33 h 382"/>
                <a:gd name="T48" fmla="*/ 171 w 342"/>
                <a:gd name="T49" fmla="*/ 162 h 382"/>
                <a:gd name="T50" fmla="*/ 171 w 342"/>
                <a:gd name="T51" fmla="*/ 191 h 382"/>
                <a:gd name="T52" fmla="*/ 171 w 342"/>
                <a:gd name="T53" fmla="*/ 191 h 382"/>
                <a:gd name="T54" fmla="*/ 171 w 342"/>
                <a:gd name="T55" fmla="*/ 191 h 382"/>
                <a:gd name="T56" fmla="*/ 171 w 342"/>
                <a:gd name="T57" fmla="*/ 191 h 382"/>
                <a:gd name="T58" fmla="*/ 171 w 342"/>
                <a:gd name="T59" fmla="*/ 191 h 382"/>
                <a:gd name="T60" fmla="*/ 171 w 342"/>
                <a:gd name="T61" fmla="*/ 191 h 382"/>
                <a:gd name="T62" fmla="*/ 118 w 342"/>
                <a:gd name="T63" fmla="*/ 191 h 3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42" h="382">
                  <a:moveTo>
                    <a:pt x="118" y="291"/>
                  </a:moveTo>
                  <a:lnTo>
                    <a:pt x="48" y="319"/>
                  </a:lnTo>
                  <a:lnTo>
                    <a:pt x="0" y="291"/>
                  </a:lnTo>
                  <a:lnTo>
                    <a:pt x="27" y="268"/>
                  </a:lnTo>
                  <a:lnTo>
                    <a:pt x="51" y="268"/>
                  </a:lnTo>
                  <a:lnTo>
                    <a:pt x="120" y="238"/>
                  </a:lnTo>
                  <a:lnTo>
                    <a:pt x="83" y="236"/>
                  </a:lnTo>
                  <a:lnTo>
                    <a:pt x="76" y="247"/>
                  </a:lnTo>
                  <a:lnTo>
                    <a:pt x="46" y="254"/>
                  </a:lnTo>
                  <a:lnTo>
                    <a:pt x="46" y="245"/>
                  </a:lnTo>
                  <a:lnTo>
                    <a:pt x="76" y="206"/>
                  </a:lnTo>
                  <a:lnTo>
                    <a:pt x="116" y="146"/>
                  </a:lnTo>
                  <a:lnTo>
                    <a:pt x="118" y="79"/>
                  </a:lnTo>
                  <a:lnTo>
                    <a:pt x="155" y="72"/>
                  </a:lnTo>
                  <a:lnTo>
                    <a:pt x="178" y="92"/>
                  </a:lnTo>
                  <a:lnTo>
                    <a:pt x="162" y="111"/>
                  </a:lnTo>
                  <a:lnTo>
                    <a:pt x="169" y="129"/>
                  </a:lnTo>
                  <a:lnTo>
                    <a:pt x="197" y="122"/>
                  </a:lnTo>
                  <a:lnTo>
                    <a:pt x="197" y="90"/>
                  </a:lnTo>
                  <a:lnTo>
                    <a:pt x="183" y="79"/>
                  </a:lnTo>
                  <a:lnTo>
                    <a:pt x="199" y="28"/>
                  </a:lnTo>
                  <a:lnTo>
                    <a:pt x="272" y="0"/>
                  </a:lnTo>
                  <a:lnTo>
                    <a:pt x="305" y="1"/>
                  </a:lnTo>
                  <a:lnTo>
                    <a:pt x="342" y="33"/>
                  </a:lnTo>
                  <a:lnTo>
                    <a:pt x="325" y="162"/>
                  </a:lnTo>
                  <a:lnTo>
                    <a:pt x="258" y="218"/>
                  </a:lnTo>
                  <a:lnTo>
                    <a:pt x="258" y="298"/>
                  </a:lnTo>
                  <a:lnTo>
                    <a:pt x="241" y="337"/>
                  </a:lnTo>
                  <a:lnTo>
                    <a:pt x="258" y="382"/>
                  </a:lnTo>
                  <a:lnTo>
                    <a:pt x="206" y="361"/>
                  </a:lnTo>
                  <a:lnTo>
                    <a:pt x="223" y="305"/>
                  </a:lnTo>
                  <a:lnTo>
                    <a:pt x="118" y="291"/>
                  </a:lnTo>
                  <a:close/>
                </a:path>
              </a:pathLst>
            </a:custGeom>
            <a:solidFill>
              <a:srgbClr val="E4E4E4">
                <a:alpha val="50195"/>
              </a:srgbClr>
            </a:solidFill>
            <a:ln w="12700">
              <a:solidFill>
                <a:schemeClr val="bg1"/>
              </a:solidFill>
              <a:round/>
              <a:headEnd/>
              <a:tailEnd/>
            </a:ln>
          </p:spPr>
          <p:txBody>
            <a:bodyPr/>
            <a:lstStyle/>
            <a:p>
              <a:pPr eaLnBrk="1" hangingPunct="1">
                <a:defRPr/>
              </a:pPr>
              <a:endParaRPr lang="fr-FR" sz="1800" b="0">
                <a:solidFill>
                  <a:srgbClr val="000000"/>
                </a:solidFill>
                <a:latin typeface="Arial" charset="0"/>
                <a:cs typeface="Arial" charset="0"/>
              </a:endParaRPr>
            </a:p>
          </p:txBody>
        </p:sp>
        <p:sp>
          <p:nvSpPr>
            <p:cNvPr id="6" name="Freeform 18"/>
            <p:cNvSpPr>
              <a:spLocks noChangeAspect="1"/>
            </p:cNvSpPr>
            <p:nvPr userDrawn="1"/>
          </p:nvSpPr>
          <p:spPr bwMode="gray">
            <a:xfrm>
              <a:off x="4499" y="1640"/>
              <a:ext cx="49" cy="102"/>
            </a:xfrm>
            <a:custGeom>
              <a:avLst/>
              <a:gdLst>
                <a:gd name="T0" fmla="*/ 31 w 49"/>
                <a:gd name="T1" fmla="*/ 0 h 102"/>
                <a:gd name="T2" fmla="*/ 49 w 49"/>
                <a:gd name="T3" fmla="*/ 67 h 102"/>
                <a:gd name="T4" fmla="*/ 42 w 49"/>
                <a:gd name="T5" fmla="*/ 102 h 102"/>
                <a:gd name="T6" fmla="*/ 0 w 49"/>
                <a:gd name="T7" fmla="*/ 95 h 102"/>
                <a:gd name="T8" fmla="*/ 3 w 49"/>
                <a:gd name="T9" fmla="*/ 46 h 102"/>
                <a:gd name="T10" fmla="*/ 31 w 49"/>
                <a:gd name="T11" fmla="*/ 0 h 10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 h="102">
                  <a:moveTo>
                    <a:pt x="31" y="0"/>
                  </a:moveTo>
                  <a:lnTo>
                    <a:pt x="49" y="67"/>
                  </a:lnTo>
                  <a:lnTo>
                    <a:pt x="42" y="102"/>
                  </a:lnTo>
                  <a:lnTo>
                    <a:pt x="0" y="95"/>
                  </a:lnTo>
                  <a:lnTo>
                    <a:pt x="3" y="46"/>
                  </a:lnTo>
                  <a:lnTo>
                    <a:pt x="31" y="0"/>
                  </a:lnTo>
                  <a:close/>
                </a:path>
              </a:pathLst>
            </a:custGeom>
            <a:solidFill>
              <a:srgbClr val="E4E4E4">
                <a:alpha val="50195"/>
              </a:srgbClr>
            </a:solidFill>
            <a:ln w="12700">
              <a:solidFill>
                <a:schemeClr val="bg1"/>
              </a:solidFill>
              <a:round/>
              <a:headEnd/>
              <a:tailEnd/>
            </a:ln>
          </p:spPr>
          <p:txBody>
            <a:bodyPr/>
            <a:lstStyle/>
            <a:p>
              <a:pPr eaLnBrk="1" hangingPunct="1">
                <a:defRPr/>
              </a:pPr>
              <a:endParaRPr lang="fr-FR" sz="1800" b="0">
                <a:solidFill>
                  <a:srgbClr val="000000"/>
                </a:solidFill>
                <a:latin typeface="Arial" charset="0"/>
                <a:cs typeface="Arial" charset="0"/>
              </a:endParaRPr>
            </a:p>
          </p:txBody>
        </p:sp>
        <p:sp>
          <p:nvSpPr>
            <p:cNvPr id="7" name="Freeform 19"/>
            <p:cNvSpPr>
              <a:spLocks noChangeAspect="1"/>
            </p:cNvSpPr>
            <p:nvPr userDrawn="1"/>
          </p:nvSpPr>
          <p:spPr bwMode="gray">
            <a:xfrm>
              <a:off x="3568" y="1535"/>
              <a:ext cx="1134" cy="1094"/>
            </a:xfrm>
            <a:custGeom>
              <a:avLst/>
              <a:gdLst>
                <a:gd name="T0" fmla="*/ 1106 w 1134"/>
                <a:gd name="T1" fmla="*/ 906 h 1094"/>
                <a:gd name="T2" fmla="*/ 1075 w 1134"/>
                <a:gd name="T3" fmla="*/ 910 h 1094"/>
                <a:gd name="T4" fmla="*/ 1062 w 1134"/>
                <a:gd name="T5" fmla="*/ 950 h 1094"/>
                <a:gd name="T6" fmla="*/ 858 w 1134"/>
                <a:gd name="T7" fmla="*/ 973 h 1094"/>
                <a:gd name="T8" fmla="*/ 770 w 1134"/>
                <a:gd name="T9" fmla="*/ 960 h 1094"/>
                <a:gd name="T10" fmla="*/ 691 w 1134"/>
                <a:gd name="T11" fmla="*/ 1082 h 1094"/>
                <a:gd name="T12" fmla="*/ 581 w 1134"/>
                <a:gd name="T13" fmla="*/ 1082 h 1094"/>
                <a:gd name="T14" fmla="*/ 561 w 1134"/>
                <a:gd name="T15" fmla="*/ 1055 h 1094"/>
                <a:gd name="T16" fmla="*/ 528 w 1134"/>
                <a:gd name="T17" fmla="*/ 1049 h 1094"/>
                <a:gd name="T18" fmla="*/ 471 w 1134"/>
                <a:gd name="T19" fmla="*/ 1056 h 1094"/>
                <a:gd name="T20" fmla="*/ 271 w 1134"/>
                <a:gd name="T21" fmla="*/ 978 h 1094"/>
                <a:gd name="T22" fmla="*/ 328 w 1134"/>
                <a:gd name="T23" fmla="*/ 699 h 1094"/>
                <a:gd name="T24" fmla="*/ 323 w 1134"/>
                <a:gd name="T25" fmla="*/ 636 h 1094"/>
                <a:gd name="T26" fmla="*/ 255 w 1134"/>
                <a:gd name="T27" fmla="*/ 510 h 1094"/>
                <a:gd name="T28" fmla="*/ 75 w 1134"/>
                <a:gd name="T29" fmla="*/ 426 h 1094"/>
                <a:gd name="T30" fmla="*/ 0 w 1134"/>
                <a:gd name="T31" fmla="*/ 358 h 1094"/>
                <a:gd name="T32" fmla="*/ 151 w 1134"/>
                <a:gd name="T33" fmla="*/ 307 h 1094"/>
                <a:gd name="T34" fmla="*/ 252 w 1134"/>
                <a:gd name="T35" fmla="*/ 321 h 1094"/>
                <a:gd name="T36" fmla="*/ 243 w 1134"/>
                <a:gd name="T37" fmla="*/ 192 h 1094"/>
                <a:gd name="T38" fmla="*/ 318 w 1134"/>
                <a:gd name="T39" fmla="*/ 226 h 1094"/>
                <a:gd name="T40" fmla="*/ 437 w 1134"/>
                <a:gd name="T41" fmla="*/ 210 h 1094"/>
                <a:gd name="T42" fmla="*/ 446 w 1134"/>
                <a:gd name="T43" fmla="*/ 173 h 1094"/>
                <a:gd name="T44" fmla="*/ 557 w 1134"/>
                <a:gd name="T45" fmla="*/ 26 h 1094"/>
                <a:gd name="T46" fmla="*/ 661 w 1134"/>
                <a:gd name="T47" fmla="*/ 43 h 1094"/>
                <a:gd name="T48" fmla="*/ 805 w 1134"/>
                <a:gd name="T49" fmla="*/ 137 h 1094"/>
                <a:gd name="T50" fmla="*/ 892 w 1134"/>
                <a:gd name="T51" fmla="*/ 196 h 1094"/>
                <a:gd name="T52" fmla="*/ 973 w 1134"/>
                <a:gd name="T53" fmla="*/ 207 h 1094"/>
                <a:gd name="T54" fmla="*/ 1092 w 1134"/>
                <a:gd name="T55" fmla="*/ 319 h 1094"/>
                <a:gd name="T56" fmla="*/ 959 w 1134"/>
                <a:gd name="T57" fmla="*/ 588 h 1094"/>
                <a:gd name="T58" fmla="*/ 983 w 1134"/>
                <a:gd name="T59" fmla="*/ 620 h 1094"/>
                <a:gd name="T60" fmla="*/ 1039 w 1134"/>
                <a:gd name="T61" fmla="*/ 648 h 1094"/>
                <a:gd name="T62" fmla="*/ 1032 w 1134"/>
                <a:gd name="T63" fmla="*/ 780 h 1094"/>
                <a:gd name="T64" fmla="*/ 1089 w 1134"/>
                <a:gd name="T65" fmla="*/ 875 h 10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34" h="1094">
                  <a:moveTo>
                    <a:pt x="1089" y="875"/>
                  </a:moveTo>
                  <a:lnTo>
                    <a:pt x="1106" y="906"/>
                  </a:lnTo>
                  <a:lnTo>
                    <a:pt x="1097" y="928"/>
                  </a:lnTo>
                  <a:lnTo>
                    <a:pt x="1075" y="910"/>
                  </a:lnTo>
                  <a:lnTo>
                    <a:pt x="1050" y="928"/>
                  </a:lnTo>
                  <a:lnTo>
                    <a:pt x="1062" y="950"/>
                  </a:lnTo>
                  <a:lnTo>
                    <a:pt x="963" y="1013"/>
                  </a:lnTo>
                  <a:lnTo>
                    <a:pt x="858" y="973"/>
                  </a:lnTo>
                  <a:lnTo>
                    <a:pt x="832" y="980"/>
                  </a:lnTo>
                  <a:lnTo>
                    <a:pt x="770" y="960"/>
                  </a:lnTo>
                  <a:lnTo>
                    <a:pt x="695" y="1001"/>
                  </a:lnTo>
                  <a:lnTo>
                    <a:pt x="691" y="1082"/>
                  </a:lnTo>
                  <a:lnTo>
                    <a:pt x="633" y="1094"/>
                  </a:lnTo>
                  <a:lnTo>
                    <a:pt x="581" y="1082"/>
                  </a:lnTo>
                  <a:lnTo>
                    <a:pt x="581" y="1065"/>
                  </a:lnTo>
                  <a:lnTo>
                    <a:pt x="561" y="1055"/>
                  </a:lnTo>
                  <a:lnTo>
                    <a:pt x="541" y="1064"/>
                  </a:lnTo>
                  <a:lnTo>
                    <a:pt x="528" y="1049"/>
                  </a:lnTo>
                  <a:lnTo>
                    <a:pt x="492" y="1042"/>
                  </a:lnTo>
                  <a:lnTo>
                    <a:pt x="471" y="1056"/>
                  </a:lnTo>
                  <a:lnTo>
                    <a:pt x="300" y="1010"/>
                  </a:lnTo>
                  <a:lnTo>
                    <a:pt x="271" y="978"/>
                  </a:lnTo>
                  <a:lnTo>
                    <a:pt x="293" y="951"/>
                  </a:lnTo>
                  <a:lnTo>
                    <a:pt x="328" y="699"/>
                  </a:lnTo>
                  <a:lnTo>
                    <a:pt x="339" y="663"/>
                  </a:lnTo>
                  <a:lnTo>
                    <a:pt x="323" y="636"/>
                  </a:lnTo>
                  <a:lnTo>
                    <a:pt x="241" y="557"/>
                  </a:lnTo>
                  <a:lnTo>
                    <a:pt x="255" y="510"/>
                  </a:lnTo>
                  <a:lnTo>
                    <a:pt x="206" y="503"/>
                  </a:lnTo>
                  <a:lnTo>
                    <a:pt x="75" y="426"/>
                  </a:lnTo>
                  <a:lnTo>
                    <a:pt x="33" y="436"/>
                  </a:lnTo>
                  <a:lnTo>
                    <a:pt x="0" y="358"/>
                  </a:lnTo>
                  <a:lnTo>
                    <a:pt x="26" y="328"/>
                  </a:lnTo>
                  <a:lnTo>
                    <a:pt x="151" y="307"/>
                  </a:lnTo>
                  <a:lnTo>
                    <a:pt x="181" y="337"/>
                  </a:lnTo>
                  <a:lnTo>
                    <a:pt x="252" y="321"/>
                  </a:lnTo>
                  <a:lnTo>
                    <a:pt x="293" y="335"/>
                  </a:lnTo>
                  <a:lnTo>
                    <a:pt x="243" y="192"/>
                  </a:lnTo>
                  <a:lnTo>
                    <a:pt x="304" y="187"/>
                  </a:lnTo>
                  <a:lnTo>
                    <a:pt x="318" y="226"/>
                  </a:lnTo>
                  <a:lnTo>
                    <a:pt x="404" y="233"/>
                  </a:lnTo>
                  <a:lnTo>
                    <a:pt x="437" y="210"/>
                  </a:lnTo>
                  <a:lnTo>
                    <a:pt x="427" y="201"/>
                  </a:lnTo>
                  <a:lnTo>
                    <a:pt x="446" y="173"/>
                  </a:lnTo>
                  <a:lnTo>
                    <a:pt x="559" y="109"/>
                  </a:lnTo>
                  <a:lnTo>
                    <a:pt x="557" y="26"/>
                  </a:lnTo>
                  <a:lnTo>
                    <a:pt x="647" y="0"/>
                  </a:lnTo>
                  <a:lnTo>
                    <a:pt x="661" y="43"/>
                  </a:lnTo>
                  <a:lnTo>
                    <a:pt x="749" y="78"/>
                  </a:lnTo>
                  <a:lnTo>
                    <a:pt x="805" y="137"/>
                  </a:lnTo>
                  <a:lnTo>
                    <a:pt x="839" y="130"/>
                  </a:lnTo>
                  <a:lnTo>
                    <a:pt x="892" y="196"/>
                  </a:lnTo>
                  <a:lnTo>
                    <a:pt x="931" y="200"/>
                  </a:lnTo>
                  <a:lnTo>
                    <a:pt x="973" y="207"/>
                  </a:lnTo>
                  <a:lnTo>
                    <a:pt x="1134" y="259"/>
                  </a:lnTo>
                  <a:lnTo>
                    <a:pt x="1092" y="319"/>
                  </a:lnTo>
                  <a:lnTo>
                    <a:pt x="1068" y="462"/>
                  </a:lnTo>
                  <a:lnTo>
                    <a:pt x="959" y="588"/>
                  </a:lnTo>
                  <a:lnTo>
                    <a:pt x="962" y="634"/>
                  </a:lnTo>
                  <a:lnTo>
                    <a:pt x="983" y="620"/>
                  </a:lnTo>
                  <a:lnTo>
                    <a:pt x="1018" y="616"/>
                  </a:lnTo>
                  <a:lnTo>
                    <a:pt x="1039" y="648"/>
                  </a:lnTo>
                  <a:lnTo>
                    <a:pt x="1057" y="731"/>
                  </a:lnTo>
                  <a:lnTo>
                    <a:pt x="1032" y="780"/>
                  </a:lnTo>
                  <a:lnTo>
                    <a:pt x="1047" y="861"/>
                  </a:lnTo>
                  <a:lnTo>
                    <a:pt x="1089" y="875"/>
                  </a:lnTo>
                  <a:close/>
                </a:path>
              </a:pathLst>
            </a:custGeom>
            <a:solidFill>
              <a:srgbClr val="E4E4E4">
                <a:alpha val="50195"/>
              </a:srgbClr>
            </a:solidFill>
            <a:ln w="12700">
              <a:solidFill>
                <a:schemeClr val="bg1"/>
              </a:solidFill>
              <a:round/>
              <a:headEnd/>
              <a:tailEnd/>
            </a:ln>
          </p:spPr>
          <p:txBody>
            <a:bodyPr/>
            <a:lstStyle/>
            <a:p>
              <a:pPr eaLnBrk="1" hangingPunct="1">
                <a:defRPr/>
              </a:pPr>
              <a:endParaRPr lang="fr-FR" sz="1800" b="0">
                <a:solidFill>
                  <a:srgbClr val="000000"/>
                </a:solidFill>
                <a:latin typeface="Arial" charset="0"/>
                <a:cs typeface="Arial" charset="0"/>
              </a:endParaRPr>
            </a:p>
          </p:txBody>
        </p:sp>
        <p:sp>
          <p:nvSpPr>
            <p:cNvPr id="8" name="Freeform 20"/>
            <p:cNvSpPr>
              <a:spLocks noChangeAspect="1"/>
            </p:cNvSpPr>
            <p:nvPr userDrawn="1"/>
          </p:nvSpPr>
          <p:spPr bwMode="gray">
            <a:xfrm>
              <a:off x="4513" y="981"/>
              <a:ext cx="788" cy="1036"/>
            </a:xfrm>
            <a:custGeom>
              <a:avLst/>
              <a:gdLst>
                <a:gd name="T0" fmla="*/ 101 w 788"/>
                <a:gd name="T1" fmla="*/ 249 h 1036"/>
                <a:gd name="T2" fmla="*/ 88 w 788"/>
                <a:gd name="T3" fmla="*/ 219 h 1036"/>
                <a:gd name="T4" fmla="*/ 113 w 788"/>
                <a:gd name="T5" fmla="*/ 177 h 1036"/>
                <a:gd name="T6" fmla="*/ 191 w 788"/>
                <a:gd name="T7" fmla="*/ 210 h 1036"/>
                <a:gd name="T8" fmla="*/ 222 w 788"/>
                <a:gd name="T9" fmla="*/ 157 h 1036"/>
                <a:gd name="T10" fmla="*/ 312 w 788"/>
                <a:gd name="T11" fmla="*/ 182 h 1036"/>
                <a:gd name="T12" fmla="*/ 245 w 788"/>
                <a:gd name="T13" fmla="*/ 140 h 1036"/>
                <a:gd name="T14" fmla="*/ 255 w 788"/>
                <a:gd name="T15" fmla="*/ 61 h 1036"/>
                <a:gd name="T16" fmla="*/ 235 w 788"/>
                <a:gd name="T17" fmla="*/ 0 h 1036"/>
                <a:gd name="T18" fmla="*/ 337 w 788"/>
                <a:gd name="T19" fmla="*/ 22 h 1036"/>
                <a:gd name="T20" fmla="*/ 394 w 788"/>
                <a:gd name="T21" fmla="*/ 74 h 1036"/>
                <a:gd name="T22" fmla="*/ 437 w 788"/>
                <a:gd name="T23" fmla="*/ 94 h 1036"/>
                <a:gd name="T24" fmla="*/ 415 w 788"/>
                <a:gd name="T25" fmla="*/ 136 h 1036"/>
                <a:gd name="T26" fmla="*/ 503 w 788"/>
                <a:gd name="T27" fmla="*/ 100 h 1036"/>
                <a:gd name="T28" fmla="*/ 556 w 788"/>
                <a:gd name="T29" fmla="*/ 72 h 1036"/>
                <a:gd name="T30" fmla="*/ 668 w 788"/>
                <a:gd name="T31" fmla="*/ 119 h 1036"/>
                <a:gd name="T32" fmla="*/ 733 w 788"/>
                <a:gd name="T33" fmla="*/ 171 h 1036"/>
                <a:gd name="T34" fmla="*/ 707 w 788"/>
                <a:gd name="T35" fmla="*/ 290 h 1036"/>
                <a:gd name="T36" fmla="*/ 753 w 788"/>
                <a:gd name="T37" fmla="*/ 436 h 1036"/>
                <a:gd name="T38" fmla="*/ 780 w 788"/>
                <a:gd name="T39" fmla="*/ 545 h 1036"/>
                <a:gd name="T40" fmla="*/ 714 w 788"/>
                <a:gd name="T41" fmla="*/ 552 h 1036"/>
                <a:gd name="T42" fmla="*/ 543 w 788"/>
                <a:gd name="T43" fmla="*/ 649 h 1036"/>
                <a:gd name="T44" fmla="*/ 686 w 788"/>
                <a:gd name="T45" fmla="*/ 859 h 1036"/>
                <a:gd name="T46" fmla="*/ 605 w 788"/>
                <a:gd name="T47" fmla="*/ 936 h 1036"/>
                <a:gd name="T48" fmla="*/ 503 w 788"/>
                <a:gd name="T49" fmla="*/ 998 h 1036"/>
                <a:gd name="T50" fmla="*/ 413 w 788"/>
                <a:gd name="T51" fmla="*/ 1015 h 1036"/>
                <a:gd name="T52" fmla="*/ 322 w 788"/>
                <a:gd name="T53" fmla="*/ 1005 h 1036"/>
                <a:gd name="T54" fmla="*/ 123 w 788"/>
                <a:gd name="T55" fmla="*/ 1015 h 1036"/>
                <a:gd name="T56" fmla="*/ 189 w 788"/>
                <a:gd name="T57" fmla="*/ 813 h 1036"/>
                <a:gd name="T58" fmla="*/ 35 w 788"/>
                <a:gd name="T59" fmla="*/ 726 h 1036"/>
                <a:gd name="T60" fmla="*/ 17 w 788"/>
                <a:gd name="T61" fmla="*/ 597 h 1036"/>
                <a:gd name="T62" fmla="*/ 17 w 788"/>
                <a:gd name="T63" fmla="*/ 513 h 1036"/>
                <a:gd name="T64" fmla="*/ 84 w 788"/>
                <a:gd name="T65" fmla="*/ 378 h 10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88" h="1036">
                  <a:moveTo>
                    <a:pt x="84" y="378"/>
                  </a:moveTo>
                  <a:lnTo>
                    <a:pt x="101" y="249"/>
                  </a:lnTo>
                  <a:lnTo>
                    <a:pt x="109" y="227"/>
                  </a:lnTo>
                  <a:lnTo>
                    <a:pt x="88" y="219"/>
                  </a:lnTo>
                  <a:lnTo>
                    <a:pt x="92" y="198"/>
                  </a:lnTo>
                  <a:lnTo>
                    <a:pt x="113" y="177"/>
                  </a:lnTo>
                  <a:lnTo>
                    <a:pt x="178" y="177"/>
                  </a:lnTo>
                  <a:lnTo>
                    <a:pt x="191" y="210"/>
                  </a:lnTo>
                  <a:lnTo>
                    <a:pt x="206" y="208"/>
                  </a:lnTo>
                  <a:lnTo>
                    <a:pt x="222" y="157"/>
                  </a:lnTo>
                  <a:lnTo>
                    <a:pt x="274" y="161"/>
                  </a:lnTo>
                  <a:lnTo>
                    <a:pt x="312" y="182"/>
                  </a:lnTo>
                  <a:lnTo>
                    <a:pt x="302" y="159"/>
                  </a:lnTo>
                  <a:lnTo>
                    <a:pt x="245" y="140"/>
                  </a:lnTo>
                  <a:lnTo>
                    <a:pt x="235" y="72"/>
                  </a:lnTo>
                  <a:lnTo>
                    <a:pt x="255" y="61"/>
                  </a:lnTo>
                  <a:lnTo>
                    <a:pt x="229" y="14"/>
                  </a:lnTo>
                  <a:lnTo>
                    <a:pt x="235" y="0"/>
                  </a:lnTo>
                  <a:lnTo>
                    <a:pt x="306" y="0"/>
                  </a:lnTo>
                  <a:lnTo>
                    <a:pt x="337" y="22"/>
                  </a:lnTo>
                  <a:lnTo>
                    <a:pt x="341" y="49"/>
                  </a:lnTo>
                  <a:lnTo>
                    <a:pt x="394" y="74"/>
                  </a:lnTo>
                  <a:lnTo>
                    <a:pt x="431" y="72"/>
                  </a:lnTo>
                  <a:lnTo>
                    <a:pt x="437" y="94"/>
                  </a:lnTo>
                  <a:lnTo>
                    <a:pt x="407" y="115"/>
                  </a:lnTo>
                  <a:lnTo>
                    <a:pt x="415" y="136"/>
                  </a:lnTo>
                  <a:lnTo>
                    <a:pt x="468" y="129"/>
                  </a:lnTo>
                  <a:lnTo>
                    <a:pt x="503" y="100"/>
                  </a:lnTo>
                  <a:lnTo>
                    <a:pt x="531" y="96"/>
                  </a:lnTo>
                  <a:lnTo>
                    <a:pt x="556" y="72"/>
                  </a:lnTo>
                  <a:lnTo>
                    <a:pt x="606" y="72"/>
                  </a:lnTo>
                  <a:lnTo>
                    <a:pt x="668" y="119"/>
                  </a:lnTo>
                  <a:lnTo>
                    <a:pt x="672" y="143"/>
                  </a:lnTo>
                  <a:lnTo>
                    <a:pt x="733" y="171"/>
                  </a:lnTo>
                  <a:lnTo>
                    <a:pt x="735" y="213"/>
                  </a:lnTo>
                  <a:lnTo>
                    <a:pt x="707" y="290"/>
                  </a:lnTo>
                  <a:lnTo>
                    <a:pt x="742" y="318"/>
                  </a:lnTo>
                  <a:lnTo>
                    <a:pt x="753" y="436"/>
                  </a:lnTo>
                  <a:lnTo>
                    <a:pt x="788" y="524"/>
                  </a:lnTo>
                  <a:lnTo>
                    <a:pt x="780" y="545"/>
                  </a:lnTo>
                  <a:lnTo>
                    <a:pt x="774" y="562"/>
                  </a:lnTo>
                  <a:lnTo>
                    <a:pt x="714" y="552"/>
                  </a:lnTo>
                  <a:lnTo>
                    <a:pt x="633" y="618"/>
                  </a:lnTo>
                  <a:lnTo>
                    <a:pt x="543" y="649"/>
                  </a:lnTo>
                  <a:lnTo>
                    <a:pt x="578" y="754"/>
                  </a:lnTo>
                  <a:lnTo>
                    <a:pt x="686" y="859"/>
                  </a:lnTo>
                  <a:lnTo>
                    <a:pt x="647" y="910"/>
                  </a:lnTo>
                  <a:lnTo>
                    <a:pt x="605" y="936"/>
                  </a:lnTo>
                  <a:lnTo>
                    <a:pt x="616" y="994"/>
                  </a:lnTo>
                  <a:lnTo>
                    <a:pt x="503" y="998"/>
                  </a:lnTo>
                  <a:lnTo>
                    <a:pt x="469" y="1022"/>
                  </a:lnTo>
                  <a:lnTo>
                    <a:pt x="413" y="1015"/>
                  </a:lnTo>
                  <a:lnTo>
                    <a:pt x="385" y="1036"/>
                  </a:lnTo>
                  <a:lnTo>
                    <a:pt x="322" y="1005"/>
                  </a:lnTo>
                  <a:lnTo>
                    <a:pt x="259" y="984"/>
                  </a:lnTo>
                  <a:lnTo>
                    <a:pt x="123" y="1015"/>
                  </a:lnTo>
                  <a:lnTo>
                    <a:pt x="147" y="873"/>
                  </a:lnTo>
                  <a:lnTo>
                    <a:pt x="189" y="813"/>
                  </a:lnTo>
                  <a:lnTo>
                    <a:pt x="28" y="761"/>
                  </a:lnTo>
                  <a:lnTo>
                    <a:pt x="35" y="726"/>
                  </a:lnTo>
                  <a:lnTo>
                    <a:pt x="17" y="659"/>
                  </a:lnTo>
                  <a:lnTo>
                    <a:pt x="17" y="597"/>
                  </a:lnTo>
                  <a:lnTo>
                    <a:pt x="0" y="552"/>
                  </a:lnTo>
                  <a:lnTo>
                    <a:pt x="17" y="513"/>
                  </a:lnTo>
                  <a:lnTo>
                    <a:pt x="17" y="433"/>
                  </a:lnTo>
                  <a:lnTo>
                    <a:pt x="84" y="378"/>
                  </a:lnTo>
                  <a:close/>
                </a:path>
              </a:pathLst>
            </a:custGeom>
            <a:solidFill>
              <a:srgbClr val="E4E4E4">
                <a:alpha val="50195"/>
              </a:srgbClr>
            </a:solidFill>
            <a:ln w="12700">
              <a:solidFill>
                <a:schemeClr val="bg1"/>
              </a:solidFill>
              <a:round/>
              <a:headEnd/>
              <a:tailEnd/>
            </a:ln>
          </p:spPr>
          <p:txBody>
            <a:bodyPr/>
            <a:lstStyle/>
            <a:p>
              <a:pPr eaLnBrk="1" hangingPunct="1">
                <a:defRPr/>
              </a:pPr>
              <a:endParaRPr lang="fr-FR" sz="1800" b="0">
                <a:solidFill>
                  <a:srgbClr val="000000"/>
                </a:solidFill>
                <a:latin typeface="Arial" charset="0"/>
                <a:cs typeface="Arial" charset="0"/>
              </a:endParaRPr>
            </a:p>
          </p:txBody>
        </p:sp>
        <p:sp>
          <p:nvSpPr>
            <p:cNvPr id="9" name="Freeform 21"/>
            <p:cNvSpPr>
              <a:spLocks noChangeAspect="1"/>
            </p:cNvSpPr>
            <p:nvPr userDrawn="1"/>
          </p:nvSpPr>
          <p:spPr bwMode="gray">
            <a:xfrm>
              <a:off x="4215" y="1487"/>
              <a:ext cx="315" cy="248"/>
            </a:xfrm>
            <a:custGeom>
              <a:avLst/>
              <a:gdLst>
                <a:gd name="T0" fmla="*/ 102 w 315"/>
                <a:gd name="T1" fmla="*/ 126 h 248"/>
                <a:gd name="T2" fmla="*/ 14 w 315"/>
                <a:gd name="T3" fmla="*/ 91 h 248"/>
                <a:gd name="T4" fmla="*/ 0 w 315"/>
                <a:gd name="T5" fmla="*/ 48 h 248"/>
                <a:gd name="T6" fmla="*/ 58 w 315"/>
                <a:gd name="T7" fmla="*/ 0 h 248"/>
                <a:gd name="T8" fmla="*/ 106 w 315"/>
                <a:gd name="T9" fmla="*/ 28 h 248"/>
                <a:gd name="T10" fmla="*/ 176 w 315"/>
                <a:gd name="T11" fmla="*/ 0 h 248"/>
                <a:gd name="T12" fmla="*/ 280 w 315"/>
                <a:gd name="T13" fmla="*/ 14 h 248"/>
                <a:gd name="T14" fmla="*/ 263 w 315"/>
                <a:gd name="T15" fmla="*/ 70 h 248"/>
                <a:gd name="T16" fmla="*/ 315 w 315"/>
                <a:gd name="T17" fmla="*/ 91 h 248"/>
                <a:gd name="T18" fmla="*/ 315 w 315"/>
                <a:gd name="T19" fmla="*/ 153 h 248"/>
                <a:gd name="T20" fmla="*/ 287 w 315"/>
                <a:gd name="T21" fmla="*/ 199 h 248"/>
                <a:gd name="T22" fmla="*/ 284 w 315"/>
                <a:gd name="T23" fmla="*/ 248 h 248"/>
                <a:gd name="T24" fmla="*/ 245 w 315"/>
                <a:gd name="T25" fmla="*/ 244 h 248"/>
                <a:gd name="T26" fmla="*/ 192 w 315"/>
                <a:gd name="T27" fmla="*/ 178 h 248"/>
                <a:gd name="T28" fmla="*/ 158 w 315"/>
                <a:gd name="T29" fmla="*/ 185 h 248"/>
                <a:gd name="T30" fmla="*/ 102 w 315"/>
                <a:gd name="T31" fmla="*/ 126 h 2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5" h="248">
                  <a:moveTo>
                    <a:pt x="102" y="126"/>
                  </a:moveTo>
                  <a:lnTo>
                    <a:pt x="14" y="91"/>
                  </a:lnTo>
                  <a:lnTo>
                    <a:pt x="0" y="48"/>
                  </a:lnTo>
                  <a:lnTo>
                    <a:pt x="58" y="0"/>
                  </a:lnTo>
                  <a:lnTo>
                    <a:pt x="106" y="28"/>
                  </a:lnTo>
                  <a:lnTo>
                    <a:pt x="176" y="0"/>
                  </a:lnTo>
                  <a:lnTo>
                    <a:pt x="280" y="14"/>
                  </a:lnTo>
                  <a:lnTo>
                    <a:pt x="263" y="70"/>
                  </a:lnTo>
                  <a:lnTo>
                    <a:pt x="315" y="91"/>
                  </a:lnTo>
                  <a:lnTo>
                    <a:pt x="315" y="153"/>
                  </a:lnTo>
                  <a:lnTo>
                    <a:pt x="287" y="199"/>
                  </a:lnTo>
                  <a:lnTo>
                    <a:pt x="284" y="248"/>
                  </a:lnTo>
                  <a:lnTo>
                    <a:pt x="245" y="244"/>
                  </a:lnTo>
                  <a:lnTo>
                    <a:pt x="192" y="178"/>
                  </a:lnTo>
                  <a:lnTo>
                    <a:pt x="158" y="185"/>
                  </a:lnTo>
                  <a:lnTo>
                    <a:pt x="102" y="126"/>
                  </a:lnTo>
                  <a:close/>
                </a:path>
              </a:pathLst>
            </a:custGeom>
            <a:solidFill>
              <a:srgbClr val="E4E4E4">
                <a:alpha val="50195"/>
              </a:srgbClr>
            </a:solidFill>
            <a:ln w="12700">
              <a:solidFill>
                <a:schemeClr val="bg1"/>
              </a:solidFill>
              <a:round/>
              <a:headEnd/>
              <a:tailEnd/>
            </a:ln>
          </p:spPr>
          <p:txBody>
            <a:bodyPr/>
            <a:lstStyle/>
            <a:p>
              <a:pPr eaLnBrk="1" hangingPunct="1">
                <a:defRPr/>
              </a:pPr>
              <a:endParaRPr lang="fr-FR" sz="1800" b="0">
                <a:solidFill>
                  <a:srgbClr val="000000"/>
                </a:solidFill>
                <a:latin typeface="Arial" charset="0"/>
                <a:cs typeface="Arial" charset="0"/>
              </a:endParaRPr>
            </a:p>
          </p:txBody>
        </p:sp>
      </p:grpSp>
      <p:sp>
        <p:nvSpPr>
          <p:cNvPr id="10" name="Rectangle 4"/>
          <p:cNvSpPr>
            <a:spLocks noChangeArrowheads="1"/>
          </p:cNvSpPr>
          <p:nvPr userDrawn="1"/>
        </p:nvSpPr>
        <p:spPr bwMode="auto">
          <a:xfrm>
            <a:off x="0" y="-184666"/>
            <a:ext cx="184731" cy="369332"/>
          </a:xfrm>
          <a:prstGeom prst="rect">
            <a:avLst/>
          </a:prstGeom>
          <a:noFill/>
          <a:ln>
            <a:noFill/>
          </a:ln>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fr-FR" sz="1800" b="0" smtClean="0">
              <a:solidFill>
                <a:srgbClr val="000000"/>
              </a:solidFill>
            </a:endParaRPr>
          </a:p>
        </p:txBody>
      </p:sp>
      <p:sp>
        <p:nvSpPr>
          <p:cNvPr id="11286" name="Rectangle 22"/>
          <p:cNvSpPr>
            <a:spLocks noGrp="1" noChangeArrowheads="1"/>
          </p:cNvSpPr>
          <p:nvPr>
            <p:ph type="ctrTitle"/>
          </p:nvPr>
        </p:nvSpPr>
        <p:spPr>
          <a:xfrm>
            <a:off x="576064" y="885825"/>
            <a:ext cx="7996386" cy="2376488"/>
          </a:xfrm>
        </p:spPr>
        <p:txBody>
          <a:bodyPr/>
          <a:lstStyle>
            <a:lvl1pPr>
              <a:defRPr/>
            </a:lvl1pPr>
          </a:lstStyle>
          <a:p>
            <a:r>
              <a:rPr lang="fr-FR" smtClean="0"/>
              <a:t>Cliquez pour modifier le style du titre</a:t>
            </a:r>
            <a:endParaRPr lang="de-DE"/>
          </a:p>
        </p:txBody>
      </p:sp>
      <p:sp>
        <p:nvSpPr>
          <p:cNvPr id="11287" name="Rectangle 23"/>
          <p:cNvSpPr>
            <a:spLocks noGrp="1" noChangeArrowheads="1"/>
          </p:cNvSpPr>
          <p:nvPr>
            <p:ph type="subTitle" idx="1"/>
          </p:nvPr>
        </p:nvSpPr>
        <p:spPr>
          <a:xfrm>
            <a:off x="576064" y="3405188"/>
            <a:ext cx="7996386" cy="1752600"/>
          </a:xfrm>
        </p:spPr>
        <p:txBody>
          <a:bodyPr/>
          <a:lstStyle>
            <a:lvl1pPr marL="0" indent="0" algn="ctr">
              <a:buFontTx/>
              <a:buNone/>
              <a:defRPr/>
            </a:lvl1pPr>
          </a:lstStyle>
          <a:p>
            <a:r>
              <a:rPr lang="fr-FR" smtClean="0"/>
              <a:t>Cliquez pour modifier le style des sous-titres du masque</a:t>
            </a:r>
            <a:endParaRPr lang="de-DE"/>
          </a:p>
        </p:txBody>
      </p:sp>
    </p:spTree>
    <p:extLst>
      <p:ext uri="{BB962C8B-B14F-4D97-AF65-F5344CB8AC3E}">
        <p14:creationId xmlns:p14="http://schemas.microsoft.com/office/powerpoint/2010/main" val="2213137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81E503-2A19-4356-976C-FCC26F8ABBB9}" type="datetimeFigureOut">
              <a:rPr lang="en-GB" smtClean="0">
                <a:solidFill>
                  <a:prstClr val="black">
                    <a:tint val="75000"/>
                  </a:prstClr>
                </a:solidFill>
              </a:rPr>
              <a:pPr/>
              <a:t>29/05/2015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427F469-39AC-442B-8BEB-1918E856FF3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66378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81E503-2A19-4356-976C-FCC26F8ABBB9}" type="datetimeFigureOut">
              <a:rPr lang="en-GB" smtClean="0">
                <a:solidFill>
                  <a:prstClr val="black">
                    <a:tint val="75000"/>
                  </a:prstClr>
                </a:solidFill>
              </a:rPr>
              <a:pPr/>
              <a:t>29/05/2015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427F469-39AC-442B-8BEB-1918E856FF3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24794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81E503-2A19-4356-976C-FCC26F8ABBB9}" type="datetimeFigureOut">
              <a:rPr lang="en-GB" smtClean="0">
                <a:solidFill>
                  <a:prstClr val="black">
                    <a:tint val="75000"/>
                  </a:prstClr>
                </a:solidFill>
              </a:rPr>
              <a:pPr/>
              <a:t>29/05/2015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427F469-39AC-442B-8BEB-1918E856FF3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95938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81E503-2A19-4356-976C-FCC26F8ABBB9}" type="datetimeFigureOut">
              <a:rPr lang="en-GB" smtClean="0">
                <a:solidFill>
                  <a:prstClr val="black">
                    <a:tint val="75000"/>
                  </a:prstClr>
                </a:solidFill>
              </a:rPr>
              <a:pPr/>
              <a:t>29/05/2015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427F469-39AC-442B-8BEB-1918E856FF3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749245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ENTSO-E long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smtClean="0"/>
              <a:t>Click to edit Master title style</a:t>
            </a:r>
            <a:endParaRPr lang="en-US" dirty="0"/>
          </a:p>
        </p:txBody>
      </p:sp>
      <p:sp>
        <p:nvSpPr>
          <p:cNvPr id="8" name="Content Placeholder 7"/>
          <p:cNvSpPr>
            <a:spLocks noGrp="1"/>
          </p:cNvSpPr>
          <p:nvPr>
            <p:ph sz="quarter" idx="10"/>
          </p:nvPr>
        </p:nvSpPr>
        <p:spPr/>
        <p:txBody>
          <a:bodyPr/>
          <a:lstStyle>
            <a:lvl3pPr marL="216000">
              <a:buFont typeface="Arial" pitchFamily="34" charset="0"/>
              <a:buChar char="•"/>
              <a:defRPr/>
            </a:lvl3pPr>
            <a:lvl6pPr>
              <a:defRPr/>
            </a:lvl6pPr>
            <a:lvl7pPr>
              <a:defRPr/>
            </a:lvl7pPr>
            <a:lvl8pPr>
              <a:buNone/>
              <a:defRPr/>
            </a:lvl8pPr>
          </a:lstStyle>
          <a:p>
            <a:pPr lvl="0"/>
            <a:r>
              <a:rPr lang="en-US" dirty="0" smtClean="0"/>
              <a:t>Click to edit Master text styles</a:t>
            </a:r>
          </a:p>
          <a:p>
            <a:pPr lvl="2"/>
            <a:r>
              <a:rPr lang="en-US" dirty="0" smtClean="0"/>
              <a:t>Second level</a:t>
            </a:r>
          </a:p>
          <a:p>
            <a:pPr lvl="3"/>
            <a:r>
              <a:rPr lang="en-US" dirty="0" smtClean="0"/>
              <a:t>Third level</a:t>
            </a:r>
          </a:p>
          <a:p>
            <a:pPr lvl="4"/>
            <a:r>
              <a:rPr lang="en-US" dirty="0" smtClean="0"/>
              <a:t>Fourth level</a:t>
            </a:r>
          </a:p>
          <a:p>
            <a:pPr lvl="5"/>
            <a:r>
              <a:rPr lang="en-US" dirty="0" smtClean="0"/>
              <a:t>Fifth level</a:t>
            </a:r>
          </a:p>
          <a:p>
            <a:pPr lvl="6"/>
            <a:r>
              <a:rPr lang="en-US" dirty="0" smtClean="0"/>
              <a:t>Sixth level</a:t>
            </a:r>
          </a:p>
        </p:txBody>
      </p:sp>
      <p:sp>
        <p:nvSpPr>
          <p:cNvPr id="4" name="Date Placeholder 3"/>
          <p:cNvSpPr>
            <a:spLocks noGrp="1"/>
          </p:cNvSpPr>
          <p:nvPr>
            <p:ph type="dt" sz="half" idx="11"/>
          </p:nvPr>
        </p:nvSpPr>
        <p:spPr>
          <a:xfrm>
            <a:off x="2781300" y="6584950"/>
            <a:ext cx="6119813" cy="144463"/>
          </a:xfrm>
        </p:spPr>
        <p:txBody>
          <a:bodyPr/>
          <a:lstStyle>
            <a:lvl1pPr>
              <a:defRPr/>
            </a:lvl1pPr>
          </a:lstStyle>
          <a:p>
            <a:pPr>
              <a:defRPr/>
            </a:pPr>
            <a:fld id="{4F0C8061-F0BF-4C67-B8D3-46B6BB961793}" type="datetime3">
              <a:rPr lang="en-US" altLang="fr-FR"/>
              <a:pPr>
                <a:defRPr/>
              </a:pPr>
              <a:t>29 May 2015</a:t>
            </a:fld>
            <a:r>
              <a:rPr lang="en-US" altLang="fr-FR"/>
              <a:t>  |  Page </a:t>
            </a:r>
            <a:fld id="{6C0CC783-8298-4C3F-9B0F-A88199137EDA}" type="slidenum">
              <a:rPr lang="en-US" altLang="fr-FR"/>
              <a:pPr>
                <a:defRPr/>
              </a:pPr>
              <a:t>‹#›</a:t>
            </a:fld>
            <a:endParaRPr lang="en-US" altLang="fr-FR"/>
          </a:p>
        </p:txBody>
      </p:sp>
    </p:spTree>
    <p:extLst>
      <p:ext uri="{BB962C8B-B14F-4D97-AF65-F5344CB8AC3E}">
        <p14:creationId xmlns:p14="http://schemas.microsoft.com/office/powerpoint/2010/main" val="4662420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ím és tartalom">
    <p:spTree>
      <p:nvGrpSpPr>
        <p:cNvPr id="1" name=""/>
        <p:cNvGrpSpPr/>
        <p:nvPr/>
      </p:nvGrpSpPr>
      <p:grpSpPr>
        <a:xfrm>
          <a:off x="0" y="0"/>
          <a:ext cx="0" cy="0"/>
          <a:chOff x="0" y="0"/>
          <a:chExt cx="0" cy="0"/>
        </a:xfrm>
      </p:grpSpPr>
      <p:sp>
        <p:nvSpPr>
          <p:cNvPr id="2" name="Cím 1"/>
          <p:cNvSpPr>
            <a:spLocks noGrp="1"/>
          </p:cNvSpPr>
          <p:nvPr>
            <p:ph type="title" hasCustomPrompt="1"/>
          </p:nvPr>
        </p:nvSpPr>
        <p:spPr>
          <a:xfrm>
            <a:off x="287524" y="190479"/>
            <a:ext cx="8786874" cy="857256"/>
          </a:xfrm>
        </p:spPr>
        <p:txBody>
          <a:bodyPr>
            <a:normAutofit/>
          </a:bodyPr>
          <a:lstStyle>
            <a:lvl1pPr algn="l">
              <a:defRPr sz="3600">
                <a:solidFill>
                  <a:schemeClr val="tx1"/>
                </a:solidFill>
                <a:latin typeface="Arial" pitchFamily="34" charset="0"/>
                <a:cs typeface="Arial" pitchFamily="34" charset="0"/>
              </a:defRPr>
            </a:lvl1pPr>
          </a:lstStyle>
          <a:p>
            <a:r>
              <a:rPr lang="hu-HU" dirty="0" smtClean="0"/>
              <a:t>Insert text</a:t>
            </a:r>
            <a:endParaRPr lang="hu-HU" dirty="0"/>
          </a:p>
        </p:txBody>
      </p:sp>
      <p:sp>
        <p:nvSpPr>
          <p:cNvPr id="3" name="Tartalom helye 2"/>
          <p:cNvSpPr>
            <a:spLocks noGrp="1"/>
          </p:cNvSpPr>
          <p:nvPr>
            <p:ph idx="1" hasCustomPrompt="1"/>
          </p:nvPr>
        </p:nvSpPr>
        <p:spPr>
          <a:xfrm>
            <a:off x="214282" y="1238236"/>
            <a:ext cx="8786874" cy="4762533"/>
          </a:xfrm>
        </p:spPr>
        <p:txBody>
          <a:bodyPr>
            <a:normAutofit/>
          </a:bodyPr>
          <a:lstStyle>
            <a:lvl1pPr marL="271463" indent="-271463">
              <a:defRPr sz="2600">
                <a:solidFill>
                  <a:schemeClr val="tx1"/>
                </a:solidFill>
                <a:latin typeface="Arial" pitchFamily="34" charset="0"/>
                <a:cs typeface="Arial" pitchFamily="34" charset="0"/>
              </a:defRPr>
            </a:lvl1pPr>
            <a:lvl2pPr marL="534988" indent="-263525">
              <a:defRPr sz="2200">
                <a:solidFill>
                  <a:schemeClr val="tx1"/>
                </a:solidFill>
                <a:latin typeface="Arial" pitchFamily="34" charset="0"/>
                <a:cs typeface="Arial" pitchFamily="34" charset="0"/>
              </a:defRPr>
            </a:lvl2pPr>
            <a:lvl3pPr marL="808038" indent="-273050">
              <a:defRPr sz="1800">
                <a:solidFill>
                  <a:schemeClr val="tx1"/>
                </a:solidFill>
                <a:latin typeface="Arial" pitchFamily="34" charset="0"/>
                <a:cs typeface="Arial" pitchFamily="34" charset="0"/>
              </a:defRPr>
            </a:lvl3pPr>
            <a:lvl4pPr marL="1079500" indent="-271463">
              <a:defRPr sz="1000">
                <a:solidFill>
                  <a:schemeClr val="tx1"/>
                </a:solidFill>
                <a:latin typeface="Arial" pitchFamily="34" charset="0"/>
                <a:cs typeface="Arial" pitchFamily="34" charset="0"/>
              </a:defRPr>
            </a:lvl4pPr>
            <a:lvl5pPr marL="1343025" indent="-263525">
              <a:defRPr sz="1000">
                <a:solidFill>
                  <a:schemeClr val="tx1"/>
                </a:solidFill>
                <a:latin typeface="Arial" pitchFamily="34" charset="0"/>
                <a:cs typeface="Arial" pitchFamily="34" charset="0"/>
              </a:defRPr>
            </a:lvl5pPr>
          </a:lstStyle>
          <a:p>
            <a:pPr lvl="0"/>
            <a:r>
              <a:rPr lang="hu-HU" dirty="0" smtClean="0"/>
              <a:t>First bullet</a:t>
            </a:r>
          </a:p>
          <a:p>
            <a:pPr lvl="1"/>
            <a:r>
              <a:rPr lang="hu-HU" dirty="0" smtClean="0"/>
              <a:t>Second bullet</a:t>
            </a:r>
          </a:p>
          <a:p>
            <a:pPr lvl="2"/>
            <a:r>
              <a:rPr lang="hu-HU" dirty="0" smtClean="0"/>
              <a:t>Third bullet</a:t>
            </a:r>
          </a:p>
        </p:txBody>
      </p:sp>
      <p:sp>
        <p:nvSpPr>
          <p:cNvPr id="20" name="Dia számának helye 5"/>
          <p:cNvSpPr>
            <a:spLocks noGrp="1"/>
          </p:cNvSpPr>
          <p:nvPr>
            <p:ph type="sldNum" sz="quarter" idx="12"/>
          </p:nvPr>
        </p:nvSpPr>
        <p:spPr>
          <a:xfrm>
            <a:off x="8001003" y="6208185"/>
            <a:ext cx="1000125" cy="364067"/>
          </a:xfrm>
        </p:spPr>
        <p:txBody>
          <a:bodyPr/>
          <a:lstStyle>
            <a:lvl1pPr>
              <a:defRPr sz="900" i="1">
                <a:solidFill>
                  <a:schemeClr val="tx1"/>
                </a:solidFill>
                <a:latin typeface="Arial" pitchFamily="34" charset="0"/>
                <a:cs typeface="Arial" pitchFamily="34" charset="0"/>
              </a:defRPr>
            </a:lvl1pPr>
          </a:lstStyle>
          <a:p>
            <a:pPr>
              <a:defRPr/>
            </a:pPr>
            <a:r>
              <a:rPr lang="hu-HU" dirty="0" smtClean="0">
                <a:solidFill>
                  <a:prstClr val="black"/>
                </a:solidFill>
              </a:rPr>
              <a:t>Page </a:t>
            </a:r>
            <a:fld id="{4999ED19-0127-4676-B140-359002A5594D}" type="slidenum">
              <a:rPr lang="hu-HU" smtClean="0">
                <a:solidFill>
                  <a:prstClr val="black"/>
                </a:solidFill>
              </a:rPr>
              <a:pPr>
                <a:defRPr/>
              </a:pPr>
              <a:t>‹#›</a:t>
            </a:fld>
            <a:endParaRPr lang="hu-HU" dirty="0">
              <a:solidFill>
                <a:prstClr val="black"/>
              </a:solidFill>
            </a:endParaRPr>
          </a:p>
        </p:txBody>
      </p:sp>
      <p:grpSp>
        <p:nvGrpSpPr>
          <p:cNvPr id="38" name="Csoportba foglalás 27"/>
          <p:cNvGrpSpPr>
            <a:grpSpLocks/>
          </p:cNvGrpSpPr>
          <p:nvPr userDrawn="1"/>
        </p:nvGrpSpPr>
        <p:grpSpPr bwMode="auto">
          <a:xfrm>
            <a:off x="214249" y="188641"/>
            <a:ext cx="8786243" cy="964774"/>
            <a:chOff x="142843" y="349568"/>
            <a:chExt cx="8786304" cy="723445"/>
          </a:xfrm>
        </p:grpSpPr>
        <p:sp>
          <p:nvSpPr>
            <p:cNvPr id="39" name="Téglalap 28"/>
            <p:cNvSpPr/>
            <p:nvPr userDrawn="1"/>
          </p:nvSpPr>
          <p:spPr>
            <a:xfrm>
              <a:off x="142844" y="1000127"/>
              <a:ext cx="8786303" cy="72886"/>
            </a:xfrm>
            <a:prstGeom prst="rect">
              <a:avLst/>
            </a:prstGeom>
            <a:gradFill flip="none" rotWithShape="1">
              <a:gsLst>
                <a:gs pos="0">
                  <a:srgbClr val="00B0F0"/>
                </a:gs>
                <a:gs pos="49560">
                  <a:srgbClr val="B9E5FF"/>
                </a:gs>
                <a:gs pos="100000">
                  <a:srgbClr val="00B0F0">
                    <a:tint val="23500"/>
                    <a:satMod val="160000"/>
                  </a:srgbClr>
                </a:gs>
              </a:gsLst>
              <a:lin ang="0" scaled="1"/>
              <a:tileRect/>
            </a:gradFill>
            <a:ln>
              <a:noFill/>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hu-HU" sz="1800" b="0">
                <a:solidFill>
                  <a:prstClr val="black"/>
                </a:solidFill>
              </a:endParaRPr>
            </a:p>
          </p:txBody>
        </p:sp>
        <p:sp>
          <p:nvSpPr>
            <p:cNvPr id="40" name="Téglalap 29"/>
            <p:cNvSpPr/>
            <p:nvPr userDrawn="1"/>
          </p:nvSpPr>
          <p:spPr>
            <a:xfrm rot="16200000">
              <a:off x="-146432" y="638843"/>
              <a:ext cx="650560" cy="72009"/>
            </a:xfrm>
            <a:prstGeom prst="rect">
              <a:avLst/>
            </a:prstGeom>
            <a:gradFill flip="none" rotWithShape="1">
              <a:gsLst>
                <a:gs pos="0">
                  <a:srgbClr val="00B0F0"/>
                </a:gs>
                <a:gs pos="50000">
                  <a:srgbClr val="00B0F0">
                    <a:tint val="44500"/>
                    <a:satMod val="160000"/>
                  </a:srgbClr>
                </a:gs>
                <a:gs pos="100000">
                  <a:srgbClr val="00B0F0">
                    <a:tint val="23500"/>
                    <a:satMod val="160000"/>
                  </a:srgbClr>
                </a:gs>
              </a:gsLst>
              <a:lin ang="0" scaled="1"/>
              <a:tileRect/>
            </a:gradFill>
            <a:ln>
              <a:noFill/>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hu-HU" sz="1800" b="0">
                <a:solidFill>
                  <a:prstClr val="black"/>
                </a:solidFill>
              </a:endParaRPr>
            </a:p>
          </p:txBody>
        </p:sp>
      </p:grpSp>
      <p:sp>
        <p:nvSpPr>
          <p:cNvPr id="41" name="Téglalap 26"/>
          <p:cNvSpPr/>
          <p:nvPr userDrawn="1"/>
        </p:nvSpPr>
        <p:spPr>
          <a:xfrm flipH="1">
            <a:off x="142242" y="6070055"/>
            <a:ext cx="8858250" cy="95249"/>
          </a:xfrm>
          <a:prstGeom prst="rect">
            <a:avLst/>
          </a:prstGeom>
          <a:gradFill flip="none" rotWithShape="1">
            <a:gsLst>
              <a:gs pos="0">
                <a:srgbClr val="00B0F0"/>
              </a:gs>
              <a:gs pos="50000">
                <a:srgbClr val="00B0F0">
                  <a:tint val="44500"/>
                  <a:satMod val="160000"/>
                </a:srgbClr>
              </a:gs>
              <a:gs pos="100000">
                <a:srgbClr val="00B0F0">
                  <a:tint val="23500"/>
                  <a:satMod val="160000"/>
                </a:srgbClr>
              </a:gs>
            </a:gsLst>
            <a:lin ang="0" scaled="1"/>
            <a:tileRect/>
          </a:gradFill>
          <a:ln>
            <a:noFill/>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hu-HU" sz="1800" b="0">
              <a:solidFill>
                <a:prstClr val="black"/>
              </a:solidFill>
            </a:endParaRPr>
          </a:p>
        </p:txBody>
      </p:sp>
      <p:grpSp>
        <p:nvGrpSpPr>
          <p:cNvPr id="23" name="Group 13"/>
          <p:cNvGrpSpPr>
            <a:grpSpLocks noChangeAspect="1"/>
          </p:cNvGrpSpPr>
          <p:nvPr userDrawn="1"/>
        </p:nvGrpSpPr>
        <p:grpSpPr bwMode="auto">
          <a:xfrm>
            <a:off x="179506" y="6203608"/>
            <a:ext cx="4863335" cy="320340"/>
            <a:chOff x="1332" y="795"/>
            <a:chExt cx="9351" cy="614"/>
          </a:xfrm>
        </p:grpSpPr>
        <p:pic>
          <p:nvPicPr>
            <p:cNvPr id="35" name="Kép 9" descr="K:\MARKET COUPLING\CZ-SK-HU\logos\CEPS_logo.gif"/>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121" y="837"/>
              <a:ext cx="1190" cy="540"/>
            </a:xfrm>
            <a:prstGeom prst="rect">
              <a:avLst/>
            </a:prstGeom>
            <a:noFill/>
            <a:ln w="9525">
              <a:noFill/>
              <a:miter lim="800000"/>
              <a:headEnd/>
              <a:tailEnd/>
            </a:ln>
          </p:spPr>
        </p:pic>
        <p:pic>
          <p:nvPicPr>
            <p:cNvPr id="36" name="Kép 7" descr="K:\MARKET COUPLING\CZ-SK-HU\logos\urso.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522" y="798"/>
              <a:ext cx="702" cy="536"/>
            </a:xfrm>
            <a:prstGeom prst="rect">
              <a:avLst/>
            </a:prstGeom>
            <a:noFill/>
            <a:ln w="9525">
              <a:noFill/>
              <a:miter lim="800000"/>
              <a:headEnd/>
              <a:tailEnd/>
            </a:ln>
          </p:spPr>
        </p:pic>
        <p:pic>
          <p:nvPicPr>
            <p:cNvPr id="37" name="Kép 6" descr="K:\MARKET COUPLING\CZ-SK-HU\logos\eru.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332" y="937"/>
              <a:ext cx="724" cy="394"/>
            </a:xfrm>
            <a:prstGeom prst="rect">
              <a:avLst/>
            </a:prstGeom>
            <a:noFill/>
            <a:ln w="9525">
              <a:noFill/>
              <a:miter lim="800000"/>
              <a:headEnd/>
              <a:tailEnd/>
            </a:ln>
          </p:spPr>
        </p:pic>
        <p:pic>
          <p:nvPicPr>
            <p:cNvPr id="42" name="Kép 15" descr="K:\MARKET COUPLING\CZ-SK-HU\logos\mavir.jp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8255" y="846"/>
              <a:ext cx="726" cy="463"/>
            </a:xfrm>
            <a:prstGeom prst="rect">
              <a:avLst/>
            </a:prstGeom>
            <a:noFill/>
            <a:ln w="9525">
              <a:noFill/>
              <a:miter lim="800000"/>
              <a:headEnd/>
              <a:tailEnd/>
            </a:ln>
          </p:spPr>
        </p:pic>
        <p:pic>
          <p:nvPicPr>
            <p:cNvPr id="43" name="Kép 16" descr="K:\MARKET COUPLING\CZ-SK-HU\logos\OTE_color.jp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363" y="957"/>
              <a:ext cx="964" cy="301"/>
            </a:xfrm>
            <a:prstGeom prst="rect">
              <a:avLst/>
            </a:prstGeom>
            <a:noFill/>
            <a:ln w="9525">
              <a:noFill/>
              <a:miter lim="800000"/>
              <a:headEnd/>
              <a:tailEnd/>
            </a:ln>
          </p:spPr>
        </p:pic>
        <p:pic>
          <p:nvPicPr>
            <p:cNvPr id="45" name="Kép 8" descr="K:\arculat\HUPX_logo\hupx_logo_szlogennel.jp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9124" y="895"/>
              <a:ext cx="1559" cy="460"/>
            </a:xfrm>
            <a:prstGeom prst="rect">
              <a:avLst/>
            </a:prstGeom>
            <a:noFill/>
            <a:ln w="9525">
              <a:noFill/>
              <a:miter lim="800000"/>
              <a:headEnd/>
              <a:tailEnd/>
            </a:ln>
          </p:spPr>
        </p:pic>
        <p:pic>
          <p:nvPicPr>
            <p:cNvPr id="46" name="Kép 14" descr="K:\MARKET COUPLING\CZ-SK-HU\logos\sepsas-logo.jp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5461" y="795"/>
              <a:ext cx="823" cy="614"/>
            </a:xfrm>
            <a:prstGeom prst="rect">
              <a:avLst/>
            </a:prstGeom>
            <a:noFill/>
            <a:ln w="9525">
              <a:noFill/>
              <a:miter lim="800000"/>
              <a:headEnd/>
              <a:tailEnd/>
            </a:ln>
          </p:spPr>
        </p:pic>
      </p:grpSp>
      <p:pic>
        <p:nvPicPr>
          <p:cNvPr id="48" name="Kép 32" descr="Leírás: opcom"/>
          <p:cNvPicPr>
            <a:picLocks noChangeAspect="1"/>
          </p:cNvPicPr>
          <p:nvPr userDrawn="1"/>
        </p:nvPicPr>
        <p:blipFill>
          <a:blip r:embed="rId9" cstate="print">
            <a:extLst>
              <a:ext uri="{28A0092B-C50C-407E-A947-70E740481C1C}">
                <a14:useLocalDpi xmlns:a14="http://schemas.microsoft.com/office/drawing/2010/main"/>
              </a:ext>
            </a:extLst>
          </a:blip>
          <a:srcRect/>
          <a:stretch>
            <a:fillRect/>
          </a:stretch>
        </p:blipFill>
        <p:spPr bwMode="auto">
          <a:xfrm>
            <a:off x="2794920" y="6533971"/>
            <a:ext cx="264912" cy="32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26"/>
          <p:cNvPicPr>
            <a:picLocks noChangeAspect="1"/>
          </p:cNvPicPr>
          <p:nvPr userDrawn="1"/>
        </p:nvPicPr>
        <p:blipFill>
          <a:blip r:embed="rId10" cstate="print">
            <a:extLst>
              <a:ext uri="{28A0092B-C50C-407E-A947-70E740481C1C}">
                <a14:useLocalDpi xmlns:a14="http://schemas.microsoft.com/office/drawing/2010/main"/>
              </a:ext>
            </a:extLst>
          </a:blip>
          <a:srcRect/>
          <a:stretch>
            <a:fillRect/>
          </a:stretch>
        </p:blipFill>
        <p:spPr bwMode="auto">
          <a:xfrm>
            <a:off x="1658202" y="6475471"/>
            <a:ext cx="682636" cy="303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Kép 22"/>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47864" y="6237312"/>
            <a:ext cx="324649" cy="324000"/>
          </a:xfrm>
          <a:prstGeom prst="rect">
            <a:avLst/>
          </a:prstGeom>
        </p:spPr>
      </p:pic>
      <p:pic>
        <p:nvPicPr>
          <p:cNvPr id="2050" name="Picture 2"/>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2771800" y="6237312"/>
            <a:ext cx="5429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339752" y="6525344"/>
            <a:ext cx="323850"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234491"/>
      </p:ext>
    </p:extLst>
  </p:cSld>
  <p:clrMapOvr>
    <a:masterClrMapping/>
  </p:clrMapOvr>
  <p:timing>
    <p:tnLst>
      <p:par>
        <p:cTn id="1" dur="indefinite" restart="never" nodeType="tmRoot"/>
      </p:par>
    </p:tnLst>
  </p:timing>
  <p:hf hdr="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4" name="Image 88" descr="Logo_EPEX"/>
          <p:cNvPicPr>
            <a:picLocks noChangeAspect="1" noChangeArrowheads="1"/>
          </p:cNvPicPr>
          <p:nvPr userDrawn="1"/>
        </p:nvPicPr>
        <p:blipFill>
          <a:blip r:embed="rId3"/>
          <a:srcRect/>
          <a:stretch>
            <a:fillRect/>
          </a:stretch>
        </p:blipFill>
        <p:spPr bwMode="auto">
          <a:xfrm>
            <a:off x="3286125" y="128588"/>
            <a:ext cx="1500188" cy="387350"/>
          </a:xfrm>
          <a:prstGeom prst="rect">
            <a:avLst/>
          </a:prstGeom>
          <a:noFill/>
          <a:ln w="9525">
            <a:noFill/>
            <a:miter lim="800000"/>
            <a:headEnd/>
            <a:tailEnd/>
          </a:ln>
        </p:spPr>
      </p:pic>
      <p:pic>
        <p:nvPicPr>
          <p:cNvPr id="5" name="Image 1" descr="APX Endex logo_NEW"/>
          <p:cNvPicPr>
            <a:picLocks noChangeAspect="1" noChangeArrowheads="1"/>
          </p:cNvPicPr>
          <p:nvPr userDrawn="1"/>
        </p:nvPicPr>
        <p:blipFill>
          <a:blip r:embed="rId4"/>
          <a:srcRect l="8150" t="31477" r="9277" b="33119"/>
          <a:stretch>
            <a:fillRect/>
          </a:stretch>
        </p:blipFill>
        <p:spPr bwMode="auto">
          <a:xfrm>
            <a:off x="214313" y="131763"/>
            <a:ext cx="1214437" cy="381000"/>
          </a:xfrm>
          <a:prstGeom prst="rect">
            <a:avLst/>
          </a:prstGeom>
          <a:noFill/>
          <a:ln w="9525">
            <a:noFill/>
            <a:miter lim="800000"/>
            <a:headEnd/>
            <a:tailEnd/>
          </a:ln>
        </p:spPr>
      </p:pic>
      <p:pic>
        <p:nvPicPr>
          <p:cNvPr id="6" name="Image 2" descr="Belpex"/>
          <p:cNvPicPr>
            <a:picLocks noChangeAspect="1" noChangeArrowheads="1"/>
          </p:cNvPicPr>
          <p:nvPr userDrawn="1"/>
        </p:nvPicPr>
        <p:blipFill>
          <a:blip r:embed="rId5"/>
          <a:srcRect/>
          <a:stretch>
            <a:fillRect/>
          </a:stretch>
        </p:blipFill>
        <p:spPr bwMode="auto">
          <a:xfrm>
            <a:off x="1785938" y="149225"/>
            <a:ext cx="1143000" cy="344488"/>
          </a:xfrm>
          <a:prstGeom prst="rect">
            <a:avLst/>
          </a:prstGeom>
          <a:noFill/>
          <a:ln w="9525">
            <a:noFill/>
            <a:miter lim="800000"/>
            <a:headEnd/>
            <a:tailEnd/>
          </a:ln>
        </p:spPr>
      </p:pic>
      <p:graphicFrame>
        <p:nvGraphicFramePr>
          <p:cNvPr id="7" name="Object 1"/>
          <p:cNvGraphicFramePr>
            <a:graphicFrameLocks noChangeAspect="1"/>
          </p:cNvGraphicFramePr>
          <p:nvPr/>
        </p:nvGraphicFramePr>
        <p:xfrm>
          <a:off x="7524750" y="58738"/>
          <a:ext cx="1438275" cy="527050"/>
        </p:xfrm>
        <a:graphic>
          <a:graphicData uri="http://schemas.openxmlformats.org/presentationml/2006/ole">
            <mc:AlternateContent xmlns:mc="http://schemas.openxmlformats.org/markup-compatibility/2006">
              <mc:Choice xmlns:v="urn:schemas-microsoft-com:vml" Requires="v">
                <p:oleObj spid="_x0000_s1047" name="Image" r:id="rId6" imgW="1438537" imgH="527037" progId="">
                  <p:embed/>
                </p:oleObj>
              </mc:Choice>
              <mc:Fallback>
                <p:oleObj name="Image" r:id="rId6" imgW="1438537" imgH="527037"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24750" y="58738"/>
                        <a:ext cx="1438275" cy="52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8" name="Image 1" descr="image001"/>
          <p:cNvPicPr>
            <a:picLocks noChangeAspect="1" noChangeArrowheads="1"/>
          </p:cNvPicPr>
          <p:nvPr userDrawn="1"/>
        </p:nvPicPr>
        <p:blipFill>
          <a:blip r:embed="rId8"/>
          <a:srcRect/>
          <a:stretch>
            <a:fillRect/>
          </a:stretch>
        </p:blipFill>
        <p:spPr bwMode="auto">
          <a:xfrm>
            <a:off x="5072063" y="7938"/>
            <a:ext cx="857250" cy="627062"/>
          </a:xfrm>
          <a:prstGeom prst="rect">
            <a:avLst/>
          </a:prstGeom>
          <a:noFill/>
          <a:ln w="9525">
            <a:noFill/>
            <a:miter lim="800000"/>
            <a:headEnd/>
            <a:tailEnd/>
          </a:ln>
        </p:spPr>
      </p:pic>
      <p:pic>
        <p:nvPicPr>
          <p:cNvPr id="9" name="4 Imagen" descr="image001"/>
          <p:cNvPicPr>
            <a:picLocks noChangeAspect="1" noChangeArrowheads="1"/>
          </p:cNvPicPr>
          <p:nvPr userDrawn="1"/>
        </p:nvPicPr>
        <p:blipFill>
          <a:blip r:embed="rId9"/>
          <a:srcRect/>
          <a:stretch>
            <a:fillRect/>
          </a:stretch>
        </p:blipFill>
        <p:spPr bwMode="auto">
          <a:xfrm>
            <a:off x="6210300" y="58738"/>
            <a:ext cx="1116013" cy="534987"/>
          </a:xfrm>
          <a:prstGeom prst="rect">
            <a:avLst/>
          </a:prstGeom>
          <a:noFill/>
          <a:ln w="9525">
            <a:noFill/>
            <a:miter lim="800000"/>
            <a:headEnd/>
            <a:tailEnd/>
          </a:ln>
        </p:spPr>
      </p:pic>
      <p:sp>
        <p:nvSpPr>
          <p:cNvPr id="2" name="Titel 1"/>
          <p:cNvSpPr>
            <a:spLocks noGrp="1"/>
          </p:cNvSpPr>
          <p:nvPr>
            <p:ph type="ctrTitle"/>
          </p:nvPr>
        </p:nvSpPr>
        <p:spPr>
          <a:xfrm>
            <a:off x="685800" y="2130425"/>
            <a:ext cx="7772400" cy="1470025"/>
          </a:xfrm>
        </p:spPr>
        <p:txBody>
          <a:bodyPr/>
          <a:lstStyle/>
          <a:p>
            <a:r>
              <a:rPr lang="nl-NL" smtClean="0"/>
              <a:t>Titelstijl van model bewerken</a:t>
            </a:r>
            <a:endParaRPr lang="en-GB"/>
          </a:p>
        </p:txBody>
      </p:sp>
      <p:sp>
        <p:nvSpPr>
          <p:cNvPr id="3" name="Sub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titelstijl van het model te bewerken</a:t>
            </a:r>
            <a:endParaRPr lang="en-GB"/>
          </a:p>
        </p:txBody>
      </p:sp>
      <p:sp>
        <p:nvSpPr>
          <p:cNvPr id="10" name="Tijdelijke aanduiding voor datum 3"/>
          <p:cNvSpPr>
            <a:spLocks noGrp="1"/>
          </p:cNvSpPr>
          <p:nvPr>
            <p:ph type="dt" sz="half" idx="10"/>
          </p:nvPr>
        </p:nvSpPr>
        <p:spPr/>
        <p:txBody>
          <a:bodyPr/>
          <a:lstStyle>
            <a:lvl1pPr>
              <a:defRPr/>
            </a:lvl1pPr>
          </a:lstStyle>
          <a:p>
            <a:pPr>
              <a:defRPr/>
            </a:pPr>
            <a:fld id="{EC760BA2-13A8-4284-A441-F552148DDB1F}" type="datetimeFigureOut">
              <a:rPr lang="nl-NL">
                <a:solidFill>
                  <a:prstClr val="black">
                    <a:tint val="75000"/>
                  </a:prstClr>
                </a:solidFill>
              </a:rPr>
              <a:pPr>
                <a:defRPr/>
              </a:pPr>
              <a:t>29-5-2015</a:t>
            </a:fld>
            <a:endParaRPr lang="en-GB">
              <a:solidFill>
                <a:prstClr val="black">
                  <a:tint val="75000"/>
                </a:prstClr>
              </a:solidFill>
            </a:endParaRPr>
          </a:p>
        </p:txBody>
      </p:sp>
      <p:sp>
        <p:nvSpPr>
          <p:cNvPr id="11" name="Tijdelijke aanduiding voor voettekst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12" name="Tijdelijke aanduiding voor dianummer 5"/>
          <p:cNvSpPr>
            <a:spLocks noGrp="1"/>
          </p:cNvSpPr>
          <p:nvPr>
            <p:ph type="sldNum" sz="quarter" idx="12"/>
          </p:nvPr>
        </p:nvSpPr>
        <p:spPr/>
        <p:txBody>
          <a:bodyPr/>
          <a:lstStyle>
            <a:lvl1pPr>
              <a:defRPr/>
            </a:lvl1pPr>
          </a:lstStyle>
          <a:p>
            <a:pPr>
              <a:defRPr/>
            </a:pPr>
            <a:fld id="{345B1C57-773B-4476-9511-0DC6FBA2BAB7}"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51953412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4" name="Image 88" descr="Logo_EPEX"/>
          <p:cNvPicPr>
            <a:picLocks noChangeAspect="1" noChangeArrowheads="1"/>
          </p:cNvPicPr>
          <p:nvPr userDrawn="1"/>
        </p:nvPicPr>
        <p:blipFill>
          <a:blip r:embed="rId3"/>
          <a:srcRect/>
          <a:stretch>
            <a:fillRect/>
          </a:stretch>
        </p:blipFill>
        <p:spPr bwMode="auto">
          <a:xfrm>
            <a:off x="3286125" y="128588"/>
            <a:ext cx="1500188" cy="387350"/>
          </a:xfrm>
          <a:prstGeom prst="rect">
            <a:avLst/>
          </a:prstGeom>
          <a:noFill/>
          <a:ln w="9525">
            <a:noFill/>
            <a:miter lim="800000"/>
            <a:headEnd/>
            <a:tailEnd/>
          </a:ln>
        </p:spPr>
      </p:pic>
      <p:pic>
        <p:nvPicPr>
          <p:cNvPr id="5" name="Image 1" descr="APX Endex logo_NEW"/>
          <p:cNvPicPr>
            <a:picLocks noChangeAspect="1" noChangeArrowheads="1"/>
          </p:cNvPicPr>
          <p:nvPr userDrawn="1"/>
        </p:nvPicPr>
        <p:blipFill>
          <a:blip r:embed="rId4"/>
          <a:srcRect l="8150" t="31477" r="9277" b="33119"/>
          <a:stretch>
            <a:fillRect/>
          </a:stretch>
        </p:blipFill>
        <p:spPr bwMode="auto">
          <a:xfrm>
            <a:off x="214313" y="131763"/>
            <a:ext cx="1214437" cy="381000"/>
          </a:xfrm>
          <a:prstGeom prst="rect">
            <a:avLst/>
          </a:prstGeom>
          <a:noFill/>
          <a:ln w="9525">
            <a:noFill/>
            <a:miter lim="800000"/>
            <a:headEnd/>
            <a:tailEnd/>
          </a:ln>
        </p:spPr>
      </p:pic>
      <p:pic>
        <p:nvPicPr>
          <p:cNvPr id="6" name="Image 2" descr="Belpex"/>
          <p:cNvPicPr>
            <a:picLocks noChangeAspect="1" noChangeArrowheads="1"/>
          </p:cNvPicPr>
          <p:nvPr userDrawn="1"/>
        </p:nvPicPr>
        <p:blipFill>
          <a:blip r:embed="rId5"/>
          <a:srcRect/>
          <a:stretch>
            <a:fillRect/>
          </a:stretch>
        </p:blipFill>
        <p:spPr bwMode="auto">
          <a:xfrm>
            <a:off x="1785938" y="149225"/>
            <a:ext cx="1143000" cy="344488"/>
          </a:xfrm>
          <a:prstGeom prst="rect">
            <a:avLst/>
          </a:prstGeom>
          <a:noFill/>
          <a:ln w="9525">
            <a:noFill/>
            <a:miter lim="800000"/>
            <a:headEnd/>
            <a:tailEnd/>
          </a:ln>
        </p:spPr>
      </p:pic>
      <p:graphicFrame>
        <p:nvGraphicFramePr>
          <p:cNvPr id="7" name="Object 1"/>
          <p:cNvGraphicFramePr>
            <a:graphicFrameLocks noChangeAspect="1"/>
          </p:cNvGraphicFramePr>
          <p:nvPr/>
        </p:nvGraphicFramePr>
        <p:xfrm>
          <a:off x="7524750" y="58738"/>
          <a:ext cx="1438275" cy="527050"/>
        </p:xfrm>
        <a:graphic>
          <a:graphicData uri="http://schemas.openxmlformats.org/presentationml/2006/ole">
            <mc:AlternateContent xmlns:mc="http://schemas.openxmlformats.org/markup-compatibility/2006">
              <mc:Choice xmlns:v="urn:schemas-microsoft-com:vml" Requires="v">
                <p:oleObj spid="_x0000_s2071" name="Image" r:id="rId6" imgW="1438537" imgH="527037" progId="">
                  <p:embed/>
                </p:oleObj>
              </mc:Choice>
              <mc:Fallback>
                <p:oleObj name="Image" r:id="rId6" imgW="1438537" imgH="527037"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24750" y="58738"/>
                        <a:ext cx="1438275" cy="52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8" name="Image 1" descr="image001"/>
          <p:cNvPicPr>
            <a:picLocks noChangeAspect="1" noChangeArrowheads="1"/>
          </p:cNvPicPr>
          <p:nvPr userDrawn="1"/>
        </p:nvPicPr>
        <p:blipFill>
          <a:blip r:embed="rId8"/>
          <a:srcRect/>
          <a:stretch>
            <a:fillRect/>
          </a:stretch>
        </p:blipFill>
        <p:spPr bwMode="auto">
          <a:xfrm>
            <a:off x="5072063" y="7938"/>
            <a:ext cx="857250" cy="627062"/>
          </a:xfrm>
          <a:prstGeom prst="rect">
            <a:avLst/>
          </a:prstGeom>
          <a:noFill/>
          <a:ln w="9525">
            <a:noFill/>
            <a:miter lim="800000"/>
            <a:headEnd/>
            <a:tailEnd/>
          </a:ln>
        </p:spPr>
      </p:pic>
      <p:pic>
        <p:nvPicPr>
          <p:cNvPr id="9" name="4 Imagen" descr="image001"/>
          <p:cNvPicPr>
            <a:picLocks noChangeAspect="1" noChangeArrowheads="1"/>
          </p:cNvPicPr>
          <p:nvPr userDrawn="1"/>
        </p:nvPicPr>
        <p:blipFill>
          <a:blip r:embed="rId9"/>
          <a:srcRect/>
          <a:stretch>
            <a:fillRect/>
          </a:stretch>
        </p:blipFill>
        <p:spPr bwMode="auto">
          <a:xfrm>
            <a:off x="6210300" y="58738"/>
            <a:ext cx="1116013" cy="534987"/>
          </a:xfrm>
          <a:prstGeom prst="rect">
            <a:avLst/>
          </a:prstGeom>
          <a:noFill/>
          <a:ln w="9525">
            <a:noFill/>
            <a:miter lim="800000"/>
            <a:headEnd/>
            <a:tailEnd/>
          </a:ln>
        </p:spPr>
      </p:pic>
      <p:sp>
        <p:nvSpPr>
          <p:cNvPr id="2" name="Titel 1"/>
          <p:cNvSpPr>
            <a:spLocks noGrp="1"/>
          </p:cNvSpPr>
          <p:nvPr>
            <p:ph type="title"/>
          </p:nvPr>
        </p:nvSpPr>
        <p:spPr>
          <a:xfrm>
            <a:off x="457200" y="635000"/>
            <a:ext cx="8229600" cy="1143000"/>
          </a:xfrm>
        </p:spPr>
        <p:txBody>
          <a:bodyPr/>
          <a:lstStyle/>
          <a:p>
            <a:r>
              <a:rPr lang="nl-NL" smtClean="0"/>
              <a:t>Titelstijl van model bewerken</a:t>
            </a:r>
            <a:endParaRPr lang="en-GB"/>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10" name="Tijdelijke aanduiding voor datum 3"/>
          <p:cNvSpPr>
            <a:spLocks noGrp="1"/>
          </p:cNvSpPr>
          <p:nvPr>
            <p:ph type="dt" sz="half" idx="10"/>
          </p:nvPr>
        </p:nvSpPr>
        <p:spPr/>
        <p:txBody>
          <a:bodyPr/>
          <a:lstStyle>
            <a:lvl1pPr>
              <a:defRPr/>
            </a:lvl1pPr>
          </a:lstStyle>
          <a:p>
            <a:pPr>
              <a:defRPr/>
            </a:pPr>
            <a:fld id="{891E01CB-7CF5-4E3C-98AC-BA91119CCDE3}" type="datetimeFigureOut">
              <a:rPr lang="nl-NL">
                <a:solidFill>
                  <a:prstClr val="black">
                    <a:tint val="75000"/>
                  </a:prstClr>
                </a:solidFill>
              </a:rPr>
              <a:pPr>
                <a:defRPr/>
              </a:pPr>
              <a:t>29-5-2015</a:t>
            </a:fld>
            <a:endParaRPr lang="en-GB">
              <a:solidFill>
                <a:prstClr val="black">
                  <a:tint val="75000"/>
                </a:prstClr>
              </a:solidFill>
            </a:endParaRPr>
          </a:p>
        </p:txBody>
      </p:sp>
      <p:sp>
        <p:nvSpPr>
          <p:cNvPr id="11" name="Tijdelijke aanduiding voor voettekst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12" name="Tijdelijke aanduiding voor dianummer 5"/>
          <p:cNvSpPr>
            <a:spLocks noGrp="1"/>
          </p:cNvSpPr>
          <p:nvPr>
            <p:ph type="sldNum" sz="quarter" idx="12"/>
          </p:nvPr>
        </p:nvSpPr>
        <p:spPr/>
        <p:txBody>
          <a:bodyPr/>
          <a:lstStyle>
            <a:lvl1pPr>
              <a:defRPr/>
            </a:lvl1pPr>
          </a:lstStyle>
          <a:p>
            <a:pPr>
              <a:defRPr/>
            </a:pPr>
            <a:fld id="{F3865D04-75C8-4E07-AB91-26EF179959FB}"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5844313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Titelstijl van model bewerken</a:t>
            </a:r>
            <a:endParaRPr lang="en-GB"/>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Tijdelijke aanduiding voor datum 3"/>
          <p:cNvSpPr>
            <a:spLocks noGrp="1"/>
          </p:cNvSpPr>
          <p:nvPr>
            <p:ph type="dt" sz="half" idx="10"/>
          </p:nvPr>
        </p:nvSpPr>
        <p:spPr/>
        <p:txBody>
          <a:bodyPr/>
          <a:lstStyle>
            <a:lvl1pPr>
              <a:defRPr/>
            </a:lvl1pPr>
          </a:lstStyle>
          <a:p>
            <a:pPr>
              <a:defRPr/>
            </a:pPr>
            <a:fld id="{A66C819F-3013-419F-B1E8-7F2383A1C907}" type="datetimeFigureOut">
              <a:rPr lang="nl-NL">
                <a:solidFill>
                  <a:prstClr val="black">
                    <a:tint val="75000"/>
                  </a:prstClr>
                </a:solidFill>
              </a:rPr>
              <a:pPr>
                <a:defRPr/>
              </a:pPr>
              <a:t>29-5-2015</a:t>
            </a:fld>
            <a:endParaRPr lang="en-GB">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7E7D2BED-2E66-4FAD-A55E-0A73D2E1CD28}"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656426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pic>
        <p:nvPicPr>
          <p:cNvPr id="5" name="Image 88" descr="Logo_EPEX"/>
          <p:cNvPicPr>
            <a:picLocks noChangeAspect="1" noChangeArrowheads="1"/>
          </p:cNvPicPr>
          <p:nvPr userDrawn="1"/>
        </p:nvPicPr>
        <p:blipFill>
          <a:blip r:embed="rId3"/>
          <a:srcRect/>
          <a:stretch>
            <a:fillRect/>
          </a:stretch>
        </p:blipFill>
        <p:spPr bwMode="auto">
          <a:xfrm>
            <a:off x="3286125" y="128588"/>
            <a:ext cx="1500188" cy="387350"/>
          </a:xfrm>
          <a:prstGeom prst="rect">
            <a:avLst/>
          </a:prstGeom>
          <a:noFill/>
          <a:ln w="9525">
            <a:noFill/>
            <a:miter lim="800000"/>
            <a:headEnd/>
            <a:tailEnd/>
          </a:ln>
        </p:spPr>
      </p:pic>
      <p:pic>
        <p:nvPicPr>
          <p:cNvPr id="6" name="Image 1" descr="APX Endex logo_NEW"/>
          <p:cNvPicPr>
            <a:picLocks noChangeAspect="1" noChangeArrowheads="1"/>
          </p:cNvPicPr>
          <p:nvPr userDrawn="1"/>
        </p:nvPicPr>
        <p:blipFill>
          <a:blip r:embed="rId4"/>
          <a:srcRect l="8150" t="31477" r="9277" b="33119"/>
          <a:stretch>
            <a:fillRect/>
          </a:stretch>
        </p:blipFill>
        <p:spPr bwMode="auto">
          <a:xfrm>
            <a:off x="214313" y="131763"/>
            <a:ext cx="1214437" cy="381000"/>
          </a:xfrm>
          <a:prstGeom prst="rect">
            <a:avLst/>
          </a:prstGeom>
          <a:noFill/>
          <a:ln w="9525">
            <a:noFill/>
            <a:miter lim="800000"/>
            <a:headEnd/>
            <a:tailEnd/>
          </a:ln>
        </p:spPr>
      </p:pic>
      <p:pic>
        <p:nvPicPr>
          <p:cNvPr id="7" name="Image 2" descr="Belpex"/>
          <p:cNvPicPr>
            <a:picLocks noChangeAspect="1" noChangeArrowheads="1"/>
          </p:cNvPicPr>
          <p:nvPr userDrawn="1"/>
        </p:nvPicPr>
        <p:blipFill>
          <a:blip r:embed="rId5"/>
          <a:srcRect/>
          <a:stretch>
            <a:fillRect/>
          </a:stretch>
        </p:blipFill>
        <p:spPr bwMode="auto">
          <a:xfrm>
            <a:off x="1785938" y="149225"/>
            <a:ext cx="1143000" cy="344488"/>
          </a:xfrm>
          <a:prstGeom prst="rect">
            <a:avLst/>
          </a:prstGeom>
          <a:noFill/>
          <a:ln w="9525">
            <a:noFill/>
            <a:miter lim="800000"/>
            <a:headEnd/>
            <a:tailEnd/>
          </a:ln>
        </p:spPr>
      </p:pic>
      <p:graphicFrame>
        <p:nvGraphicFramePr>
          <p:cNvPr id="8" name="Object 1"/>
          <p:cNvGraphicFramePr>
            <a:graphicFrameLocks noChangeAspect="1"/>
          </p:cNvGraphicFramePr>
          <p:nvPr/>
        </p:nvGraphicFramePr>
        <p:xfrm>
          <a:off x="7524750" y="58738"/>
          <a:ext cx="1438275" cy="527050"/>
        </p:xfrm>
        <a:graphic>
          <a:graphicData uri="http://schemas.openxmlformats.org/presentationml/2006/ole">
            <mc:AlternateContent xmlns:mc="http://schemas.openxmlformats.org/markup-compatibility/2006">
              <mc:Choice xmlns:v="urn:schemas-microsoft-com:vml" Requires="v">
                <p:oleObj spid="_x0000_s3095" name="Image" r:id="rId6" imgW="1438537" imgH="527037" progId="">
                  <p:embed/>
                </p:oleObj>
              </mc:Choice>
              <mc:Fallback>
                <p:oleObj name="Image" r:id="rId6" imgW="1438537" imgH="527037"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24750" y="58738"/>
                        <a:ext cx="1438275" cy="52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9" name="Image 1" descr="image001"/>
          <p:cNvPicPr>
            <a:picLocks noChangeAspect="1" noChangeArrowheads="1"/>
          </p:cNvPicPr>
          <p:nvPr userDrawn="1"/>
        </p:nvPicPr>
        <p:blipFill>
          <a:blip r:embed="rId8"/>
          <a:srcRect/>
          <a:stretch>
            <a:fillRect/>
          </a:stretch>
        </p:blipFill>
        <p:spPr bwMode="auto">
          <a:xfrm>
            <a:off x="5072063" y="7938"/>
            <a:ext cx="857250" cy="627062"/>
          </a:xfrm>
          <a:prstGeom prst="rect">
            <a:avLst/>
          </a:prstGeom>
          <a:noFill/>
          <a:ln w="9525">
            <a:noFill/>
            <a:miter lim="800000"/>
            <a:headEnd/>
            <a:tailEnd/>
          </a:ln>
        </p:spPr>
      </p:pic>
      <p:pic>
        <p:nvPicPr>
          <p:cNvPr id="10" name="4 Imagen" descr="image001"/>
          <p:cNvPicPr>
            <a:picLocks noChangeAspect="1" noChangeArrowheads="1"/>
          </p:cNvPicPr>
          <p:nvPr userDrawn="1"/>
        </p:nvPicPr>
        <p:blipFill>
          <a:blip r:embed="rId9"/>
          <a:srcRect/>
          <a:stretch>
            <a:fillRect/>
          </a:stretch>
        </p:blipFill>
        <p:spPr bwMode="auto">
          <a:xfrm>
            <a:off x="6210300" y="58738"/>
            <a:ext cx="1116013" cy="534987"/>
          </a:xfrm>
          <a:prstGeom prst="rect">
            <a:avLst/>
          </a:prstGeom>
          <a:noFill/>
          <a:ln w="9525">
            <a:noFill/>
            <a:miter lim="800000"/>
            <a:headEnd/>
            <a:tailEnd/>
          </a:ln>
        </p:spPr>
      </p:pic>
      <p:sp>
        <p:nvSpPr>
          <p:cNvPr id="2" name="Titel 1"/>
          <p:cNvSpPr>
            <a:spLocks noGrp="1"/>
          </p:cNvSpPr>
          <p:nvPr>
            <p:ph type="title"/>
          </p:nvPr>
        </p:nvSpPr>
        <p:spPr/>
        <p:txBody>
          <a:bodyPr/>
          <a:lstStyle/>
          <a:p>
            <a:r>
              <a:rPr lang="nl-NL" smtClean="0"/>
              <a:t>Titelstijl van model bewerken</a:t>
            </a:r>
            <a:endParaRPr lang="en-GB"/>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11" name="Tijdelijke aanduiding voor datum 4"/>
          <p:cNvSpPr>
            <a:spLocks noGrp="1"/>
          </p:cNvSpPr>
          <p:nvPr>
            <p:ph type="dt" sz="half" idx="10"/>
          </p:nvPr>
        </p:nvSpPr>
        <p:spPr/>
        <p:txBody>
          <a:bodyPr/>
          <a:lstStyle>
            <a:lvl1pPr>
              <a:defRPr/>
            </a:lvl1pPr>
          </a:lstStyle>
          <a:p>
            <a:pPr>
              <a:defRPr/>
            </a:pPr>
            <a:fld id="{975D7A27-9611-4AFA-AF19-4023F8FE4537}" type="datetimeFigureOut">
              <a:rPr lang="nl-NL">
                <a:solidFill>
                  <a:prstClr val="black">
                    <a:tint val="75000"/>
                  </a:prstClr>
                </a:solidFill>
              </a:rPr>
              <a:pPr>
                <a:defRPr/>
              </a:pPr>
              <a:t>29-5-2015</a:t>
            </a:fld>
            <a:endParaRPr lang="en-GB">
              <a:solidFill>
                <a:prstClr val="black">
                  <a:tint val="75000"/>
                </a:prstClr>
              </a:solidFill>
            </a:endParaRPr>
          </a:p>
        </p:txBody>
      </p:sp>
      <p:sp>
        <p:nvSpPr>
          <p:cNvPr id="12" name="Tijdelijke aanduiding voor voettekst 5"/>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13" name="Tijdelijke aanduiding voor dianummer 6"/>
          <p:cNvSpPr>
            <a:spLocks noGrp="1"/>
          </p:cNvSpPr>
          <p:nvPr>
            <p:ph type="sldNum" sz="quarter" idx="12"/>
          </p:nvPr>
        </p:nvSpPr>
        <p:spPr/>
        <p:txBody>
          <a:bodyPr/>
          <a:lstStyle>
            <a:lvl1pPr>
              <a:defRPr/>
            </a:lvl1pPr>
          </a:lstStyle>
          <a:p>
            <a:pPr>
              <a:defRPr/>
            </a:pPr>
            <a:fld id="{8B51BEFE-7926-446C-B11F-57E3BBED971F}"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471845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4" name="Connecteur droit 13"/>
          <p:cNvCxnSpPr/>
          <p:nvPr userDrawn="1"/>
        </p:nvCxnSpPr>
        <p:spPr>
          <a:xfrm flipH="1">
            <a:off x="0" y="90805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a:xfrm>
            <a:off x="923595" y="1628808"/>
            <a:ext cx="7811911" cy="3673301"/>
          </a:xfrm>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5" name="Espace réservé de la date 4"/>
          <p:cNvSpPr>
            <a:spLocks noGrp="1" noChangeArrowheads="1"/>
          </p:cNvSpPr>
          <p:nvPr>
            <p:ph type="dt" sz="half" idx="10"/>
          </p:nvPr>
        </p:nvSpPr>
        <p:spPr>
          <a:xfrm>
            <a:off x="0" y="1125539"/>
            <a:ext cx="1258711" cy="935037"/>
          </a:xfrm>
          <a:prstGeom prst="rect">
            <a:avLst/>
          </a:prstGeom>
        </p:spPr>
        <p:txBody>
          <a:bodyPr/>
          <a:lstStyle>
            <a:lvl1pPr>
              <a:defRPr>
                <a:solidFill>
                  <a:srgbClr val="000000"/>
                </a:solidFill>
                <a:latin typeface="Arial" charset="0"/>
                <a:cs typeface="Arial" charset="0"/>
              </a:defRPr>
            </a:lvl1pPr>
          </a:lstStyle>
          <a:p>
            <a:pPr eaLnBrk="1" hangingPunct="1">
              <a:defRPr/>
            </a:pPr>
            <a:endParaRPr lang="de-DE" sz="1800" b="0"/>
          </a:p>
        </p:txBody>
      </p:sp>
    </p:spTree>
    <p:extLst>
      <p:ext uri="{BB962C8B-B14F-4D97-AF65-F5344CB8AC3E}">
        <p14:creationId xmlns:p14="http://schemas.microsoft.com/office/powerpoint/2010/main" val="28929658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7" name="Image 88" descr="Logo_EPEX"/>
          <p:cNvPicPr>
            <a:picLocks noChangeAspect="1" noChangeArrowheads="1"/>
          </p:cNvPicPr>
          <p:nvPr userDrawn="1"/>
        </p:nvPicPr>
        <p:blipFill>
          <a:blip r:embed="rId3"/>
          <a:srcRect/>
          <a:stretch>
            <a:fillRect/>
          </a:stretch>
        </p:blipFill>
        <p:spPr bwMode="auto">
          <a:xfrm>
            <a:off x="3286125" y="128588"/>
            <a:ext cx="1500188" cy="387350"/>
          </a:xfrm>
          <a:prstGeom prst="rect">
            <a:avLst/>
          </a:prstGeom>
          <a:noFill/>
          <a:ln w="9525">
            <a:noFill/>
            <a:miter lim="800000"/>
            <a:headEnd/>
            <a:tailEnd/>
          </a:ln>
        </p:spPr>
      </p:pic>
      <p:pic>
        <p:nvPicPr>
          <p:cNvPr id="8" name="Image 1" descr="APX Endex logo_NEW"/>
          <p:cNvPicPr>
            <a:picLocks noChangeAspect="1" noChangeArrowheads="1"/>
          </p:cNvPicPr>
          <p:nvPr userDrawn="1"/>
        </p:nvPicPr>
        <p:blipFill>
          <a:blip r:embed="rId4"/>
          <a:srcRect l="8150" t="31477" r="9277" b="33119"/>
          <a:stretch>
            <a:fillRect/>
          </a:stretch>
        </p:blipFill>
        <p:spPr bwMode="auto">
          <a:xfrm>
            <a:off x="214313" y="131763"/>
            <a:ext cx="1214437" cy="381000"/>
          </a:xfrm>
          <a:prstGeom prst="rect">
            <a:avLst/>
          </a:prstGeom>
          <a:noFill/>
          <a:ln w="9525">
            <a:noFill/>
            <a:miter lim="800000"/>
            <a:headEnd/>
            <a:tailEnd/>
          </a:ln>
        </p:spPr>
      </p:pic>
      <p:pic>
        <p:nvPicPr>
          <p:cNvPr id="9" name="Image 2" descr="Belpex"/>
          <p:cNvPicPr>
            <a:picLocks noChangeAspect="1" noChangeArrowheads="1"/>
          </p:cNvPicPr>
          <p:nvPr userDrawn="1"/>
        </p:nvPicPr>
        <p:blipFill>
          <a:blip r:embed="rId5"/>
          <a:srcRect/>
          <a:stretch>
            <a:fillRect/>
          </a:stretch>
        </p:blipFill>
        <p:spPr bwMode="auto">
          <a:xfrm>
            <a:off x="1785938" y="149225"/>
            <a:ext cx="1143000" cy="344488"/>
          </a:xfrm>
          <a:prstGeom prst="rect">
            <a:avLst/>
          </a:prstGeom>
          <a:noFill/>
          <a:ln w="9525">
            <a:noFill/>
            <a:miter lim="800000"/>
            <a:headEnd/>
            <a:tailEnd/>
          </a:ln>
        </p:spPr>
      </p:pic>
      <p:graphicFrame>
        <p:nvGraphicFramePr>
          <p:cNvPr id="10" name="Object 1"/>
          <p:cNvGraphicFramePr>
            <a:graphicFrameLocks noChangeAspect="1"/>
          </p:cNvGraphicFramePr>
          <p:nvPr/>
        </p:nvGraphicFramePr>
        <p:xfrm>
          <a:off x="7524750" y="58738"/>
          <a:ext cx="1438275" cy="527050"/>
        </p:xfrm>
        <a:graphic>
          <a:graphicData uri="http://schemas.openxmlformats.org/presentationml/2006/ole">
            <mc:AlternateContent xmlns:mc="http://schemas.openxmlformats.org/markup-compatibility/2006">
              <mc:Choice xmlns:v="urn:schemas-microsoft-com:vml" Requires="v">
                <p:oleObj spid="_x0000_s4119" name="Image" r:id="rId6" imgW="1438537" imgH="527037" progId="">
                  <p:embed/>
                </p:oleObj>
              </mc:Choice>
              <mc:Fallback>
                <p:oleObj name="Image" r:id="rId6" imgW="1438537" imgH="527037"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24750" y="58738"/>
                        <a:ext cx="1438275" cy="52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1" name="Image 1" descr="image001"/>
          <p:cNvPicPr>
            <a:picLocks noChangeAspect="1" noChangeArrowheads="1"/>
          </p:cNvPicPr>
          <p:nvPr userDrawn="1"/>
        </p:nvPicPr>
        <p:blipFill>
          <a:blip r:embed="rId8"/>
          <a:srcRect/>
          <a:stretch>
            <a:fillRect/>
          </a:stretch>
        </p:blipFill>
        <p:spPr bwMode="auto">
          <a:xfrm>
            <a:off x="5072063" y="7938"/>
            <a:ext cx="857250" cy="627062"/>
          </a:xfrm>
          <a:prstGeom prst="rect">
            <a:avLst/>
          </a:prstGeom>
          <a:noFill/>
          <a:ln w="9525">
            <a:noFill/>
            <a:miter lim="800000"/>
            <a:headEnd/>
            <a:tailEnd/>
          </a:ln>
        </p:spPr>
      </p:pic>
      <p:pic>
        <p:nvPicPr>
          <p:cNvPr id="12" name="4 Imagen" descr="image001"/>
          <p:cNvPicPr>
            <a:picLocks noChangeAspect="1" noChangeArrowheads="1"/>
          </p:cNvPicPr>
          <p:nvPr userDrawn="1"/>
        </p:nvPicPr>
        <p:blipFill>
          <a:blip r:embed="rId9"/>
          <a:srcRect/>
          <a:stretch>
            <a:fillRect/>
          </a:stretch>
        </p:blipFill>
        <p:spPr bwMode="auto">
          <a:xfrm>
            <a:off x="6210300" y="58738"/>
            <a:ext cx="1116013" cy="534987"/>
          </a:xfrm>
          <a:prstGeom prst="rect">
            <a:avLst/>
          </a:prstGeom>
          <a:noFill/>
          <a:ln w="9525">
            <a:noFill/>
            <a:miter lim="800000"/>
            <a:headEnd/>
            <a:tailEnd/>
          </a:ln>
        </p:spPr>
      </p:pic>
      <p:sp>
        <p:nvSpPr>
          <p:cNvPr id="2" name="Titel 1"/>
          <p:cNvSpPr>
            <a:spLocks noGrp="1"/>
          </p:cNvSpPr>
          <p:nvPr>
            <p:ph type="title"/>
          </p:nvPr>
        </p:nvSpPr>
        <p:spPr/>
        <p:txBody>
          <a:bodyPr/>
          <a:lstStyle>
            <a:lvl1pPr>
              <a:defRPr/>
            </a:lvl1pPr>
          </a:lstStyle>
          <a:p>
            <a:r>
              <a:rPr lang="nl-NL" smtClean="0"/>
              <a:t>Titelstijl van model bewerken</a:t>
            </a:r>
            <a:endParaRPr lang="en-GB"/>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13" name="Tijdelijke aanduiding voor datum 6"/>
          <p:cNvSpPr>
            <a:spLocks noGrp="1"/>
          </p:cNvSpPr>
          <p:nvPr>
            <p:ph type="dt" sz="half" idx="10"/>
          </p:nvPr>
        </p:nvSpPr>
        <p:spPr/>
        <p:txBody>
          <a:bodyPr/>
          <a:lstStyle>
            <a:lvl1pPr>
              <a:defRPr/>
            </a:lvl1pPr>
          </a:lstStyle>
          <a:p>
            <a:pPr>
              <a:defRPr/>
            </a:pPr>
            <a:fld id="{7F364EB3-4E64-4955-A592-C5137D42F314}" type="datetimeFigureOut">
              <a:rPr lang="nl-NL">
                <a:solidFill>
                  <a:prstClr val="black">
                    <a:tint val="75000"/>
                  </a:prstClr>
                </a:solidFill>
              </a:rPr>
              <a:pPr>
                <a:defRPr/>
              </a:pPr>
              <a:t>29-5-2015</a:t>
            </a:fld>
            <a:endParaRPr lang="en-GB">
              <a:solidFill>
                <a:prstClr val="black">
                  <a:tint val="75000"/>
                </a:prstClr>
              </a:solidFill>
            </a:endParaRPr>
          </a:p>
        </p:txBody>
      </p:sp>
      <p:sp>
        <p:nvSpPr>
          <p:cNvPr id="14" name="Tijdelijke aanduiding voor voettekst 7"/>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15" name="Tijdelijke aanduiding voor dianummer 8"/>
          <p:cNvSpPr>
            <a:spLocks noGrp="1"/>
          </p:cNvSpPr>
          <p:nvPr>
            <p:ph type="sldNum" sz="quarter" idx="12"/>
          </p:nvPr>
        </p:nvSpPr>
        <p:spPr/>
        <p:txBody>
          <a:bodyPr/>
          <a:lstStyle>
            <a:lvl1pPr>
              <a:defRPr/>
            </a:lvl1pPr>
          </a:lstStyle>
          <a:p>
            <a:pPr>
              <a:defRPr/>
            </a:pPr>
            <a:fld id="{C83DF617-F6EB-4EE1-906E-DE5C44A58BBA}"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4480810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en-GB"/>
          </a:p>
        </p:txBody>
      </p:sp>
      <p:sp>
        <p:nvSpPr>
          <p:cNvPr id="3" name="Tijdelijke aanduiding voor datum 3"/>
          <p:cNvSpPr>
            <a:spLocks noGrp="1"/>
          </p:cNvSpPr>
          <p:nvPr>
            <p:ph type="dt" sz="half" idx="10"/>
          </p:nvPr>
        </p:nvSpPr>
        <p:spPr/>
        <p:txBody>
          <a:bodyPr/>
          <a:lstStyle>
            <a:lvl1pPr>
              <a:defRPr/>
            </a:lvl1pPr>
          </a:lstStyle>
          <a:p>
            <a:pPr>
              <a:defRPr/>
            </a:pPr>
            <a:fld id="{7FDF14AC-BB7D-4923-9DD3-9E8B0AC8198F}" type="datetimeFigureOut">
              <a:rPr lang="nl-NL">
                <a:solidFill>
                  <a:prstClr val="black">
                    <a:tint val="75000"/>
                  </a:prstClr>
                </a:solidFill>
              </a:rPr>
              <a:pPr>
                <a:defRPr/>
              </a:pPr>
              <a:t>29-5-2015</a:t>
            </a:fld>
            <a:endParaRPr lang="en-GB">
              <a:solidFill>
                <a:prstClr val="black">
                  <a:tint val="75000"/>
                </a:prstClr>
              </a:solidFill>
            </a:endParaRPr>
          </a:p>
        </p:txBody>
      </p:sp>
      <p:sp>
        <p:nvSpPr>
          <p:cNvPr id="4" name="Tijdelijke aanduiding voor voettekst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Tijdelijke aanduiding voor dianummer 5"/>
          <p:cNvSpPr>
            <a:spLocks noGrp="1"/>
          </p:cNvSpPr>
          <p:nvPr>
            <p:ph type="sldNum" sz="quarter" idx="12"/>
          </p:nvPr>
        </p:nvSpPr>
        <p:spPr/>
        <p:txBody>
          <a:bodyPr/>
          <a:lstStyle>
            <a:lvl1pPr>
              <a:defRPr/>
            </a:lvl1pPr>
          </a:lstStyle>
          <a:p>
            <a:pPr>
              <a:defRPr/>
            </a:pPr>
            <a:fld id="{AB9AB152-1AFB-4124-A526-A7953AB8595A}"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9468361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FBEFDD21-FE11-4CB5-A415-A10E21D9EE54}" type="datetimeFigureOut">
              <a:rPr lang="nl-NL">
                <a:solidFill>
                  <a:prstClr val="black">
                    <a:tint val="75000"/>
                  </a:prstClr>
                </a:solidFill>
              </a:rPr>
              <a:pPr>
                <a:defRPr/>
              </a:pPr>
              <a:t>29-5-2015</a:t>
            </a:fld>
            <a:endParaRPr lang="en-GB">
              <a:solidFill>
                <a:prstClr val="black">
                  <a:tint val="75000"/>
                </a:prstClr>
              </a:solidFill>
            </a:endParaRPr>
          </a:p>
        </p:txBody>
      </p:sp>
      <p:sp>
        <p:nvSpPr>
          <p:cNvPr id="3" name="Tijdelijke aanduiding voor voettekst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4" name="Tijdelijke aanduiding voor dianummer 5"/>
          <p:cNvSpPr>
            <a:spLocks noGrp="1"/>
          </p:cNvSpPr>
          <p:nvPr>
            <p:ph type="sldNum" sz="quarter" idx="12"/>
          </p:nvPr>
        </p:nvSpPr>
        <p:spPr/>
        <p:txBody>
          <a:bodyPr/>
          <a:lstStyle>
            <a:lvl1pPr>
              <a:defRPr/>
            </a:lvl1pPr>
          </a:lstStyle>
          <a:p>
            <a:pPr>
              <a:defRPr/>
            </a:pPr>
            <a:fld id="{75F87C1C-D10C-45B7-B230-45C3C862B3C8}"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4786391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Tijdelijke aanduiding voor datum 3"/>
          <p:cNvSpPr>
            <a:spLocks noGrp="1"/>
          </p:cNvSpPr>
          <p:nvPr>
            <p:ph type="dt" sz="half" idx="10"/>
          </p:nvPr>
        </p:nvSpPr>
        <p:spPr/>
        <p:txBody>
          <a:bodyPr/>
          <a:lstStyle>
            <a:lvl1pPr>
              <a:defRPr/>
            </a:lvl1pPr>
          </a:lstStyle>
          <a:p>
            <a:pPr>
              <a:defRPr/>
            </a:pPr>
            <a:fld id="{03A5211E-7C95-4E86-BC1F-6E341B69C732}" type="datetimeFigureOut">
              <a:rPr lang="nl-NL">
                <a:solidFill>
                  <a:prstClr val="black">
                    <a:tint val="75000"/>
                  </a:prstClr>
                </a:solidFill>
              </a:rPr>
              <a:pPr>
                <a:defRPr/>
              </a:pPr>
              <a:t>29-5-2015</a:t>
            </a:fld>
            <a:endParaRPr lang="en-GB">
              <a:solidFill>
                <a:prstClr val="black">
                  <a:tint val="75000"/>
                </a:prstClr>
              </a:solidFill>
            </a:endParaRPr>
          </a:p>
        </p:txBody>
      </p:sp>
      <p:sp>
        <p:nvSpPr>
          <p:cNvPr id="4" name="Tijdelijke aanduiding voor voettekst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Tijdelijke aanduiding voor dianummer 5"/>
          <p:cNvSpPr>
            <a:spLocks noGrp="1"/>
          </p:cNvSpPr>
          <p:nvPr>
            <p:ph type="sldNum" sz="quarter" idx="12"/>
          </p:nvPr>
        </p:nvSpPr>
        <p:spPr/>
        <p:txBody>
          <a:bodyPr/>
          <a:lstStyle>
            <a:lvl1pPr>
              <a:defRPr/>
            </a:lvl1pPr>
          </a:lstStyle>
          <a:p>
            <a:pPr>
              <a:defRPr/>
            </a:pPr>
            <a:fld id="{2FB11D66-2CFF-4B19-BA48-8A9CDF4B68A2}"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69244824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Titelstijl van model bewerken</a:t>
            </a:r>
            <a:endParaRPr lang="en-GB"/>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3"/>
          <p:cNvSpPr>
            <a:spLocks noGrp="1"/>
          </p:cNvSpPr>
          <p:nvPr>
            <p:ph type="dt" sz="half" idx="10"/>
          </p:nvPr>
        </p:nvSpPr>
        <p:spPr/>
        <p:txBody>
          <a:bodyPr/>
          <a:lstStyle>
            <a:lvl1pPr>
              <a:defRPr/>
            </a:lvl1pPr>
          </a:lstStyle>
          <a:p>
            <a:pPr>
              <a:defRPr/>
            </a:pPr>
            <a:fld id="{09EE2D31-DFA6-49A7-92F3-377E785122E3}" type="datetimeFigureOut">
              <a:rPr lang="nl-NL">
                <a:solidFill>
                  <a:prstClr val="black">
                    <a:tint val="75000"/>
                  </a:prstClr>
                </a:solidFill>
              </a:rPr>
              <a:pPr>
                <a:defRPr/>
              </a:pPr>
              <a:t>29-5-2015</a:t>
            </a:fld>
            <a:endParaRPr lang="en-GB">
              <a:solidFill>
                <a:prstClr val="black">
                  <a:tint val="75000"/>
                </a:prstClr>
              </a:solidFill>
            </a:endParaRPr>
          </a:p>
        </p:txBody>
      </p:sp>
      <p:sp>
        <p:nvSpPr>
          <p:cNvPr id="6" name="Tijdelijke aanduiding voor voettekst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Tijdelijke aanduiding voor dianummer 5"/>
          <p:cNvSpPr>
            <a:spLocks noGrp="1"/>
          </p:cNvSpPr>
          <p:nvPr>
            <p:ph type="sldNum" sz="quarter" idx="12"/>
          </p:nvPr>
        </p:nvSpPr>
        <p:spPr/>
        <p:txBody>
          <a:bodyPr/>
          <a:lstStyle>
            <a:lvl1pPr>
              <a:defRPr/>
            </a:lvl1pPr>
          </a:lstStyle>
          <a:p>
            <a:pPr>
              <a:defRPr/>
            </a:pPr>
            <a:fld id="{53324405-2034-439C-96D8-978C770B3CAA}"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65524719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Titelstijl van model bewerken</a:t>
            </a:r>
            <a:endParaRPr lang="en-GB"/>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3"/>
          <p:cNvSpPr>
            <a:spLocks noGrp="1"/>
          </p:cNvSpPr>
          <p:nvPr>
            <p:ph type="dt" sz="half" idx="10"/>
          </p:nvPr>
        </p:nvSpPr>
        <p:spPr/>
        <p:txBody>
          <a:bodyPr/>
          <a:lstStyle>
            <a:lvl1pPr>
              <a:defRPr/>
            </a:lvl1pPr>
          </a:lstStyle>
          <a:p>
            <a:pPr>
              <a:defRPr/>
            </a:pPr>
            <a:fld id="{D65C6478-8F15-4F29-9B19-13E56042966D}" type="datetimeFigureOut">
              <a:rPr lang="nl-NL">
                <a:solidFill>
                  <a:prstClr val="black">
                    <a:tint val="75000"/>
                  </a:prstClr>
                </a:solidFill>
              </a:rPr>
              <a:pPr>
                <a:defRPr/>
              </a:pPr>
              <a:t>29-5-2015</a:t>
            </a:fld>
            <a:endParaRPr lang="en-GB">
              <a:solidFill>
                <a:prstClr val="black">
                  <a:tint val="75000"/>
                </a:prstClr>
              </a:solidFill>
            </a:endParaRPr>
          </a:p>
        </p:txBody>
      </p:sp>
      <p:sp>
        <p:nvSpPr>
          <p:cNvPr id="6" name="Tijdelijke aanduiding voor voettekst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Tijdelijke aanduiding voor dianummer 5"/>
          <p:cNvSpPr>
            <a:spLocks noGrp="1"/>
          </p:cNvSpPr>
          <p:nvPr>
            <p:ph type="sldNum" sz="quarter" idx="12"/>
          </p:nvPr>
        </p:nvSpPr>
        <p:spPr/>
        <p:txBody>
          <a:bodyPr/>
          <a:lstStyle>
            <a:lvl1pPr>
              <a:defRPr/>
            </a:lvl1pPr>
          </a:lstStyle>
          <a:p>
            <a:pPr>
              <a:defRPr/>
            </a:pPr>
            <a:fld id="{D51B25BF-1751-412A-BD17-F113F1AB11C1}"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39984099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en-GB"/>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4" name="Tijdelijke aanduiding voor datum 3"/>
          <p:cNvSpPr>
            <a:spLocks noGrp="1"/>
          </p:cNvSpPr>
          <p:nvPr>
            <p:ph type="dt" sz="half" idx="10"/>
          </p:nvPr>
        </p:nvSpPr>
        <p:spPr/>
        <p:txBody>
          <a:bodyPr/>
          <a:lstStyle>
            <a:lvl1pPr>
              <a:defRPr/>
            </a:lvl1pPr>
          </a:lstStyle>
          <a:p>
            <a:pPr>
              <a:defRPr/>
            </a:pPr>
            <a:fld id="{FAB77BAD-CFB7-4C69-B5B7-9AFDC0320D66}" type="datetimeFigureOut">
              <a:rPr lang="nl-NL">
                <a:solidFill>
                  <a:prstClr val="black">
                    <a:tint val="75000"/>
                  </a:prstClr>
                </a:solidFill>
              </a:rPr>
              <a:pPr>
                <a:defRPr/>
              </a:pPr>
              <a:t>29-5-2015</a:t>
            </a:fld>
            <a:endParaRPr lang="en-GB">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7A9FBD19-0B6C-4CCA-BBDE-6B6B6F0AE7B5}"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15841894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Titelstijl van model bewerken</a:t>
            </a:r>
            <a:endParaRPr lang="en-GB"/>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4" name="Tijdelijke aanduiding voor datum 3"/>
          <p:cNvSpPr>
            <a:spLocks noGrp="1"/>
          </p:cNvSpPr>
          <p:nvPr>
            <p:ph type="dt" sz="half" idx="10"/>
          </p:nvPr>
        </p:nvSpPr>
        <p:spPr/>
        <p:txBody>
          <a:bodyPr/>
          <a:lstStyle>
            <a:lvl1pPr>
              <a:defRPr/>
            </a:lvl1pPr>
          </a:lstStyle>
          <a:p>
            <a:pPr>
              <a:defRPr/>
            </a:pPr>
            <a:fld id="{DA1F3C45-FDCF-43E1-B132-B14F537A4987}" type="datetimeFigureOut">
              <a:rPr lang="nl-NL">
                <a:solidFill>
                  <a:prstClr val="black">
                    <a:tint val="75000"/>
                  </a:prstClr>
                </a:solidFill>
              </a:rPr>
              <a:pPr>
                <a:defRPr/>
              </a:pPr>
              <a:t>29-5-2015</a:t>
            </a:fld>
            <a:endParaRPr lang="en-GB">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64C35695-1F9C-41D6-806E-96B815B9C5DE}"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36912360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Date Placeholder 7"/>
          <p:cNvSpPr txBox="1">
            <a:spLocks/>
          </p:cNvSpPr>
          <p:nvPr userDrawn="1"/>
        </p:nvSpPr>
        <p:spPr>
          <a:xfrm>
            <a:off x="71438" y="6500813"/>
            <a:ext cx="2133600" cy="365125"/>
          </a:xfrm>
          <a:prstGeom prst="rect">
            <a:avLst/>
          </a:prstGeom>
        </p:spPr>
        <p:txBody>
          <a:bodyPr anchor="ctr"/>
          <a:lstStyle/>
          <a:p>
            <a:pPr defTabSz="457200" eaLnBrk="1" fontAlgn="auto" hangingPunct="1">
              <a:spcBef>
                <a:spcPts val="0"/>
              </a:spcBef>
              <a:spcAft>
                <a:spcPts val="0"/>
              </a:spcAft>
              <a:defRPr/>
            </a:pPr>
            <a:endParaRPr lang="en-GB" sz="1200" b="0" dirty="0">
              <a:solidFill>
                <a:prstClr val="black">
                  <a:tint val="75000"/>
                </a:prstClr>
              </a:solidFill>
              <a:latin typeface="Calibri"/>
              <a:cs typeface="+mn-cs"/>
            </a:endParaRPr>
          </a:p>
        </p:txBody>
      </p:sp>
      <p:sp>
        <p:nvSpPr>
          <p:cNvPr id="3" name="ZoneTexte 2"/>
          <p:cNvSpPr txBox="1"/>
          <p:nvPr userDrawn="1"/>
        </p:nvSpPr>
        <p:spPr>
          <a:xfrm>
            <a:off x="0" y="6596063"/>
            <a:ext cx="2587625" cy="261937"/>
          </a:xfrm>
          <a:prstGeom prst="rect">
            <a:avLst/>
          </a:prstGeom>
          <a:noFill/>
        </p:spPr>
        <p:txBody>
          <a:bodyPr>
            <a:spAutoFit/>
          </a:bodyPr>
          <a:lstStyle/>
          <a:p>
            <a:pPr defTabSz="457200" eaLnBrk="1" fontAlgn="auto" hangingPunct="1">
              <a:spcBef>
                <a:spcPts val="0"/>
              </a:spcBef>
              <a:spcAft>
                <a:spcPts val="0"/>
              </a:spcAft>
              <a:defRPr/>
            </a:pPr>
            <a:r>
              <a:rPr lang="fr-FR" sz="1100" b="0">
                <a:solidFill>
                  <a:prstClr val="white">
                    <a:lumMod val="65000"/>
                  </a:prstClr>
                </a:solidFill>
                <a:latin typeface="Calibri"/>
                <a:cs typeface="+mn-cs"/>
              </a:rPr>
              <a:t>2012 September 14 – </a:t>
            </a:r>
            <a:r>
              <a:rPr lang="fr-FR" sz="1100" b="0" dirty="0" err="1">
                <a:solidFill>
                  <a:prstClr val="white">
                    <a:lumMod val="65000"/>
                  </a:prstClr>
                </a:solidFill>
                <a:latin typeface="Calibri"/>
                <a:cs typeface="+mn-cs"/>
              </a:rPr>
              <a:t>Weekly</a:t>
            </a:r>
            <a:r>
              <a:rPr lang="fr-FR" sz="1100" b="0" dirty="0">
                <a:solidFill>
                  <a:prstClr val="white">
                    <a:lumMod val="65000"/>
                  </a:prstClr>
                </a:solidFill>
                <a:latin typeface="Calibri"/>
                <a:cs typeface="+mn-cs"/>
              </a:rPr>
              <a:t> report</a:t>
            </a:r>
          </a:p>
        </p:txBody>
      </p:sp>
    </p:spTree>
    <p:extLst>
      <p:ext uri="{BB962C8B-B14F-4D97-AF65-F5344CB8AC3E}">
        <p14:creationId xmlns:p14="http://schemas.microsoft.com/office/powerpoint/2010/main" val="119107585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1" name="Text Placeholder 19"/>
          <p:cNvSpPr>
            <a:spLocks noGrp="1"/>
          </p:cNvSpPr>
          <p:nvPr>
            <p:ph type="body" sz="quarter" idx="10"/>
          </p:nvPr>
        </p:nvSpPr>
        <p:spPr>
          <a:xfrm>
            <a:off x="591168" y="2108364"/>
            <a:ext cx="8186837" cy="3569153"/>
          </a:xfrm>
          <a:prstGeom prst="rect">
            <a:avLst/>
          </a:prstGeom>
        </p:spPr>
        <p:txBody>
          <a:bodyPr vert="horz" lIns="0" tIns="0" rIns="0" bIns="0"/>
          <a:lstStyle>
            <a:lvl1pPr marL="0" indent="0">
              <a:buNone/>
              <a:defRPr sz="1500" b="0" i="0" baseline="0">
                <a:latin typeface="Arial"/>
                <a:cs typeface="Arial"/>
              </a:defRPr>
            </a:lvl1pPr>
          </a:lstStyle>
          <a:p>
            <a:pPr lvl="0"/>
            <a:endParaRPr lang="en-US" dirty="0"/>
          </a:p>
        </p:txBody>
      </p:sp>
      <p:sp>
        <p:nvSpPr>
          <p:cNvPr id="25" name="Content Placeholder 24"/>
          <p:cNvSpPr>
            <a:spLocks noGrp="1"/>
          </p:cNvSpPr>
          <p:nvPr>
            <p:ph sz="quarter" idx="11" hasCustomPrompt="1"/>
          </p:nvPr>
        </p:nvSpPr>
        <p:spPr>
          <a:xfrm>
            <a:off x="590550" y="1344613"/>
            <a:ext cx="8186738" cy="763587"/>
          </a:xfrm>
          <a:prstGeom prst="rect">
            <a:avLst/>
          </a:prstGeom>
        </p:spPr>
        <p:txBody>
          <a:bodyPr vert="horz" lIns="0" tIns="0" rIns="0" bIns="0"/>
          <a:lstStyle>
            <a:lvl1pPr marL="0" indent="0">
              <a:buNone/>
              <a:defRPr sz="2300" b="1" i="0">
                <a:latin typeface="Arial"/>
                <a:cs typeface="Arial"/>
              </a:defRPr>
            </a:lvl1pPr>
            <a:lvl2pPr marL="457200" indent="0">
              <a:buNone/>
              <a:defRPr sz="2300" b="1" i="0">
                <a:latin typeface="Arial"/>
                <a:cs typeface="Arial"/>
              </a:defRPr>
            </a:lvl2pPr>
            <a:lvl3pPr marL="914400" indent="0">
              <a:buNone/>
              <a:defRPr sz="2300" b="1" i="0">
                <a:latin typeface="Arial"/>
                <a:cs typeface="Arial"/>
              </a:defRPr>
            </a:lvl3pPr>
            <a:lvl4pPr marL="1371600" indent="0">
              <a:buNone/>
              <a:defRPr sz="2300" b="1" i="0">
                <a:latin typeface="Arial"/>
                <a:cs typeface="Arial"/>
              </a:defRPr>
            </a:lvl4pPr>
            <a:lvl5pPr marL="1828800" indent="0">
              <a:buNone/>
              <a:defRPr sz="2300" b="1" i="0">
                <a:latin typeface="Arial"/>
                <a:cs typeface="Arial"/>
              </a:defRPr>
            </a:lvl5pPr>
          </a:lstStyle>
          <a:p>
            <a:pPr lvl="0"/>
            <a:r>
              <a:rPr lang="en-US" dirty="0" smtClean="0"/>
              <a:t>Click to add text</a:t>
            </a:r>
            <a:endParaRPr lang="en-US" dirty="0"/>
          </a:p>
        </p:txBody>
      </p:sp>
      <p:sp>
        <p:nvSpPr>
          <p:cNvPr id="32" name="Title 31"/>
          <p:cNvSpPr>
            <a:spLocks noGrp="1"/>
          </p:cNvSpPr>
          <p:nvPr>
            <p:ph type="title"/>
          </p:nvPr>
        </p:nvSpPr>
        <p:spPr>
          <a:xfrm>
            <a:off x="590550" y="274638"/>
            <a:ext cx="8096250" cy="721418"/>
          </a:xfrm>
          <a:prstGeom prst="rect">
            <a:avLst/>
          </a:prstGeom>
        </p:spPr>
        <p:txBody>
          <a:bodyPr vert="horz" lIns="0" tIns="0" rIns="0" bIns="0"/>
          <a:lstStyle>
            <a:lvl1pPr>
              <a:defRPr>
                <a:solidFill>
                  <a:srgbClr val="614B7A"/>
                </a:solidFill>
              </a:defRPr>
            </a:lvl1pPr>
          </a:lstStyle>
          <a:p>
            <a:r>
              <a:rPr lang="en-GB" dirty="0" smtClean="0"/>
              <a:t>Click to edit Master title style</a:t>
            </a:r>
            <a:endParaRPr lang="en-US" dirty="0"/>
          </a:p>
        </p:txBody>
      </p:sp>
    </p:spTree>
    <p:extLst>
      <p:ext uri="{BB962C8B-B14F-4D97-AF65-F5344CB8AC3E}">
        <p14:creationId xmlns:p14="http://schemas.microsoft.com/office/powerpoint/2010/main" val="3220215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D81E503-2A19-4356-976C-FCC26F8ABBB9}" type="datetimeFigureOut">
              <a:rPr lang="en-GB" smtClean="0">
                <a:solidFill>
                  <a:prstClr val="black">
                    <a:tint val="75000"/>
                  </a:prstClr>
                </a:solidFill>
              </a:rPr>
              <a:pPr/>
              <a:t>29/05/2015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427F469-39AC-442B-8BEB-1918E856FF3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92523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_Vide">
    <p:spTree>
      <p:nvGrpSpPr>
        <p:cNvPr id="1" name=""/>
        <p:cNvGrpSpPr/>
        <p:nvPr/>
      </p:nvGrpSpPr>
      <p:grpSpPr>
        <a:xfrm>
          <a:off x="0" y="0"/>
          <a:ext cx="0" cy="0"/>
          <a:chOff x="0" y="0"/>
          <a:chExt cx="0" cy="0"/>
        </a:xfrm>
      </p:grpSpPr>
      <p:sp>
        <p:nvSpPr>
          <p:cNvPr id="3" name="Titel 2"/>
          <p:cNvSpPr>
            <a:spLocks noGrp="1"/>
          </p:cNvSpPr>
          <p:nvPr>
            <p:ph type="title"/>
          </p:nvPr>
        </p:nvSpPr>
        <p:spPr>
          <a:xfrm>
            <a:off x="1209147" y="188914"/>
            <a:ext cx="7485965" cy="940124"/>
          </a:xfrm>
          <a:prstGeom prst="rect">
            <a:avLst/>
          </a:prstGeom>
        </p:spPr>
        <p:txBody>
          <a:bodyPr/>
          <a:lstStyle>
            <a:lvl1pPr algn="l">
              <a:defRPr sz="2400" b="1">
                <a:solidFill>
                  <a:schemeClr val="tx1">
                    <a:lumMod val="50000"/>
                    <a:lumOff val="50000"/>
                  </a:schemeClr>
                </a:solidFill>
                <a:latin typeface="Arial" pitchFamily="34" charset="0"/>
                <a:cs typeface="Arial" pitchFamily="34" charset="0"/>
              </a:defRPr>
            </a:lvl1pPr>
          </a:lstStyle>
          <a:p>
            <a:r>
              <a:rPr lang="en-US" dirty="0" err="1" smtClean="0"/>
              <a:t>Titelmasterformat</a:t>
            </a:r>
            <a:r>
              <a:rPr lang="en-US" dirty="0" smtClean="0"/>
              <a:t> </a:t>
            </a:r>
            <a:r>
              <a:rPr lang="en-US" dirty="0" err="1" smtClean="0"/>
              <a:t>durch</a:t>
            </a:r>
            <a:r>
              <a:rPr lang="en-US" dirty="0" smtClean="0"/>
              <a:t> </a:t>
            </a:r>
            <a:r>
              <a:rPr lang="en-US" dirty="0" err="1" smtClean="0"/>
              <a:t>Klicken</a:t>
            </a:r>
            <a:r>
              <a:rPr lang="en-US" dirty="0" smtClean="0"/>
              <a:t> </a:t>
            </a:r>
            <a:r>
              <a:rPr lang="en-US" dirty="0" err="1" smtClean="0"/>
              <a:t>bearbeiten</a:t>
            </a:r>
            <a:endParaRPr lang="en-US" dirty="0"/>
          </a:p>
        </p:txBody>
      </p:sp>
      <p:sp>
        <p:nvSpPr>
          <p:cNvPr id="10" name="Inhaltsplatzhalter 9"/>
          <p:cNvSpPr>
            <a:spLocks noGrp="1"/>
          </p:cNvSpPr>
          <p:nvPr>
            <p:ph sz="quarter" idx="10"/>
          </p:nvPr>
        </p:nvSpPr>
        <p:spPr>
          <a:xfrm>
            <a:off x="265113" y="1255713"/>
            <a:ext cx="8437562" cy="5029200"/>
          </a:xfrm>
          <a:prstGeom prst="rect">
            <a:avLst/>
          </a:prstGeom>
        </p:spPr>
        <p:txBody>
          <a:bodyPr/>
          <a:lstStyle>
            <a:lvl1pPr>
              <a:defRPr sz="2000" b="0">
                <a:solidFill>
                  <a:schemeClr val="tx1">
                    <a:lumMod val="50000"/>
                    <a:lumOff val="50000"/>
                  </a:schemeClr>
                </a:solidFill>
                <a:latin typeface="Arial" pitchFamily="34" charset="0"/>
                <a:cs typeface="Arial" pitchFamily="34" charset="0"/>
              </a:defRPr>
            </a:lvl1pPr>
            <a:lvl2pPr>
              <a:defRPr sz="1800" b="0">
                <a:solidFill>
                  <a:schemeClr val="tx1">
                    <a:lumMod val="50000"/>
                    <a:lumOff val="50000"/>
                  </a:schemeClr>
                </a:solidFill>
                <a:latin typeface="Arial" pitchFamily="34" charset="0"/>
                <a:cs typeface="Arial" pitchFamily="34" charset="0"/>
              </a:defRPr>
            </a:lvl2pPr>
            <a:lvl3pPr>
              <a:defRPr sz="1600" b="0">
                <a:solidFill>
                  <a:schemeClr val="tx1">
                    <a:lumMod val="50000"/>
                    <a:lumOff val="50000"/>
                  </a:schemeClr>
                </a:solidFill>
                <a:latin typeface="Arial" pitchFamily="34" charset="0"/>
                <a:cs typeface="Arial" pitchFamily="34" charset="0"/>
              </a:defRPr>
            </a:lvl3pPr>
            <a:lvl4pPr>
              <a:defRPr sz="1400" b="0">
                <a:solidFill>
                  <a:schemeClr val="tx1">
                    <a:lumMod val="50000"/>
                    <a:lumOff val="50000"/>
                  </a:schemeClr>
                </a:solidFill>
                <a:latin typeface="Arial" pitchFamily="34" charset="0"/>
                <a:cs typeface="Arial" pitchFamily="34" charset="0"/>
              </a:defRPr>
            </a:lvl4pPr>
            <a:lvl5pPr>
              <a:defRPr sz="1400" b="0">
                <a:solidFill>
                  <a:schemeClr val="tx1">
                    <a:lumMod val="50000"/>
                    <a:lumOff val="50000"/>
                  </a:schemeClr>
                </a:solidFill>
                <a:latin typeface="Arial" pitchFamily="34" charset="0"/>
                <a:cs typeface="Arial" pitchFamily="34" charset="0"/>
              </a:defRPr>
            </a:lvl5pPr>
          </a:lstStyle>
          <a:p>
            <a:pPr lvl="0"/>
            <a:r>
              <a:rPr lang="en-US" dirty="0" err="1" smtClean="0"/>
              <a:t>Textmasterformat</a:t>
            </a:r>
            <a:r>
              <a:rPr lang="en-US" dirty="0" smtClean="0"/>
              <a:t> </a:t>
            </a:r>
            <a:r>
              <a:rPr lang="en-US" dirty="0" err="1" smtClean="0"/>
              <a:t>bearbeiten</a:t>
            </a:r>
            <a:endParaRPr lang="en-US" dirty="0" smtClean="0"/>
          </a:p>
          <a:p>
            <a:pPr lvl="1"/>
            <a:r>
              <a:rPr lang="en-US" dirty="0" err="1" smtClean="0"/>
              <a:t>Zweite</a:t>
            </a:r>
            <a:r>
              <a:rPr lang="en-US" dirty="0" smtClean="0"/>
              <a:t> </a:t>
            </a:r>
            <a:r>
              <a:rPr lang="en-US" dirty="0" err="1" smtClean="0"/>
              <a:t>Ebene</a:t>
            </a:r>
            <a:endParaRPr lang="en-US" dirty="0" smtClean="0"/>
          </a:p>
          <a:p>
            <a:pPr lvl="2"/>
            <a:r>
              <a:rPr lang="en-US" dirty="0" err="1" smtClean="0"/>
              <a:t>Dritte</a:t>
            </a:r>
            <a:r>
              <a:rPr lang="en-US" dirty="0" smtClean="0"/>
              <a:t> </a:t>
            </a:r>
            <a:r>
              <a:rPr lang="en-US" dirty="0" err="1" smtClean="0"/>
              <a:t>Ebene</a:t>
            </a:r>
            <a:endParaRPr lang="en-US" dirty="0" smtClean="0"/>
          </a:p>
          <a:p>
            <a:pPr lvl="3"/>
            <a:r>
              <a:rPr lang="en-US" dirty="0" err="1" smtClean="0"/>
              <a:t>Vierte</a:t>
            </a:r>
            <a:r>
              <a:rPr lang="en-US" dirty="0" smtClean="0"/>
              <a:t> </a:t>
            </a:r>
            <a:r>
              <a:rPr lang="en-US" dirty="0" err="1" smtClean="0"/>
              <a:t>Ebene</a:t>
            </a:r>
            <a:endParaRPr lang="en-US" dirty="0" smtClean="0"/>
          </a:p>
          <a:p>
            <a:pPr lvl="4"/>
            <a:r>
              <a:rPr lang="en-US" dirty="0" err="1" smtClean="0"/>
              <a:t>Fünfte</a:t>
            </a:r>
            <a:r>
              <a:rPr lang="en-US" dirty="0" smtClean="0"/>
              <a:t> </a:t>
            </a:r>
            <a:r>
              <a:rPr lang="en-US" dirty="0" err="1" smtClean="0"/>
              <a:t>Ebene</a:t>
            </a:r>
            <a:endParaRPr lang="en-US" dirty="0"/>
          </a:p>
        </p:txBody>
      </p:sp>
      <p:sp>
        <p:nvSpPr>
          <p:cNvPr id="5" name="Datumsplatzhalter 10"/>
          <p:cNvSpPr>
            <a:spLocks noGrp="1"/>
          </p:cNvSpPr>
          <p:nvPr>
            <p:ph type="dt" sz="half" idx="11"/>
          </p:nvPr>
        </p:nvSpPr>
        <p:spPr>
          <a:xfrm>
            <a:off x="274638" y="6356350"/>
            <a:ext cx="2133600" cy="365125"/>
          </a:xfrm>
          <a:prstGeom prst="rect">
            <a:avLst/>
          </a:prstGeom>
        </p:spPr>
        <p:txBody>
          <a:bodyPr/>
          <a:lstStyle>
            <a:lvl1pPr>
              <a:defRPr/>
            </a:lvl1pPr>
          </a:lstStyle>
          <a:p>
            <a:pPr>
              <a:defRPr/>
            </a:pPr>
            <a:fld id="{C612A9D3-DD06-4937-9FD0-BF7ACDB9CEA1}" type="datetime1">
              <a:rPr lang="en-US">
                <a:solidFill>
                  <a:prstClr val="black">
                    <a:tint val="75000"/>
                  </a:prstClr>
                </a:solidFill>
              </a:rPr>
              <a:pPr>
                <a:defRPr/>
              </a:pPr>
              <a:t>5/29/2015</a:t>
            </a:fld>
            <a:endParaRPr lang="en-US">
              <a:solidFill>
                <a:prstClr val="black">
                  <a:tint val="75000"/>
                </a:prstClr>
              </a:solidFill>
            </a:endParaRPr>
          </a:p>
        </p:txBody>
      </p:sp>
      <p:sp>
        <p:nvSpPr>
          <p:cNvPr id="6" name="Fußzeilenplatzhalter 11"/>
          <p:cNvSpPr>
            <a:spLocks noGrp="1"/>
          </p:cNvSpPr>
          <p:nvPr>
            <p:ph type="ftr" sz="quarter" idx="12"/>
          </p:nvPr>
        </p:nvSpPr>
        <p:spPr>
          <a:xfrm>
            <a:off x="3124200" y="6356350"/>
            <a:ext cx="2895600" cy="365125"/>
          </a:xfrm>
          <a:prstGeom prst="rect">
            <a:avLst/>
          </a:prstGeom>
        </p:spPr>
        <p:txBody>
          <a:bodyPr/>
          <a:lstStyle>
            <a:lvl1pPr>
              <a:defRPr/>
            </a:lvl1pPr>
          </a:lstStyle>
          <a:p>
            <a:pPr>
              <a:defRPr/>
            </a:pPr>
            <a:endParaRPr lang="en-US">
              <a:solidFill>
                <a:prstClr val="black">
                  <a:tint val="75000"/>
                </a:prstClr>
              </a:solidFill>
            </a:endParaRPr>
          </a:p>
        </p:txBody>
      </p:sp>
      <p:sp>
        <p:nvSpPr>
          <p:cNvPr id="7" name="Foliennummernplatzhalter 12"/>
          <p:cNvSpPr>
            <a:spLocks noGrp="1"/>
          </p:cNvSpPr>
          <p:nvPr>
            <p:ph type="sldNum" sz="quarter" idx="13"/>
          </p:nvPr>
        </p:nvSpPr>
        <p:spPr>
          <a:xfrm>
            <a:off x="6553200" y="6356350"/>
            <a:ext cx="2133600" cy="365125"/>
          </a:xfrm>
          <a:prstGeom prst="rect">
            <a:avLst/>
          </a:prstGeom>
        </p:spPr>
        <p:txBody>
          <a:bodyPr/>
          <a:lstStyle>
            <a:lvl1pPr>
              <a:defRPr/>
            </a:lvl1pPr>
          </a:lstStyle>
          <a:p>
            <a:pPr>
              <a:defRPr/>
            </a:pPr>
            <a:fld id="{B52BFC20-534D-4050-A939-8F25D0E6D262}" type="slidenum">
              <a:rPr lang="en-US" altLang="de-DE">
                <a:solidFill>
                  <a:prstClr val="black">
                    <a:tint val="75000"/>
                  </a:prstClr>
                </a:solidFill>
              </a:rPr>
              <a:pPr>
                <a:defRPr/>
              </a:pPr>
              <a:t>‹#›</a:t>
            </a:fld>
            <a:endParaRPr lang="en-US" altLang="de-DE">
              <a:solidFill>
                <a:prstClr val="black">
                  <a:tint val="75000"/>
                </a:prstClr>
              </a:solidFill>
            </a:endParaRPr>
          </a:p>
        </p:txBody>
      </p:sp>
    </p:spTree>
    <p:extLst>
      <p:ext uri="{BB962C8B-B14F-4D97-AF65-F5344CB8AC3E}">
        <p14:creationId xmlns:p14="http://schemas.microsoft.com/office/powerpoint/2010/main" val="29167141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81E503-2A19-4356-976C-FCC26F8ABBB9}" type="datetimeFigureOut">
              <a:rPr lang="en-GB" smtClean="0">
                <a:solidFill>
                  <a:prstClr val="black">
                    <a:tint val="75000"/>
                  </a:prstClr>
                </a:solidFill>
              </a:rPr>
              <a:pPr/>
              <a:t>29/05/2015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427F469-39AC-442B-8BEB-1918E856FF3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08049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81E503-2A19-4356-976C-FCC26F8ABBB9}" type="datetimeFigureOut">
              <a:rPr lang="en-GB" smtClean="0">
                <a:solidFill>
                  <a:prstClr val="black">
                    <a:tint val="75000"/>
                  </a:prstClr>
                </a:solidFill>
              </a:rPr>
              <a:pPr/>
              <a:t>29/05/2015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427F469-39AC-442B-8BEB-1918E856FF3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23063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D81E503-2A19-4356-976C-FCC26F8ABBB9}" type="datetimeFigureOut">
              <a:rPr lang="en-GB" smtClean="0">
                <a:solidFill>
                  <a:prstClr val="black">
                    <a:tint val="75000"/>
                  </a:prstClr>
                </a:solidFill>
              </a:rPr>
              <a:pPr/>
              <a:t>29/05/2015</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427F469-39AC-442B-8BEB-1918E856FF3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4861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D81E503-2A19-4356-976C-FCC26F8ABBB9}" type="datetimeFigureOut">
              <a:rPr lang="en-GB" smtClean="0">
                <a:solidFill>
                  <a:prstClr val="black">
                    <a:tint val="75000"/>
                  </a:prstClr>
                </a:solidFill>
              </a:rPr>
              <a:pPr/>
              <a:t>29/05/2015</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427F469-39AC-442B-8BEB-1918E856FF3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75025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D81E503-2A19-4356-976C-FCC26F8ABBB9}" type="datetimeFigureOut">
              <a:rPr lang="en-GB" smtClean="0">
                <a:solidFill>
                  <a:prstClr val="black">
                    <a:tint val="75000"/>
                  </a:prstClr>
                </a:solidFill>
              </a:rPr>
              <a:pPr/>
              <a:t>29/05/2015</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427F469-39AC-442B-8BEB-1918E856FF3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4658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81E503-2A19-4356-976C-FCC26F8ABBB9}" type="datetimeFigureOut">
              <a:rPr lang="en-GB" smtClean="0">
                <a:solidFill>
                  <a:prstClr val="black">
                    <a:tint val="75000"/>
                  </a:prstClr>
                </a:solidFill>
              </a:rPr>
              <a:pPr/>
              <a:t>29/05/2015</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427F469-39AC-442B-8BEB-1918E856FF3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170546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3.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fr-FR" smtClean="0"/>
              <a:t>Titelmasterformat durch Klicken bearbeiten</a:t>
            </a:r>
          </a:p>
        </p:txBody>
      </p:sp>
      <p:grpSp>
        <p:nvGrpSpPr>
          <p:cNvPr id="1027" name="Group 29"/>
          <p:cNvGrpSpPr>
            <a:grpSpLocks/>
          </p:cNvGrpSpPr>
          <p:nvPr/>
        </p:nvGrpSpPr>
        <p:grpSpPr bwMode="auto">
          <a:xfrm>
            <a:off x="8188679" y="1"/>
            <a:ext cx="955322" cy="836613"/>
            <a:chOff x="3568" y="981"/>
            <a:chExt cx="1733" cy="1648"/>
          </a:xfrm>
        </p:grpSpPr>
        <p:sp>
          <p:nvSpPr>
            <p:cNvPr id="1043" name="Freeform 24"/>
            <p:cNvSpPr>
              <a:spLocks noChangeAspect="1"/>
            </p:cNvSpPr>
            <p:nvPr userDrawn="1"/>
          </p:nvSpPr>
          <p:spPr bwMode="gray">
            <a:xfrm>
              <a:off x="4272" y="1197"/>
              <a:ext cx="343" cy="382"/>
            </a:xfrm>
            <a:custGeom>
              <a:avLst/>
              <a:gdLst>
                <a:gd name="T0" fmla="*/ 118 w 342"/>
                <a:gd name="T1" fmla="*/ 291 h 382"/>
                <a:gd name="T2" fmla="*/ 48 w 342"/>
                <a:gd name="T3" fmla="*/ 319 h 382"/>
                <a:gd name="T4" fmla="*/ 0 w 342"/>
                <a:gd name="T5" fmla="*/ 291 h 382"/>
                <a:gd name="T6" fmla="*/ 27 w 342"/>
                <a:gd name="T7" fmla="*/ 268 h 382"/>
                <a:gd name="T8" fmla="*/ 51 w 342"/>
                <a:gd name="T9" fmla="*/ 268 h 382"/>
                <a:gd name="T10" fmla="*/ 120 w 342"/>
                <a:gd name="T11" fmla="*/ 238 h 382"/>
                <a:gd name="T12" fmla="*/ 83 w 342"/>
                <a:gd name="T13" fmla="*/ 236 h 382"/>
                <a:gd name="T14" fmla="*/ 76 w 342"/>
                <a:gd name="T15" fmla="*/ 247 h 382"/>
                <a:gd name="T16" fmla="*/ 46 w 342"/>
                <a:gd name="T17" fmla="*/ 254 h 382"/>
                <a:gd name="T18" fmla="*/ 46 w 342"/>
                <a:gd name="T19" fmla="*/ 245 h 382"/>
                <a:gd name="T20" fmla="*/ 76 w 342"/>
                <a:gd name="T21" fmla="*/ 206 h 382"/>
                <a:gd name="T22" fmla="*/ 116 w 342"/>
                <a:gd name="T23" fmla="*/ 146 h 382"/>
                <a:gd name="T24" fmla="*/ 118 w 342"/>
                <a:gd name="T25" fmla="*/ 79 h 382"/>
                <a:gd name="T26" fmla="*/ 155 w 342"/>
                <a:gd name="T27" fmla="*/ 72 h 382"/>
                <a:gd name="T28" fmla="*/ 178 w 342"/>
                <a:gd name="T29" fmla="*/ 92 h 382"/>
                <a:gd name="T30" fmla="*/ 162 w 342"/>
                <a:gd name="T31" fmla="*/ 111 h 382"/>
                <a:gd name="T32" fmla="*/ 169 w 342"/>
                <a:gd name="T33" fmla="*/ 129 h 382"/>
                <a:gd name="T34" fmla="*/ 197 w 342"/>
                <a:gd name="T35" fmla="*/ 122 h 382"/>
                <a:gd name="T36" fmla="*/ 197 w 342"/>
                <a:gd name="T37" fmla="*/ 90 h 382"/>
                <a:gd name="T38" fmla="*/ 183 w 342"/>
                <a:gd name="T39" fmla="*/ 79 h 382"/>
                <a:gd name="T40" fmla="*/ 199 w 342"/>
                <a:gd name="T41" fmla="*/ 28 h 382"/>
                <a:gd name="T42" fmla="*/ 272 w 342"/>
                <a:gd name="T43" fmla="*/ 0 h 382"/>
                <a:gd name="T44" fmla="*/ 305 w 342"/>
                <a:gd name="T45" fmla="*/ 1 h 382"/>
                <a:gd name="T46" fmla="*/ 342 w 342"/>
                <a:gd name="T47" fmla="*/ 33 h 382"/>
                <a:gd name="T48" fmla="*/ 325 w 342"/>
                <a:gd name="T49" fmla="*/ 162 h 382"/>
                <a:gd name="T50" fmla="*/ 258 w 342"/>
                <a:gd name="T51" fmla="*/ 218 h 382"/>
                <a:gd name="T52" fmla="*/ 258 w 342"/>
                <a:gd name="T53" fmla="*/ 298 h 382"/>
                <a:gd name="T54" fmla="*/ 241 w 342"/>
                <a:gd name="T55" fmla="*/ 337 h 382"/>
                <a:gd name="T56" fmla="*/ 258 w 342"/>
                <a:gd name="T57" fmla="*/ 382 h 382"/>
                <a:gd name="T58" fmla="*/ 206 w 342"/>
                <a:gd name="T59" fmla="*/ 361 h 382"/>
                <a:gd name="T60" fmla="*/ 223 w 342"/>
                <a:gd name="T61" fmla="*/ 305 h 382"/>
                <a:gd name="T62" fmla="*/ 118 w 342"/>
                <a:gd name="T63" fmla="*/ 291 h 3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42" h="382">
                  <a:moveTo>
                    <a:pt x="118" y="291"/>
                  </a:moveTo>
                  <a:lnTo>
                    <a:pt x="48" y="319"/>
                  </a:lnTo>
                  <a:lnTo>
                    <a:pt x="0" y="291"/>
                  </a:lnTo>
                  <a:lnTo>
                    <a:pt x="27" y="268"/>
                  </a:lnTo>
                  <a:lnTo>
                    <a:pt x="51" y="268"/>
                  </a:lnTo>
                  <a:lnTo>
                    <a:pt x="120" y="238"/>
                  </a:lnTo>
                  <a:lnTo>
                    <a:pt x="83" y="236"/>
                  </a:lnTo>
                  <a:lnTo>
                    <a:pt x="76" y="247"/>
                  </a:lnTo>
                  <a:lnTo>
                    <a:pt x="46" y="254"/>
                  </a:lnTo>
                  <a:lnTo>
                    <a:pt x="46" y="245"/>
                  </a:lnTo>
                  <a:lnTo>
                    <a:pt x="76" y="206"/>
                  </a:lnTo>
                  <a:lnTo>
                    <a:pt x="116" y="146"/>
                  </a:lnTo>
                  <a:lnTo>
                    <a:pt x="118" y="79"/>
                  </a:lnTo>
                  <a:lnTo>
                    <a:pt x="155" y="72"/>
                  </a:lnTo>
                  <a:lnTo>
                    <a:pt x="178" y="92"/>
                  </a:lnTo>
                  <a:lnTo>
                    <a:pt x="162" y="111"/>
                  </a:lnTo>
                  <a:lnTo>
                    <a:pt x="169" y="129"/>
                  </a:lnTo>
                  <a:lnTo>
                    <a:pt x="197" y="122"/>
                  </a:lnTo>
                  <a:lnTo>
                    <a:pt x="197" y="90"/>
                  </a:lnTo>
                  <a:lnTo>
                    <a:pt x="183" y="79"/>
                  </a:lnTo>
                  <a:lnTo>
                    <a:pt x="199" y="28"/>
                  </a:lnTo>
                  <a:lnTo>
                    <a:pt x="272" y="0"/>
                  </a:lnTo>
                  <a:lnTo>
                    <a:pt x="305" y="1"/>
                  </a:lnTo>
                  <a:lnTo>
                    <a:pt x="342" y="33"/>
                  </a:lnTo>
                  <a:lnTo>
                    <a:pt x="325" y="162"/>
                  </a:lnTo>
                  <a:lnTo>
                    <a:pt x="258" y="218"/>
                  </a:lnTo>
                  <a:lnTo>
                    <a:pt x="258" y="298"/>
                  </a:lnTo>
                  <a:lnTo>
                    <a:pt x="241" y="337"/>
                  </a:lnTo>
                  <a:lnTo>
                    <a:pt x="258" y="382"/>
                  </a:lnTo>
                  <a:lnTo>
                    <a:pt x="206" y="361"/>
                  </a:lnTo>
                  <a:lnTo>
                    <a:pt x="223" y="305"/>
                  </a:lnTo>
                  <a:lnTo>
                    <a:pt x="118" y="291"/>
                  </a:lnTo>
                  <a:close/>
                </a:path>
              </a:pathLst>
            </a:custGeom>
            <a:solidFill>
              <a:schemeClr val="bg1">
                <a:alpha val="50195"/>
              </a:schemeClr>
            </a:solidFill>
            <a:ln w="12700">
              <a:solidFill>
                <a:schemeClr val="bg1">
                  <a:lumMod val="85000"/>
                </a:schemeClr>
              </a:solidFill>
              <a:round/>
              <a:headEnd/>
              <a:tailEnd/>
            </a:ln>
          </p:spPr>
          <p:txBody>
            <a:bodyPr/>
            <a:lstStyle/>
            <a:p>
              <a:pPr eaLnBrk="1" hangingPunct="1">
                <a:defRPr/>
              </a:pPr>
              <a:endParaRPr lang="fr-FR" sz="1800" b="0">
                <a:solidFill>
                  <a:srgbClr val="000000"/>
                </a:solidFill>
                <a:latin typeface="Calibri" pitchFamily="34" charset="0"/>
                <a:cs typeface="Calibri" pitchFamily="34" charset="0"/>
              </a:endParaRPr>
            </a:p>
          </p:txBody>
        </p:sp>
        <p:sp>
          <p:nvSpPr>
            <p:cNvPr id="1044" name="Freeform 25"/>
            <p:cNvSpPr>
              <a:spLocks noChangeAspect="1"/>
            </p:cNvSpPr>
            <p:nvPr userDrawn="1"/>
          </p:nvSpPr>
          <p:spPr bwMode="gray">
            <a:xfrm>
              <a:off x="4500" y="1641"/>
              <a:ext cx="49" cy="100"/>
            </a:xfrm>
            <a:custGeom>
              <a:avLst/>
              <a:gdLst>
                <a:gd name="T0" fmla="*/ 31 w 49"/>
                <a:gd name="T1" fmla="*/ 0 h 102"/>
                <a:gd name="T2" fmla="*/ 49 w 49"/>
                <a:gd name="T3" fmla="*/ 67 h 102"/>
                <a:gd name="T4" fmla="*/ 42 w 49"/>
                <a:gd name="T5" fmla="*/ 102 h 102"/>
                <a:gd name="T6" fmla="*/ 0 w 49"/>
                <a:gd name="T7" fmla="*/ 95 h 102"/>
                <a:gd name="T8" fmla="*/ 3 w 49"/>
                <a:gd name="T9" fmla="*/ 46 h 102"/>
                <a:gd name="T10" fmla="*/ 31 w 49"/>
                <a:gd name="T11" fmla="*/ 0 h 10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 h="102">
                  <a:moveTo>
                    <a:pt x="31" y="0"/>
                  </a:moveTo>
                  <a:lnTo>
                    <a:pt x="49" y="67"/>
                  </a:lnTo>
                  <a:lnTo>
                    <a:pt x="42" y="102"/>
                  </a:lnTo>
                  <a:lnTo>
                    <a:pt x="0" y="95"/>
                  </a:lnTo>
                  <a:lnTo>
                    <a:pt x="3" y="46"/>
                  </a:lnTo>
                  <a:lnTo>
                    <a:pt x="31" y="0"/>
                  </a:lnTo>
                  <a:close/>
                </a:path>
              </a:pathLst>
            </a:custGeom>
            <a:solidFill>
              <a:schemeClr val="bg1">
                <a:alpha val="50195"/>
              </a:schemeClr>
            </a:solidFill>
            <a:ln w="12700">
              <a:solidFill>
                <a:schemeClr val="bg1">
                  <a:lumMod val="85000"/>
                </a:schemeClr>
              </a:solidFill>
              <a:round/>
              <a:headEnd/>
              <a:tailEnd/>
            </a:ln>
          </p:spPr>
          <p:txBody>
            <a:bodyPr/>
            <a:lstStyle/>
            <a:p>
              <a:pPr eaLnBrk="1" hangingPunct="1">
                <a:defRPr/>
              </a:pPr>
              <a:endParaRPr lang="fr-FR" sz="1800" b="0">
                <a:solidFill>
                  <a:srgbClr val="000000"/>
                </a:solidFill>
                <a:latin typeface="Calibri" pitchFamily="34" charset="0"/>
                <a:cs typeface="Calibri" pitchFamily="34" charset="0"/>
              </a:endParaRPr>
            </a:p>
          </p:txBody>
        </p:sp>
        <p:sp>
          <p:nvSpPr>
            <p:cNvPr id="1045" name="Freeform 26"/>
            <p:cNvSpPr>
              <a:spLocks noChangeAspect="1"/>
            </p:cNvSpPr>
            <p:nvPr userDrawn="1"/>
          </p:nvSpPr>
          <p:spPr bwMode="gray">
            <a:xfrm>
              <a:off x="3568" y="1535"/>
              <a:ext cx="1134" cy="1094"/>
            </a:xfrm>
            <a:custGeom>
              <a:avLst/>
              <a:gdLst>
                <a:gd name="T0" fmla="*/ 1106 w 1134"/>
                <a:gd name="T1" fmla="*/ 906 h 1094"/>
                <a:gd name="T2" fmla="*/ 1075 w 1134"/>
                <a:gd name="T3" fmla="*/ 910 h 1094"/>
                <a:gd name="T4" fmla="*/ 1062 w 1134"/>
                <a:gd name="T5" fmla="*/ 950 h 1094"/>
                <a:gd name="T6" fmla="*/ 858 w 1134"/>
                <a:gd name="T7" fmla="*/ 973 h 1094"/>
                <a:gd name="T8" fmla="*/ 770 w 1134"/>
                <a:gd name="T9" fmla="*/ 960 h 1094"/>
                <a:gd name="T10" fmla="*/ 691 w 1134"/>
                <a:gd name="T11" fmla="*/ 1082 h 1094"/>
                <a:gd name="T12" fmla="*/ 581 w 1134"/>
                <a:gd name="T13" fmla="*/ 1082 h 1094"/>
                <a:gd name="T14" fmla="*/ 561 w 1134"/>
                <a:gd name="T15" fmla="*/ 1055 h 1094"/>
                <a:gd name="T16" fmla="*/ 528 w 1134"/>
                <a:gd name="T17" fmla="*/ 1049 h 1094"/>
                <a:gd name="T18" fmla="*/ 471 w 1134"/>
                <a:gd name="T19" fmla="*/ 1056 h 1094"/>
                <a:gd name="T20" fmla="*/ 271 w 1134"/>
                <a:gd name="T21" fmla="*/ 978 h 1094"/>
                <a:gd name="T22" fmla="*/ 328 w 1134"/>
                <a:gd name="T23" fmla="*/ 699 h 1094"/>
                <a:gd name="T24" fmla="*/ 323 w 1134"/>
                <a:gd name="T25" fmla="*/ 636 h 1094"/>
                <a:gd name="T26" fmla="*/ 255 w 1134"/>
                <a:gd name="T27" fmla="*/ 510 h 1094"/>
                <a:gd name="T28" fmla="*/ 75 w 1134"/>
                <a:gd name="T29" fmla="*/ 426 h 1094"/>
                <a:gd name="T30" fmla="*/ 0 w 1134"/>
                <a:gd name="T31" fmla="*/ 358 h 1094"/>
                <a:gd name="T32" fmla="*/ 151 w 1134"/>
                <a:gd name="T33" fmla="*/ 307 h 1094"/>
                <a:gd name="T34" fmla="*/ 252 w 1134"/>
                <a:gd name="T35" fmla="*/ 321 h 1094"/>
                <a:gd name="T36" fmla="*/ 243 w 1134"/>
                <a:gd name="T37" fmla="*/ 192 h 1094"/>
                <a:gd name="T38" fmla="*/ 318 w 1134"/>
                <a:gd name="T39" fmla="*/ 226 h 1094"/>
                <a:gd name="T40" fmla="*/ 437 w 1134"/>
                <a:gd name="T41" fmla="*/ 210 h 1094"/>
                <a:gd name="T42" fmla="*/ 446 w 1134"/>
                <a:gd name="T43" fmla="*/ 173 h 1094"/>
                <a:gd name="T44" fmla="*/ 557 w 1134"/>
                <a:gd name="T45" fmla="*/ 26 h 1094"/>
                <a:gd name="T46" fmla="*/ 661 w 1134"/>
                <a:gd name="T47" fmla="*/ 43 h 1094"/>
                <a:gd name="T48" fmla="*/ 805 w 1134"/>
                <a:gd name="T49" fmla="*/ 137 h 1094"/>
                <a:gd name="T50" fmla="*/ 892 w 1134"/>
                <a:gd name="T51" fmla="*/ 196 h 1094"/>
                <a:gd name="T52" fmla="*/ 973 w 1134"/>
                <a:gd name="T53" fmla="*/ 207 h 1094"/>
                <a:gd name="T54" fmla="*/ 1092 w 1134"/>
                <a:gd name="T55" fmla="*/ 319 h 1094"/>
                <a:gd name="T56" fmla="*/ 959 w 1134"/>
                <a:gd name="T57" fmla="*/ 588 h 1094"/>
                <a:gd name="T58" fmla="*/ 983 w 1134"/>
                <a:gd name="T59" fmla="*/ 620 h 1094"/>
                <a:gd name="T60" fmla="*/ 1039 w 1134"/>
                <a:gd name="T61" fmla="*/ 648 h 1094"/>
                <a:gd name="T62" fmla="*/ 1032 w 1134"/>
                <a:gd name="T63" fmla="*/ 780 h 1094"/>
                <a:gd name="T64" fmla="*/ 1089 w 1134"/>
                <a:gd name="T65" fmla="*/ 875 h 10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34" h="1094">
                  <a:moveTo>
                    <a:pt x="1089" y="875"/>
                  </a:moveTo>
                  <a:lnTo>
                    <a:pt x="1106" y="906"/>
                  </a:lnTo>
                  <a:lnTo>
                    <a:pt x="1097" y="928"/>
                  </a:lnTo>
                  <a:lnTo>
                    <a:pt x="1075" y="910"/>
                  </a:lnTo>
                  <a:lnTo>
                    <a:pt x="1050" y="928"/>
                  </a:lnTo>
                  <a:lnTo>
                    <a:pt x="1062" y="950"/>
                  </a:lnTo>
                  <a:lnTo>
                    <a:pt x="963" y="1013"/>
                  </a:lnTo>
                  <a:lnTo>
                    <a:pt x="858" y="973"/>
                  </a:lnTo>
                  <a:lnTo>
                    <a:pt x="832" y="980"/>
                  </a:lnTo>
                  <a:lnTo>
                    <a:pt x="770" y="960"/>
                  </a:lnTo>
                  <a:lnTo>
                    <a:pt x="695" y="1001"/>
                  </a:lnTo>
                  <a:lnTo>
                    <a:pt x="691" y="1082"/>
                  </a:lnTo>
                  <a:lnTo>
                    <a:pt x="633" y="1094"/>
                  </a:lnTo>
                  <a:lnTo>
                    <a:pt x="581" y="1082"/>
                  </a:lnTo>
                  <a:lnTo>
                    <a:pt x="581" y="1065"/>
                  </a:lnTo>
                  <a:lnTo>
                    <a:pt x="561" y="1055"/>
                  </a:lnTo>
                  <a:lnTo>
                    <a:pt x="541" y="1064"/>
                  </a:lnTo>
                  <a:lnTo>
                    <a:pt x="528" y="1049"/>
                  </a:lnTo>
                  <a:lnTo>
                    <a:pt x="492" y="1042"/>
                  </a:lnTo>
                  <a:lnTo>
                    <a:pt x="471" y="1056"/>
                  </a:lnTo>
                  <a:lnTo>
                    <a:pt x="300" y="1010"/>
                  </a:lnTo>
                  <a:lnTo>
                    <a:pt x="271" y="978"/>
                  </a:lnTo>
                  <a:lnTo>
                    <a:pt x="293" y="951"/>
                  </a:lnTo>
                  <a:lnTo>
                    <a:pt x="328" y="699"/>
                  </a:lnTo>
                  <a:lnTo>
                    <a:pt x="339" y="663"/>
                  </a:lnTo>
                  <a:lnTo>
                    <a:pt x="323" y="636"/>
                  </a:lnTo>
                  <a:lnTo>
                    <a:pt x="241" y="557"/>
                  </a:lnTo>
                  <a:lnTo>
                    <a:pt x="255" y="510"/>
                  </a:lnTo>
                  <a:lnTo>
                    <a:pt x="206" y="503"/>
                  </a:lnTo>
                  <a:lnTo>
                    <a:pt x="75" y="426"/>
                  </a:lnTo>
                  <a:lnTo>
                    <a:pt x="33" y="436"/>
                  </a:lnTo>
                  <a:lnTo>
                    <a:pt x="0" y="358"/>
                  </a:lnTo>
                  <a:lnTo>
                    <a:pt x="26" y="328"/>
                  </a:lnTo>
                  <a:lnTo>
                    <a:pt x="151" y="307"/>
                  </a:lnTo>
                  <a:lnTo>
                    <a:pt x="181" y="337"/>
                  </a:lnTo>
                  <a:lnTo>
                    <a:pt x="252" y="321"/>
                  </a:lnTo>
                  <a:lnTo>
                    <a:pt x="293" y="335"/>
                  </a:lnTo>
                  <a:lnTo>
                    <a:pt x="243" y="192"/>
                  </a:lnTo>
                  <a:lnTo>
                    <a:pt x="304" y="187"/>
                  </a:lnTo>
                  <a:lnTo>
                    <a:pt x="318" y="226"/>
                  </a:lnTo>
                  <a:lnTo>
                    <a:pt x="404" y="233"/>
                  </a:lnTo>
                  <a:lnTo>
                    <a:pt x="437" y="210"/>
                  </a:lnTo>
                  <a:lnTo>
                    <a:pt x="427" y="201"/>
                  </a:lnTo>
                  <a:lnTo>
                    <a:pt x="446" y="173"/>
                  </a:lnTo>
                  <a:lnTo>
                    <a:pt x="559" y="109"/>
                  </a:lnTo>
                  <a:lnTo>
                    <a:pt x="557" y="26"/>
                  </a:lnTo>
                  <a:lnTo>
                    <a:pt x="647" y="0"/>
                  </a:lnTo>
                  <a:lnTo>
                    <a:pt x="661" y="43"/>
                  </a:lnTo>
                  <a:lnTo>
                    <a:pt x="749" y="78"/>
                  </a:lnTo>
                  <a:lnTo>
                    <a:pt x="805" y="137"/>
                  </a:lnTo>
                  <a:lnTo>
                    <a:pt x="839" y="130"/>
                  </a:lnTo>
                  <a:lnTo>
                    <a:pt x="892" y="196"/>
                  </a:lnTo>
                  <a:lnTo>
                    <a:pt x="931" y="200"/>
                  </a:lnTo>
                  <a:lnTo>
                    <a:pt x="973" y="207"/>
                  </a:lnTo>
                  <a:lnTo>
                    <a:pt x="1134" y="259"/>
                  </a:lnTo>
                  <a:lnTo>
                    <a:pt x="1092" y="319"/>
                  </a:lnTo>
                  <a:lnTo>
                    <a:pt x="1068" y="462"/>
                  </a:lnTo>
                  <a:lnTo>
                    <a:pt x="959" y="588"/>
                  </a:lnTo>
                  <a:lnTo>
                    <a:pt x="962" y="634"/>
                  </a:lnTo>
                  <a:lnTo>
                    <a:pt x="983" y="620"/>
                  </a:lnTo>
                  <a:lnTo>
                    <a:pt x="1018" y="616"/>
                  </a:lnTo>
                  <a:lnTo>
                    <a:pt x="1039" y="648"/>
                  </a:lnTo>
                  <a:lnTo>
                    <a:pt x="1057" y="731"/>
                  </a:lnTo>
                  <a:lnTo>
                    <a:pt x="1032" y="780"/>
                  </a:lnTo>
                  <a:lnTo>
                    <a:pt x="1047" y="861"/>
                  </a:lnTo>
                  <a:lnTo>
                    <a:pt x="1089" y="875"/>
                  </a:lnTo>
                  <a:close/>
                </a:path>
              </a:pathLst>
            </a:custGeom>
            <a:solidFill>
              <a:schemeClr val="bg1">
                <a:alpha val="50195"/>
              </a:schemeClr>
            </a:solidFill>
            <a:ln w="12700">
              <a:solidFill>
                <a:schemeClr val="bg1">
                  <a:lumMod val="85000"/>
                </a:schemeClr>
              </a:solidFill>
              <a:round/>
              <a:headEnd/>
              <a:tailEnd/>
            </a:ln>
          </p:spPr>
          <p:txBody>
            <a:bodyPr/>
            <a:lstStyle/>
            <a:p>
              <a:pPr eaLnBrk="1" hangingPunct="1">
                <a:defRPr/>
              </a:pPr>
              <a:endParaRPr lang="fr-FR" sz="1800" b="0">
                <a:solidFill>
                  <a:srgbClr val="000000"/>
                </a:solidFill>
                <a:latin typeface="Calibri" pitchFamily="34" charset="0"/>
                <a:cs typeface="Calibri" pitchFamily="34" charset="0"/>
              </a:endParaRPr>
            </a:p>
          </p:txBody>
        </p:sp>
        <p:sp>
          <p:nvSpPr>
            <p:cNvPr id="1046" name="Freeform 27"/>
            <p:cNvSpPr>
              <a:spLocks noChangeAspect="1"/>
            </p:cNvSpPr>
            <p:nvPr userDrawn="1"/>
          </p:nvSpPr>
          <p:spPr bwMode="gray">
            <a:xfrm>
              <a:off x="4513" y="981"/>
              <a:ext cx="788" cy="1035"/>
            </a:xfrm>
            <a:custGeom>
              <a:avLst/>
              <a:gdLst>
                <a:gd name="T0" fmla="*/ 101 w 788"/>
                <a:gd name="T1" fmla="*/ 249 h 1036"/>
                <a:gd name="T2" fmla="*/ 88 w 788"/>
                <a:gd name="T3" fmla="*/ 219 h 1036"/>
                <a:gd name="T4" fmla="*/ 113 w 788"/>
                <a:gd name="T5" fmla="*/ 177 h 1036"/>
                <a:gd name="T6" fmla="*/ 191 w 788"/>
                <a:gd name="T7" fmla="*/ 210 h 1036"/>
                <a:gd name="T8" fmla="*/ 222 w 788"/>
                <a:gd name="T9" fmla="*/ 157 h 1036"/>
                <a:gd name="T10" fmla="*/ 312 w 788"/>
                <a:gd name="T11" fmla="*/ 182 h 1036"/>
                <a:gd name="T12" fmla="*/ 245 w 788"/>
                <a:gd name="T13" fmla="*/ 140 h 1036"/>
                <a:gd name="T14" fmla="*/ 255 w 788"/>
                <a:gd name="T15" fmla="*/ 61 h 1036"/>
                <a:gd name="T16" fmla="*/ 235 w 788"/>
                <a:gd name="T17" fmla="*/ 0 h 1036"/>
                <a:gd name="T18" fmla="*/ 337 w 788"/>
                <a:gd name="T19" fmla="*/ 22 h 1036"/>
                <a:gd name="T20" fmla="*/ 394 w 788"/>
                <a:gd name="T21" fmla="*/ 74 h 1036"/>
                <a:gd name="T22" fmla="*/ 437 w 788"/>
                <a:gd name="T23" fmla="*/ 94 h 1036"/>
                <a:gd name="T24" fmla="*/ 415 w 788"/>
                <a:gd name="T25" fmla="*/ 136 h 1036"/>
                <a:gd name="T26" fmla="*/ 503 w 788"/>
                <a:gd name="T27" fmla="*/ 100 h 1036"/>
                <a:gd name="T28" fmla="*/ 556 w 788"/>
                <a:gd name="T29" fmla="*/ 72 h 1036"/>
                <a:gd name="T30" fmla="*/ 668 w 788"/>
                <a:gd name="T31" fmla="*/ 119 h 1036"/>
                <a:gd name="T32" fmla="*/ 733 w 788"/>
                <a:gd name="T33" fmla="*/ 171 h 1036"/>
                <a:gd name="T34" fmla="*/ 707 w 788"/>
                <a:gd name="T35" fmla="*/ 290 h 1036"/>
                <a:gd name="T36" fmla="*/ 753 w 788"/>
                <a:gd name="T37" fmla="*/ 436 h 1036"/>
                <a:gd name="T38" fmla="*/ 780 w 788"/>
                <a:gd name="T39" fmla="*/ 545 h 1036"/>
                <a:gd name="T40" fmla="*/ 714 w 788"/>
                <a:gd name="T41" fmla="*/ 552 h 1036"/>
                <a:gd name="T42" fmla="*/ 543 w 788"/>
                <a:gd name="T43" fmla="*/ 649 h 1036"/>
                <a:gd name="T44" fmla="*/ 686 w 788"/>
                <a:gd name="T45" fmla="*/ 859 h 1036"/>
                <a:gd name="T46" fmla="*/ 605 w 788"/>
                <a:gd name="T47" fmla="*/ 936 h 1036"/>
                <a:gd name="T48" fmla="*/ 503 w 788"/>
                <a:gd name="T49" fmla="*/ 998 h 1036"/>
                <a:gd name="T50" fmla="*/ 413 w 788"/>
                <a:gd name="T51" fmla="*/ 1015 h 1036"/>
                <a:gd name="T52" fmla="*/ 322 w 788"/>
                <a:gd name="T53" fmla="*/ 1005 h 1036"/>
                <a:gd name="T54" fmla="*/ 123 w 788"/>
                <a:gd name="T55" fmla="*/ 1015 h 1036"/>
                <a:gd name="T56" fmla="*/ 189 w 788"/>
                <a:gd name="T57" fmla="*/ 813 h 1036"/>
                <a:gd name="T58" fmla="*/ 35 w 788"/>
                <a:gd name="T59" fmla="*/ 726 h 1036"/>
                <a:gd name="T60" fmla="*/ 17 w 788"/>
                <a:gd name="T61" fmla="*/ 597 h 1036"/>
                <a:gd name="T62" fmla="*/ 17 w 788"/>
                <a:gd name="T63" fmla="*/ 513 h 1036"/>
                <a:gd name="T64" fmla="*/ 84 w 788"/>
                <a:gd name="T65" fmla="*/ 378 h 10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88" h="1036">
                  <a:moveTo>
                    <a:pt x="84" y="378"/>
                  </a:moveTo>
                  <a:lnTo>
                    <a:pt x="101" y="249"/>
                  </a:lnTo>
                  <a:lnTo>
                    <a:pt x="109" y="227"/>
                  </a:lnTo>
                  <a:lnTo>
                    <a:pt x="88" y="219"/>
                  </a:lnTo>
                  <a:lnTo>
                    <a:pt x="92" y="198"/>
                  </a:lnTo>
                  <a:lnTo>
                    <a:pt x="113" y="177"/>
                  </a:lnTo>
                  <a:lnTo>
                    <a:pt x="178" y="177"/>
                  </a:lnTo>
                  <a:lnTo>
                    <a:pt x="191" y="210"/>
                  </a:lnTo>
                  <a:lnTo>
                    <a:pt x="206" y="208"/>
                  </a:lnTo>
                  <a:lnTo>
                    <a:pt x="222" y="157"/>
                  </a:lnTo>
                  <a:lnTo>
                    <a:pt x="274" y="161"/>
                  </a:lnTo>
                  <a:lnTo>
                    <a:pt x="312" y="182"/>
                  </a:lnTo>
                  <a:lnTo>
                    <a:pt x="302" y="159"/>
                  </a:lnTo>
                  <a:lnTo>
                    <a:pt x="245" y="140"/>
                  </a:lnTo>
                  <a:lnTo>
                    <a:pt x="235" y="72"/>
                  </a:lnTo>
                  <a:lnTo>
                    <a:pt x="255" y="61"/>
                  </a:lnTo>
                  <a:lnTo>
                    <a:pt x="229" y="14"/>
                  </a:lnTo>
                  <a:lnTo>
                    <a:pt x="235" y="0"/>
                  </a:lnTo>
                  <a:lnTo>
                    <a:pt x="306" y="0"/>
                  </a:lnTo>
                  <a:lnTo>
                    <a:pt x="337" y="22"/>
                  </a:lnTo>
                  <a:lnTo>
                    <a:pt x="341" y="49"/>
                  </a:lnTo>
                  <a:lnTo>
                    <a:pt x="394" y="74"/>
                  </a:lnTo>
                  <a:lnTo>
                    <a:pt x="431" y="72"/>
                  </a:lnTo>
                  <a:lnTo>
                    <a:pt x="437" y="94"/>
                  </a:lnTo>
                  <a:lnTo>
                    <a:pt x="407" y="115"/>
                  </a:lnTo>
                  <a:lnTo>
                    <a:pt x="415" y="136"/>
                  </a:lnTo>
                  <a:lnTo>
                    <a:pt x="468" y="129"/>
                  </a:lnTo>
                  <a:lnTo>
                    <a:pt x="503" y="100"/>
                  </a:lnTo>
                  <a:lnTo>
                    <a:pt x="531" y="96"/>
                  </a:lnTo>
                  <a:lnTo>
                    <a:pt x="556" y="72"/>
                  </a:lnTo>
                  <a:lnTo>
                    <a:pt x="606" y="72"/>
                  </a:lnTo>
                  <a:lnTo>
                    <a:pt x="668" y="119"/>
                  </a:lnTo>
                  <a:lnTo>
                    <a:pt x="672" y="143"/>
                  </a:lnTo>
                  <a:lnTo>
                    <a:pt x="733" y="171"/>
                  </a:lnTo>
                  <a:lnTo>
                    <a:pt x="735" y="213"/>
                  </a:lnTo>
                  <a:lnTo>
                    <a:pt x="707" y="290"/>
                  </a:lnTo>
                  <a:lnTo>
                    <a:pt x="742" y="318"/>
                  </a:lnTo>
                  <a:lnTo>
                    <a:pt x="753" y="436"/>
                  </a:lnTo>
                  <a:lnTo>
                    <a:pt x="788" y="524"/>
                  </a:lnTo>
                  <a:lnTo>
                    <a:pt x="780" y="545"/>
                  </a:lnTo>
                  <a:lnTo>
                    <a:pt x="774" y="562"/>
                  </a:lnTo>
                  <a:lnTo>
                    <a:pt x="714" y="552"/>
                  </a:lnTo>
                  <a:lnTo>
                    <a:pt x="633" y="618"/>
                  </a:lnTo>
                  <a:lnTo>
                    <a:pt x="543" y="649"/>
                  </a:lnTo>
                  <a:lnTo>
                    <a:pt x="578" y="754"/>
                  </a:lnTo>
                  <a:lnTo>
                    <a:pt x="686" y="859"/>
                  </a:lnTo>
                  <a:lnTo>
                    <a:pt x="647" y="910"/>
                  </a:lnTo>
                  <a:lnTo>
                    <a:pt x="605" y="936"/>
                  </a:lnTo>
                  <a:lnTo>
                    <a:pt x="616" y="994"/>
                  </a:lnTo>
                  <a:lnTo>
                    <a:pt x="503" y="998"/>
                  </a:lnTo>
                  <a:lnTo>
                    <a:pt x="469" y="1022"/>
                  </a:lnTo>
                  <a:lnTo>
                    <a:pt x="413" y="1015"/>
                  </a:lnTo>
                  <a:lnTo>
                    <a:pt x="385" y="1036"/>
                  </a:lnTo>
                  <a:lnTo>
                    <a:pt x="322" y="1005"/>
                  </a:lnTo>
                  <a:lnTo>
                    <a:pt x="259" y="984"/>
                  </a:lnTo>
                  <a:lnTo>
                    <a:pt x="123" y="1015"/>
                  </a:lnTo>
                  <a:lnTo>
                    <a:pt x="147" y="873"/>
                  </a:lnTo>
                  <a:lnTo>
                    <a:pt x="189" y="813"/>
                  </a:lnTo>
                  <a:lnTo>
                    <a:pt x="28" y="761"/>
                  </a:lnTo>
                  <a:lnTo>
                    <a:pt x="35" y="726"/>
                  </a:lnTo>
                  <a:lnTo>
                    <a:pt x="17" y="659"/>
                  </a:lnTo>
                  <a:lnTo>
                    <a:pt x="17" y="597"/>
                  </a:lnTo>
                  <a:lnTo>
                    <a:pt x="0" y="552"/>
                  </a:lnTo>
                  <a:lnTo>
                    <a:pt x="17" y="513"/>
                  </a:lnTo>
                  <a:lnTo>
                    <a:pt x="17" y="433"/>
                  </a:lnTo>
                  <a:lnTo>
                    <a:pt x="84" y="378"/>
                  </a:lnTo>
                  <a:close/>
                </a:path>
              </a:pathLst>
            </a:custGeom>
            <a:solidFill>
              <a:schemeClr val="bg1">
                <a:alpha val="50195"/>
              </a:schemeClr>
            </a:solidFill>
            <a:ln w="12700">
              <a:solidFill>
                <a:schemeClr val="bg1">
                  <a:lumMod val="85000"/>
                </a:schemeClr>
              </a:solidFill>
              <a:round/>
              <a:headEnd/>
              <a:tailEnd/>
            </a:ln>
          </p:spPr>
          <p:txBody>
            <a:bodyPr/>
            <a:lstStyle/>
            <a:p>
              <a:pPr eaLnBrk="1" hangingPunct="1">
                <a:defRPr/>
              </a:pPr>
              <a:endParaRPr lang="fr-FR" sz="1800" b="0">
                <a:solidFill>
                  <a:srgbClr val="000000"/>
                </a:solidFill>
                <a:latin typeface="Calibri" pitchFamily="34" charset="0"/>
                <a:cs typeface="Calibri" pitchFamily="34" charset="0"/>
              </a:endParaRPr>
            </a:p>
          </p:txBody>
        </p:sp>
        <p:sp>
          <p:nvSpPr>
            <p:cNvPr id="1047" name="Freeform 28"/>
            <p:cNvSpPr>
              <a:spLocks noChangeAspect="1"/>
            </p:cNvSpPr>
            <p:nvPr userDrawn="1"/>
          </p:nvSpPr>
          <p:spPr bwMode="gray">
            <a:xfrm>
              <a:off x="4216" y="1488"/>
              <a:ext cx="315" cy="247"/>
            </a:xfrm>
            <a:custGeom>
              <a:avLst/>
              <a:gdLst>
                <a:gd name="T0" fmla="*/ 102 w 315"/>
                <a:gd name="T1" fmla="*/ 126 h 248"/>
                <a:gd name="T2" fmla="*/ 14 w 315"/>
                <a:gd name="T3" fmla="*/ 91 h 248"/>
                <a:gd name="T4" fmla="*/ 0 w 315"/>
                <a:gd name="T5" fmla="*/ 48 h 248"/>
                <a:gd name="T6" fmla="*/ 58 w 315"/>
                <a:gd name="T7" fmla="*/ 0 h 248"/>
                <a:gd name="T8" fmla="*/ 106 w 315"/>
                <a:gd name="T9" fmla="*/ 28 h 248"/>
                <a:gd name="T10" fmla="*/ 176 w 315"/>
                <a:gd name="T11" fmla="*/ 0 h 248"/>
                <a:gd name="T12" fmla="*/ 280 w 315"/>
                <a:gd name="T13" fmla="*/ 14 h 248"/>
                <a:gd name="T14" fmla="*/ 263 w 315"/>
                <a:gd name="T15" fmla="*/ 70 h 248"/>
                <a:gd name="T16" fmla="*/ 315 w 315"/>
                <a:gd name="T17" fmla="*/ 91 h 248"/>
                <a:gd name="T18" fmla="*/ 315 w 315"/>
                <a:gd name="T19" fmla="*/ 153 h 248"/>
                <a:gd name="T20" fmla="*/ 287 w 315"/>
                <a:gd name="T21" fmla="*/ 199 h 248"/>
                <a:gd name="T22" fmla="*/ 284 w 315"/>
                <a:gd name="T23" fmla="*/ 248 h 248"/>
                <a:gd name="T24" fmla="*/ 245 w 315"/>
                <a:gd name="T25" fmla="*/ 244 h 248"/>
                <a:gd name="T26" fmla="*/ 192 w 315"/>
                <a:gd name="T27" fmla="*/ 178 h 248"/>
                <a:gd name="T28" fmla="*/ 158 w 315"/>
                <a:gd name="T29" fmla="*/ 185 h 248"/>
                <a:gd name="T30" fmla="*/ 102 w 315"/>
                <a:gd name="T31" fmla="*/ 126 h 2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5" h="248">
                  <a:moveTo>
                    <a:pt x="102" y="126"/>
                  </a:moveTo>
                  <a:lnTo>
                    <a:pt x="14" y="91"/>
                  </a:lnTo>
                  <a:lnTo>
                    <a:pt x="0" y="48"/>
                  </a:lnTo>
                  <a:lnTo>
                    <a:pt x="58" y="0"/>
                  </a:lnTo>
                  <a:lnTo>
                    <a:pt x="106" y="28"/>
                  </a:lnTo>
                  <a:lnTo>
                    <a:pt x="176" y="0"/>
                  </a:lnTo>
                  <a:lnTo>
                    <a:pt x="280" y="14"/>
                  </a:lnTo>
                  <a:lnTo>
                    <a:pt x="263" y="70"/>
                  </a:lnTo>
                  <a:lnTo>
                    <a:pt x="315" y="91"/>
                  </a:lnTo>
                  <a:lnTo>
                    <a:pt x="315" y="153"/>
                  </a:lnTo>
                  <a:lnTo>
                    <a:pt x="287" y="199"/>
                  </a:lnTo>
                  <a:lnTo>
                    <a:pt x="284" y="248"/>
                  </a:lnTo>
                  <a:lnTo>
                    <a:pt x="245" y="244"/>
                  </a:lnTo>
                  <a:lnTo>
                    <a:pt x="192" y="178"/>
                  </a:lnTo>
                  <a:lnTo>
                    <a:pt x="158" y="185"/>
                  </a:lnTo>
                  <a:lnTo>
                    <a:pt x="102" y="126"/>
                  </a:lnTo>
                  <a:close/>
                </a:path>
              </a:pathLst>
            </a:custGeom>
            <a:solidFill>
              <a:schemeClr val="bg1">
                <a:alpha val="50195"/>
              </a:schemeClr>
            </a:solidFill>
            <a:ln w="12700">
              <a:solidFill>
                <a:schemeClr val="bg1">
                  <a:lumMod val="85000"/>
                </a:schemeClr>
              </a:solidFill>
              <a:round/>
              <a:headEnd/>
              <a:tailEnd/>
            </a:ln>
          </p:spPr>
          <p:txBody>
            <a:bodyPr/>
            <a:lstStyle/>
            <a:p>
              <a:pPr eaLnBrk="1" hangingPunct="1">
                <a:defRPr/>
              </a:pPr>
              <a:endParaRPr lang="fr-FR" sz="1800" b="0">
                <a:solidFill>
                  <a:srgbClr val="000000"/>
                </a:solidFill>
                <a:latin typeface="Calibri" pitchFamily="34" charset="0"/>
                <a:cs typeface="Calibri" pitchFamily="34" charset="0"/>
              </a:endParaRPr>
            </a:p>
          </p:txBody>
        </p:sp>
      </p:grpSp>
      <p:sp>
        <p:nvSpPr>
          <p:cNvPr id="1028" name="Rectangle 3"/>
          <p:cNvSpPr>
            <a:spLocks noGrp="1" noChangeArrowheads="1"/>
          </p:cNvSpPr>
          <p:nvPr>
            <p:ph type="body" idx="1"/>
          </p:nvPr>
        </p:nvSpPr>
        <p:spPr bwMode="auto">
          <a:xfrm>
            <a:off x="1332089" y="1052513"/>
            <a:ext cx="7811911"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fr-FR" smtClean="0"/>
              <a:t>Textmasterformate durch Klicken bearbeiten</a:t>
            </a:r>
          </a:p>
          <a:p>
            <a:pPr lvl="1"/>
            <a:r>
              <a:rPr lang="de-DE" altLang="fr-FR" smtClean="0"/>
              <a:t>Zweite Ebene</a:t>
            </a:r>
          </a:p>
          <a:p>
            <a:pPr lvl="2"/>
            <a:r>
              <a:rPr lang="de-DE" altLang="fr-FR" smtClean="0"/>
              <a:t>Dritte Ebene</a:t>
            </a:r>
          </a:p>
          <a:p>
            <a:pPr lvl="3"/>
            <a:r>
              <a:rPr lang="de-DE" altLang="fr-FR" smtClean="0"/>
              <a:t>Vierte Ebene</a:t>
            </a:r>
          </a:p>
          <a:p>
            <a:pPr lvl="4"/>
            <a:r>
              <a:rPr lang="de-DE" altLang="fr-FR" smtClean="0"/>
              <a:t>Fünfte Ebene</a:t>
            </a:r>
          </a:p>
        </p:txBody>
      </p:sp>
      <p:sp>
        <p:nvSpPr>
          <p:cNvPr id="3078" name="Rectangle 6"/>
          <p:cNvSpPr>
            <a:spLocks noGrp="1" noChangeArrowheads="1"/>
          </p:cNvSpPr>
          <p:nvPr>
            <p:ph type="sldNum" sz="quarter" idx="4"/>
          </p:nvPr>
        </p:nvSpPr>
        <p:spPr bwMode="auto">
          <a:xfrm>
            <a:off x="8633178" y="6453188"/>
            <a:ext cx="510822"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100">
                <a:solidFill>
                  <a:srgbClr val="000000"/>
                </a:solidFill>
                <a:latin typeface="Calibri" pitchFamily="34" charset="0"/>
                <a:cs typeface="Calibri" pitchFamily="34" charset="0"/>
              </a:defRPr>
            </a:lvl1pPr>
          </a:lstStyle>
          <a:p>
            <a:pPr eaLnBrk="1" hangingPunct="1">
              <a:defRPr/>
            </a:pPr>
            <a:fld id="{F84640FF-916D-42C2-BB2F-511A6AA2C0D8}" type="slidenum">
              <a:rPr lang="de-DE" b="0"/>
              <a:pPr eaLnBrk="1" hangingPunct="1">
                <a:defRPr/>
              </a:pPr>
              <a:t>‹#›</a:t>
            </a:fld>
            <a:endParaRPr lang="de-DE" b="0"/>
          </a:p>
        </p:txBody>
      </p:sp>
      <p:sp>
        <p:nvSpPr>
          <p:cNvPr id="1030" name="Rectangle 28"/>
          <p:cNvSpPr>
            <a:spLocks noChangeArrowheads="1"/>
          </p:cNvSpPr>
          <p:nvPr/>
        </p:nvSpPr>
        <p:spPr bwMode="auto">
          <a:xfrm>
            <a:off x="0" y="-184666"/>
            <a:ext cx="184731" cy="369332"/>
          </a:xfrm>
          <a:prstGeom prst="rect">
            <a:avLst/>
          </a:prstGeom>
          <a:noFill/>
          <a:ln>
            <a:noFill/>
          </a:ln>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fr-FR" sz="1800" b="0" smtClean="0">
              <a:solidFill>
                <a:srgbClr val="000000"/>
              </a:solidFill>
              <a:latin typeface="Calibri" pitchFamily="34" charset="0"/>
            </a:endParaRPr>
          </a:p>
        </p:txBody>
      </p:sp>
      <p:cxnSp>
        <p:nvCxnSpPr>
          <p:cNvPr id="24" name="Connecteur droit 23"/>
          <p:cNvCxnSpPr/>
          <p:nvPr userDrawn="1"/>
        </p:nvCxnSpPr>
        <p:spPr>
          <a:xfrm flipH="1">
            <a:off x="0" y="90805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26"/>
          <p:cNvSpPr txBox="1">
            <a:spLocks noChangeArrowheads="1"/>
          </p:cNvSpPr>
          <p:nvPr userDrawn="1"/>
        </p:nvSpPr>
        <p:spPr>
          <a:xfrm>
            <a:off x="6553200" y="6245225"/>
            <a:ext cx="2133600" cy="476250"/>
          </a:xfrm>
          <a:prstGeom prst="rect">
            <a:avLst/>
          </a:prstGeom>
        </p:spPr>
        <p:txBody>
          <a:bodyPr anchor="b"/>
          <a:lstStyle>
            <a:defPPr>
              <a:defRPr lang="de-DE"/>
            </a:defPPr>
            <a:lvl1pPr algn="ctr" rtl="0" fontAlgn="base">
              <a:spcBef>
                <a:spcPct val="0"/>
              </a:spcBef>
              <a:spcAft>
                <a:spcPct val="0"/>
              </a:spcAft>
              <a:defRPr sz="900" kern="1200">
                <a:solidFill>
                  <a:srgbClr val="FFFFFF"/>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301EEDB2-04AE-45E5-878C-9330B2E99063}" type="slidenum">
              <a:rPr lang="de-DE" b="0" smtClean="0"/>
              <a:pPr eaLnBrk="1" hangingPunct="1">
                <a:defRPr/>
              </a:pPr>
              <a:t>‹#›</a:t>
            </a:fld>
            <a:endParaRPr lang="de-DE" b="0"/>
          </a:p>
        </p:txBody>
      </p:sp>
    </p:spTree>
    <p:extLst>
      <p:ext uri="{BB962C8B-B14F-4D97-AF65-F5344CB8AC3E}">
        <p14:creationId xmlns:p14="http://schemas.microsoft.com/office/powerpoint/2010/main" val="3759605685"/>
      </p:ext>
    </p:extLst>
  </p:cSld>
  <p:clrMap bg1="lt1" tx1="dk1" bg2="lt2" tx2="dk2" accent1="accent1" accent2="accent2" accent3="accent3" accent4="accent4" accent5="accent5" accent6="accent6" hlink="hlink" folHlink="folHlink"/>
  <p:sldLayoutIdLst>
    <p:sldLayoutId id="2147483903" r:id="rId1"/>
    <p:sldLayoutId id="2147483904" r:id="rId2"/>
  </p:sldLayoutIdLst>
  <p:timing>
    <p:tnLst>
      <p:par>
        <p:cTn id="1" dur="indefinite" restart="never" nodeType="tmRoot"/>
      </p:par>
    </p:tnLst>
  </p:timing>
  <p:hf hdr="0" ftr="0" dt="0"/>
  <p:txStyles>
    <p:titleStyle>
      <a:lvl1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1pPr>
      <a:lvl2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2pPr>
      <a:lvl3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3pPr>
      <a:lvl4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4pPr>
      <a:lvl5pPr algn="ctr" rtl="0" eaLnBrk="0" fontAlgn="base" hangingPunct="0">
        <a:spcBef>
          <a:spcPct val="0"/>
        </a:spcBef>
        <a:spcAft>
          <a:spcPct val="0"/>
        </a:spcAft>
        <a:defRPr sz="3200" b="1">
          <a:solidFill>
            <a:schemeClr val="tx2"/>
          </a:solidFill>
          <a:latin typeface="Calibri" pitchFamily="34" charset="0"/>
          <a:ea typeface="Calibri" pitchFamily="34" charset="0"/>
          <a:cs typeface="Calibri" pitchFamily="34" charset="0"/>
        </a:defRPr>
      </a:lvl5pPr>
      <a:lvl6pPr marL="457200" algn="ctr" rtl="0" eaLnBrk="1" fontAlgn="base" hangingPunct="1">
        <a:spcBef>
          <a:spcPct val="0"/>
        </a:spcBef>
        <a:spcAft>
          <a:spcPct val="0"/>
        </a:spcAft>
        <a:defRPr sz="3200" b="1">
          <a:solidFill>
            <a:schemeClr val="tx2"/>
          </a:solidFill>
          <a:latin typeface="Tahoma" charset="0"/>
        </a:defRPr>
      </a:lvl6pPr>
      <a:lvl7pPr marL="914400" algn="ctr" rtl="0" eaLnBrk="1" fontAlgn="base" hangingPunct="1">
        <a:spcBef>
          <a:spcPct val="0"/>
        </a:spcBef>
        <a:spcAft>
          <a:spcPct val="0"/>
        </a:spcAft>
        <a:defRPr sz="3200" b="1">
          <a:solidFill>
            <a:schemeClr val="tx2"/>
          </a:solidFill>
          <a:latin typeface="Tahoma" charset="0"/>
        </a:defRPr>
      </a:lvl7pPr>
      <a:lvl8pPr marL="1371600" algn="ctr" rtl="0" eaLnBrk="1" fontAlgn="base" hangingPunct="1">
        <a:spcBef>
          <a:spcPct val="0"/>
        </a:spcBef>
        <a:spcAft>
          <a:spcPct val="0"/>
        </a:spcAft>
        <a:defRPr sz="3200" b="1">
          <a:solidFill>
            <a:schemeClr val="tx2"/>
          </a:solidFill>
          <a:latin typeface="Tahoma" charset="0"/>
        </a:defRPr>
      </a:lvl8pPr>
      <a:lvl9pPr marL="1828800" algn="ctr" rtl="0" eaLnBrk="1" fontAlgn="base" hangingPunct="1">
        <a:spcBef>
          <a:spcPct val="0"/>
        </a:spcBef>
        <a:spcAft>
          <a:spcPct val="0"/>
        </a:spcAft>
        <a:defRPr sz="3200" b="1">
          <a:solidFill>
            <a:schemeClr val="tx2"/>
          </a:solidFill>
          <a:latin typeface="Tahoma" charset="0"/>
        </a:defRPr>
      </a:lvl9pPr>
    </p:titleStyle>
    <p:bodyStyle>
      <a:lvl1pPr marL="342900" indent="-342900" algn="l" rtl="0" eaLnBrk="0" fontAlgn="base" hangingPunct="0">
        <a:spcBef>
          <a:spcPct val="20000"/>
        </a:spcBef>
        <a:spcAft>
          <a:spcPct val="0"/>
        </a:spcAft>
        <a:buBlip>
          <a:blip r:embed="rId4"/>
        </a:buBlip>
        <a:defRPr sz="2800">
          <a:solidFill>
            <a:schemeClr val="tx1"/>
          </a:solidFill>
          <a:latin typeface="Calibri" pitchFamily="34" charset="0"/>
          <a:ea typeface="Calibri" pitchFamily="34" charset="0"/>
          <a:cs typeface="Calibri" pitchFamily="34" charset="0"/>
        </a:defRPr>
      </a:lvl1pPr>
      <a:lvl2pPr marL="742950" indent="-285750" algn="l" rtl="0" eaLnBrk="0" fontAlgn="base" hangingPunct="0">
        <a:spcBef>
          <a:spcPct val="20000"/>
        </a:spcBef>
        <a:spcAft>
          <a:spcPct val="0"/>
        </a:spcAft>
        <a:buBlip>
          <a:blip r:embed="rId4"/>
        </a:buBlip>
        <a:defRPr sz="2400">
          <a:solidFill>
            <a:schemeClr val="tx1"/>
          </a:solidFill>
          <a:latin typeface="Calibri" pitchFamily="34" charset="0"/>
          <a:ea typeface="Calibri" pitchFamily="34" charset="0"/>
          <a:cs typeface="Calibri" pitchFamily="34" charset="0"/>
        </a:defRPr>
      </a:lvl2pPr>
      <a:lvl3pPr marL="1143000" indent="-228600" algn="l" rtl="0" eaLnBrk="0" fontAlgn="base" hangingPunct="0">
        <a:spcBef>
          <a:spcPct val="20000"/>
        </a:spcBef>
        <a:spcAft>
          <a:spcPct val="0"/>
        </a:spcAft>
        <a:buBlip>
          <a:blip r:embed="rId4"/>
        </a:buBlip>
        <a:defRPr sz="2400">
          <a:solidFill>
            <a:schemeClr val="tx1"/>
          </a:solidFill>
          <a:latin typeface="Calibri" pitchFamily="34" charset="0"/>
          <a:ea typeface="Calibri" pitchFamily="34" charset="0"/>
          <a:cs typeface="Calibri" pitchFamily="34" charset="0"/>
        </a:defRPr>
      </a:lvl3pPr>
      <a:lvl4pPr marL="1600200" indent="-228600" algn="l" rtl="0" eaLnBrk="0" fontAlgn="base" hangingPunct="0">
        <a:spcBef>
          <a:spcPct val="20000"/>
        </a:spcBef>
        <a:spcAft>
          <a:spcPct val="0"/>
        </a:spcAft>
        <a:buBlip>
          <a:blip r:embed="rId4"/>
        </a:buBlip>
        <a:defRPr sz="2000">
          <a:solidFill>
            <a:schemeClr val="tx1"/>
          </a:solidFill>
          <a:latin typeface="Calibri" pitchFamily="34" charset="0"/>
          <a:ea typeface="Calibri" pitchFamily="34" charset="0"/>
          <a:cs typeface="Calibri" pitchFamily="34" charset="0"/>
        </a:defRPr>
      </a:lvl4pPr>
      <a:lvl5pPr marL="2057400" indent="-228600" algn="l" rtl="0" eaLnBrk="0" fontAlgn="base" hangingPunct="0">
        <a:spcBef>
          <a:spcPct val="20000"/>
        </a:spcBef>
        <a:spcAft>
          <a:spcPct val="0"/>
        </a:spcAft>
        <a:buBlip>
          <a:blip r:embed="rId4"/>
        </a:buBlip>
        <a:defRPr sz="2000">
          <a:solidFill>
            <a:schemeClr val="tx1"/>
          </a:solidFill>
          <a:latin typeface="Calibri" pitchFamily="34" charset="0"/>
          <a:ea typeface="Calibri" pitchFamily="34" charset="0"/>
          <a:cs typeface="Calibri" pitchFamily="34" charset="0"/>
        </a:defRPr>
      </a:lvl5pPr>
      <a:lvl6pPr marL="2514600" indent="-228600" algn="l" rtl="0" eaLnBrk="1" fontAlgn="base" hangingPunct="1">
        <a:spcBef>
          <a:spcPct val="20000"/>
        </a:spcBef>
        <a:spcAft>
          <a:spcPct val="0"/>
        </a:spcAft>
        <a:buBlip>
          <a:blip r:embed="rId4"/>
        </a:buBlip>
        <a:defRPr sz="2000">
          <a:solidFill>
            <a:schemeClr val="tx1"/>
          </a:solidFill>
          <a:latin typeface="+mn-lt"/>
        </a:defRPr>
      </a:lvl6pPr>
      <a:lvl7pPr marL="2971800" indent="-228600" algn="l" rtl="0" eaLnBrk="1" fontAlgn="base" hangingPunct="1">
        <a:spcBef>
          <a:spcPct val="20000"/>
        </a:spcBef>
        <a:spcAft>
          <a:spcPct val="0"/>
        </a:spcAft>
        <a:buBlip>
          <a:blip r:embed="rId4"/>
        </a:buBlip>
        <a:defRPr sz="2000">
          <a:solidFill>
            <a:schemeClr val="tx1"/>
          </a:solidFill>
          <a:latin typeface="+mn-lt"/>
        </a:defRPr>
      </a:lvl7pPr>
      <a:lvl8pPr marL="3429000" indent="-228600" algn="l" rtl="0" eaLnBrk="1" fontAlgn="base" hangingPunct="1">
        <a:spcBef>
          <a:spcPct val="20000"/>
        </a:spcBef>
        <a:spcAft>
          <a:spcPct val="0"/>
        </a:spcAft>
        <a:buBlip>
          <a:blip r:embed="rId4"/>
        </a:buBlip>
        <a:defRPr sz="2000">
          <a:solidFill>
            <a:schemeClr val="tx1"/>
          </a:solidFill>
          <a:latin typeface="+mn-lt"/>
        </a:defRPr>
      </a:lvl8pPr>
      <a:lvl9pPr marL="3886200" indent="-228600" algn="l" rtl="0" eaLnBrk="1" fontAlgn="base" hangingPunct="1">
        <a:spcBef>
          <a:spcPct val="20000"/>
        </a:spcBef>
        <a:spcAft>
          <a:spcPct val="0"/>
        </a:spcAft>
        <a:buBlip>
          <a:blip r:embed="rId4"/>
        </a:buBlip>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3D81E503-2A19-4356-976C-FCC26F8ABBB9}" type="datetimeFigureOut">
              <a:rPr lang="en-GB" b="0" smtClean="0">
                <a:solidFill>
                  <a:prstClr val="black">
                    <a:tint val="75000"/>
                  </a:prstClr>
                </a:solidFill>
                <a:latin typeface="Calibri"/>
              </a:rPr>
              <a:pPr eaLnBrk="1" fontAlgn="auto" hangingPunct="1">
                <a:spcBef>
                  <a:spcPts val="0"/>
                </a:spcBef>
                <a:spcAft>
                  <a:spcPts val="0"/>
                </a:spcAft>
              </a:pPr>
              <a:t>29/05/2015</a:t>
            </a:fld>
            <a:endParaRPr lang="en-GB" b="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GB" b="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D427F469-39AC-442B-8BEB-1918E856FF37}" type="slidenum">
              <a:rPr lang="en-GB" b="0" smtClean="0">
                <a:solidFill>
                  <a:prstClr val="black">
                    <a:tint val="75000"/>
                  </a:prstClr>
                </a:solidFill>
                <a:latin typeface="Calibri"/>
              </a:rPr>
              <a:pPr eaLnBrk="1" fontAlgn="auto" hangingPunct="1">
                <a:spcBef>
                  <a:spcPts val="0"/>
                </a:spcBef>
                <a:spcAft>
                  <a:spcPts val="0"/>
                </a:spcAft>
              </a:pPr>
              <a:t>‹#›</a:t>
            </a:fld>
            <a:endParaRPr lang="en-GB" b="0">
              <a:solidFill>
                <a:prstClr val="black">
                  <a:tint val="75000"/>
                </a:prstClr>
              </a:solidFill>
              <a:latin typeface="Calibri"/>
            </a:endParaRPr>
          </a:p>
        </p:txBody>
      </p:sp>
    </p:spTree>
    <p:extLst>
      <p:ext uri="{BB962C8B-B14F-4D97-AF65-F5344CB8AC3E}">
        <p14:creationId xmlns:p14="http://schemas.microsoft.com/office/powerpoint/2010/main" val="1003513497"/>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 id="2147483917" r:id="rId12"/>
    <p:sldLayoutId id="2147483918"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Titelstijl van model bewerken</a:t>
            </a:r>
            <a:endParaRPr lang="en-GB" smtClean="0"/>
          </a:p>
        </p:txBody>
      </p:sp>
      <p:sp>
        <p:nvSpPr>
          <p:cNvPr id="1027" name="Tijdelijke aanduiding voor tekst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smtClean="0"/>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defTabSz="457200" eaLnBrk="1" hangingPunct="1">
              <a:defRPr/>
            </a:pPr>
            <a:fld id="{5C461EF5-1EA8-40A5-9BD0-E3DDA3BB1788}" type="datetimeFigureOut">
              <a:rPr lang="nl-NL" b="0">
                <a:solidFill>
                  <a:prstClr val="black">
                    <a:tint val="75000"/>
                  </a:prstClr>
                </a:solidFill>
                <a:cs typeface="+mn-cs"/>
              </a:rPr>
              <a:pPr defTabSz="457200" eaLnBrk="1" hangingPunct="1">
                <a:defRPr/>
              </a:pPr>
              <a:t>29-5-2015</a:t>
            </a:fld>
            <a:endParaRPr lang="en-GB" b="0">
              <a:solidFill>
                <a:prstClr val="black">
                  <a:tint val="75000"/>
                </a:prstClr>
              </a:solidFill>
              <a:cs typeface="+mn-cs"/>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defTabSz="457200" eaLnBrk="1" hangingPunct="1">
              <a:defRPr/>
            </a:pPr>
            <a:endParaRPr lang="en-GB" b="0">
              <a:solidFill>
                <a:prstClr val="black">
                  <a:tint val="75000"/>
                </a:prstClr>
              </a:solidFill>
              <a:cs typeface="+mn-cs"/>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defTabSz="457200" eaLnBrk="1" hangingPunct="1">
              <a:defRPr/>
            </a:pPr>
            <a:fld id="{74A82CB7-E3F0-4C7B-BB4D-32721174F2A0}" type="slidenum">
              <a:rPr lang="en-GB" b="0">
                <a:solidFill>
                  <a:prstClr val="black">
                    <a:tint val="75000"/>
                  </a:prstClr>
                </a:solidFill>
                <a:cs typeface="+mn-cs"/>
              </a:rPr>
              <a:pPr defTabSz="457200" eaLnBrk="1" hangingPunct="1">
                <a:defRPr/>
              </a:pPr>
              <a:t>‹#›</a:t>
            </a:fld>
            <a:endParaRPr lang="en-GB" b="0">
              <a:solidFill>
                <a:prstClr val="black">
                  <a:tint val="75000"/>
                </a:prstClr>
              </a:solidFill>
              <a:cs typeface="+mn-cs"/>
            </a:endParaRPr>
          </a:p>
        </p:txBody>
      </p:sp>
    </p:spTree>
    <p:extLst>
      <p:ext uri="{BB962C8B-B14F-4D97-AF65-F5344CB8AC3E}">
        <p14:creationId xmlns:p14="http://schemas.microsoft.com/office/powerpoint/2010/main" val="2855111509"/>
      </p:ext>
    </p:extLst>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 id="2147483931" r:id="rId12"/>
    <p:sldLayoutId id="2147483932" r:id="rId13"/>
    <p:sldLayoutId id="2147483933" r:id="rId14"/>
    <p:sldLayoutId id="2147483934" r:id="rId15"/>
  </p:sldLayoutIdLst>
  <p:timing>
    <p:tnLst>
      <p:par>
        <p:cTn id="1" dur="indefinite" restart="never" nodeType="tmRoot"/>
      </p:par>
    </p:tnLst>
  </p:timing>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2.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1.gif"/><Relationship Id="rId5" Type="http://schemas.openxmlformats.org/officeDocument/2006/relationships/image" Target="../media/image22.png"/><Relationship Id="rId4"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image" Target="../media/image21.gif"/><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image" Target="../media/image22.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slideLayout" Target="../slideLayouts/slideLayout30.xml"/><Relationship Id="rId5" Type="http://schemas.openxmlformats.org/officeDocument/2006/relationships/tags" Target="../tags/tag8.xml"/><Relationship Id="rId10" Type="http://schemas.openxmlformats.org/officeDocument/2006/relationships/tags" Target="../tags/tag13.xml"/><Relationship Id="rId4" Type="http://schemas.openxmlformats.org/officeDocument/2006/relationships/tags" Target="../tags/tag7.xml"/><Relationship Id="rId9" Type="http://schemas.openxmlformats.org/officeDocument/2006/relationships/tags" Target="../tags/tag12.xml"/></Relationships>
</file>

<file path=ppt/slides/_rels/slide6.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tags" Target="../tags/tag26.xml"/><Relationship Id="rId18" Type="http://schemas.openxmlformats.org/officeDocument/2006/relationships/tags" Target="../tags/tag31.xml"/><Relationship Id="rId26" Type="http://schemas.openxmlformats.org/officeDocument/2006/relationships/tags" Target="../tags/tag39.xml"/><Relationship Id="rId3" Type="http://schemas.openxmlformats.org/officeDocument/2006/relationships/tags" Target="../tags/tag16.xml"/><Relationship Id="rId21" Type="http://schemas.openxmlformats.org/officeDocument/2006/relationships/tags" Target="../tags/tag34.xml"/><Relationship Id="rId34" Type="http://schemas.openxmlformats.org/officeDocument/2006/relationships/slideLayout" Target="../slideLayouts/slideLayout9.xml"/><Relationship Id="rId7" Type="http://schemas.openxmlformats.org/officeDocument/2006/relationships/tags" Target="../tags/tag20.xml"/><Relationship Id="rId12" Type="http://schemas.openxmlformats.org/officeDocument/2006/relationships/tags" Target="../tags/tag25.xml"/><Relationship Id="rId17" Type="http://schemas.openxmlformats.org/officeDocument/2006/relationships/tags" Target="../tags/tag30.xml"/><Relationship Id="rId25" Type="http://schemas.openxmlformats.org/officeDocument/2006/relationships/tags" Target="../tags/tag38.xml"/><Relationship Id="rId33" Type="http://schemas.openxmlformats.org/officeDocument/2006/relationships/tags" Target="../tags/tag46.xml"/><Relationship Id="rId2" Type="http://schemas.openxmlformats.org/officeDocument/2006/relationships/tags" Target="../tags/tag15.xml"/><Relationship Id="rId16" Type="http://schemas.openxmlformats.org/officeDocument/2006/relationships/tags" Target="../tags/tag29.xml"/><Relationship Id="rId20" Type="http://schemas.openxmlformats.org/officeDocument/2006/relationships/tags" Target="../tags/tag33.xml"/><Relationship Id="rId29" Type="http://schemas.openxmlformats.org/officeDocument/2006/relationships/tags" Target="../tags/tag42.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tags" Target="../tags/tag24.xml"/><Relationship Id="rId24" Type="http://schemas.openxmlformats.org/officeDocument/2006/relationships/tags" Target="../tags/tag37.xml"/><Relationship Id="rId32" Type="http://schemas.openxmlformats.org/officeDocument/2006/relationships/tags" Target="../tags/tag45.xml"/><Relationship Id="rId5" Type="http://schemas.openxmlformats.org/officeDocument/2006/relationships/tags" Target="../tags/tag18.xml"/><Relationship Id="rId15" Type="http://schemas.openxmlformats.org/officeDocument/2006/relationships/tags" Target="../tags/tag28.xml"/><Relationship Id="rId23" Type="http://schemas.openxmlformats.org/officeDocument/2006/relationships/tags" Target="../tags/tag36.xml"/><Relationship Id="rId28" Type="http://schemas.openxmlformats.org/officeDocument/2006/relationships/tags" Target="../tags/tag41.xml"/><Relationship Id="rId36" Type="http://schemas.openxmlformats.org/officeDocument/2006/relationships/image" Target="../media/image21.gif"/><Relationship Id="rId10" Type="http://schemas.openxmlformats.org/officeDocument/2006/relationships/tags" Target="../tags/tag23.xml"/><Relationship Id="rId19" Type="http://schemas.openxmlformats.org/officeDocument/2006/relationships/tags" Target="../tags/tag32.xml"/><Relationship Id="rId31" Type="http://schemas.openxmlformats.org/officeDocument/2006/relationships/tags" Target="../tags/tag44.xml"/><Relationship Id="rId4" Type="http://schemas.openxmlformats.org/officeDocument/2006/relationships/tags" Target="../tags/tag17.xml"/><Relationship Id="rId9" Type="http://schemas.openxmlformats.org/officeDocument/2006/relationships/tags" Target="../tags/tag22.xml"/><Relationship Id="rId14" Type="http://schemas.openxmlformats.org/officeDocument/2006/relationships/tags" Target="../tags/tag27.xml"/><Relationship Id="rId22" Type="http://schemas.openxmlformats.org/officeDocument/2006/relationships/tags" Target="../tags/tag35.xml"/><Relationship Id="rId27" Type="http://schemas.openxmlformats.org/officeDocument/2006/relationships/tags" Target="../tags/tag40.xml"/><Relationship Id="rId30" Type="http://schemas.openxmlformats.org/officeDocument/2006/relationships/tags" Target="../tags/tag43.xml"/><Relationship Id="rId35"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21.gif"/><Relationship Id="rId5" Type="http://schemas.openxmlformats.org/officeDocument/2006/relationships/image" Target="../media/image22.png"/><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2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54 Título"/>
          <p:cNvSpPr>
            <a:spLocks noGrp="1"/>
          </p:cNvSpPr>
          <p:nvPr>
            <p:ph type="ctrTitle"/>
          </p:nvPr>
        </p:nvSpPr>
        <p:spPr>
          <a:xfrm>
            <a:off x="685800" y="1556792"/>
            <a:ext cx="4966320" cy="861774"/>
          </a:xfrm>
        </p:spPr>
        <p:txBody>
          <a:bodyPr>
            <a:normAutofit fontScale="90000"/>
          </a:bodyPr>
          <a:lstStyle/>
          <a:p>
            <a:r>
              <a:rPr lang="en-GB" dirty="0" smtClean="0"/>
              <a:t>Implementation of day-ahead market coupling</a:t>
            </a:r>
            <a:endParaRPr lang="en-GB" i="1" dirty="0">
              <a:solidFill>
                <a:srgbClr val="0070C0"/>
              </a:solidFill>
            </a:endParaRPr>
          </a:p>
        </p:txBody>
      </p:sp>
      <p:sp>
        <p:nvSpPr>
          <p:cNvPr id="56" name="55 Subtítulo"/>
          <p:cNvSpPr>
            <a:spLocks noGrp="1"/>
          </p:cNvSpPr>
          <p:nvPr>
            <p:ph type="subTitle" idx="1"/>
          </p:nvPr>
        </p:nvSpPr>
        <p:spPr>
          <a:xfrm>
            <a:off x="1183060" y="3674343"/>
            <a:ext cx="6475040" cy="1040285"/>
          </a:xfrm>
        </p:spPr>
        <p:txBody>
          <a:bodyPr wrap="square">
            <a:spAutoFit/>
          </a:bodyPr>
          <a:lstStyle/>
          <a:p>
            <a:r>
              <a:rPr lang="en-GB" sz="2800" dirty="0" smtClean="0"/>
              <a:t>European Electricity Regulatory Forum </a:t>
            </a:r>
          </a:p>
          <a:p>
            <a:r>
              <a:rPr lang="en-GB" sz="2800" dirty="0" smtClean="0"/>
              <a:t>Florence,  June </a:t>
            </a:r>
            <a:r>
              <a:rPr lang="en-GB" sz="2800" dirty="0" smtClean="0"/>
              <a:t>2015</a:t>
            </a:r>
            <a:endParaRPr lang="es-ES" sz="2800" dirty="0"/>
          </a:p>
        </p:txBody>
      </p:sp>
      <p:sp>
        <p:nvSpPr>
          <p:cNvPr id="1028" name="AutoShape 4"/>
          <p:cNvSpPr>
            <a:spLocks noChangeAspect="1" noChangeArrowheads="1" noTextEdit="1"/>
          </p:cNvSpPr>
          <p:nvPr/>
        </p:nvSpPr>
        <p:spPr bwMode="auto">
          <a:xfrm>
            <a:off x="-760381" y="2716207"/>
            <a:ext cx="9975850" cy="5768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ES" dirty="0"/>
          </a:p>
        </p:txBody>
      </p:sp>
      <p:pic>
        <p:nvPicPr>
          <p:cNvPr id="50"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5085184"/>
            <a:ext cx="3096344" cy="1008112"/>
          </a:xfrm>
          <a:prstGeom prst="rect">
            <a:avLst/>
          </a:prstGeom>
          <a:noFill/>
          <a:ln>
            <a:noFill/>
          </a:ln>
        </p:spPr>
      </p:pic>
      <p:pic>
        <p:nvPicPr>
          <p:cNvPr id="54" name="Picture 11" descr="C:\Users\EuroPEX\Documents\EuroPEX\Templates\Logos\Logo Triographics\Logo-Europex-CMJN.gif"/>
          <p:cNvPicPr>
            <a:picLocks noChangeAspect="1" noChangeArrowheads="1"/>
          </p:cNvPicPr>
          <p:nvPr/>
        </p:nvPicPr>
        <p:blipFill>
          <a:blip r:embed="rId3" cstate="print"/>
          <a:srcRect/>
          <a:stretch>
            <a:fillRect/>
          </a:stretch>
        </p:blipFill>
        <p:spPr bwMode="auto">
          <a:xfrm>
            <a:off x="5508104" y="5229200"/>
            <a:ext cx="2764528" cy="759588"/>
          </a:xfrm>
          <a:prstGeom prst="rect">
            <a:avLst/>
          </a:prstGeom>
          <a:noFill/>
          <a:ln w="9525">
            <a:noFill/>
            <a:miter lim="800000"/>
            <a:headEnd/>
            <a:tailEnd/>
          </a:ln>
        </p:spPr>
      </p:pic>
    </p:spTree>
    <p:extLst>
      <p:ext uri="{BB962C8B-B14F-4D97-AF65-F5344CB8AC3E}">
        <p14:creationId xmlns:p14="http://schemas.microsoft.com/office/powerpoint/2010/main" val="34630165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4M Market </a:t>
            </a:r>
            <a:r>
              <a:rPr lang="cs-CZ" dirty="0" err="1" smtClean="0"/>
              <a:t>Coupling</a:t>
            </a:r>
            <a:endParaRPr lang="cs-CZ" dirty="0"/>
          </a:p>
        </p:txBody>
      </p:sp>
      <p:sp>
        <p:nvSpPr>
          <p:cNvPr id="6" name="Zástupný symbol pro obsah 1"/>
          <p:cNvSpPr txBox="1">
            <a:spLocks/>
          </p:cNvSpPr>
          <p:nvPr/>
        </p:nvSpPr>
        <p:spPr>
          <a:xfrm>
            <a:off x="254000" y="1470343"/>
            <a:ext cx="8647113" cy="4722812"/>
          </a:xfrm>
          <a:prstGeom prst="rect">
            <a:avLst/>
          </a:prstGeom>
        </p:spPr>
        <p:txBody>
          <a:bodyPr vert="horz" lIns="91440" tIns="45720" rIns="91440" bIns="45720" rtlCol="0">
            <a:normAutofit/>
          </a:bodyPr>
          <a:lstStyle>
            <a:lvl1pPr marL="342900" indent="-558800" algn="l" rtl="0" eaLnBrk="0" fontAlgn="base" hangingPunct="0">
              <a:spcBef>
                <a:spcPct val="0"/>
              </a:spcBef>
              <a:spcAft>
                <a:spcPts val="600"/>
              </a:spcAft>
              <a:buFont typeface="Arial" pitchFamily="34" charset="0"/>
              <a:defRPr sz="1600">
                <a:solidFill>
                  <a:schemeClr val="tx1"/>
                </a:solidFill>
                <a:latin typeface="+mn-lt"/>
                <a:ea typeface="+mn-ea"/>
                <a:cs typeface="+mn-cs"/>
              </a:defRPr>
            </a:lvl1pPr>
            <a:lvl2pPr marL="215900" indent="-215900" algn="l" rtl="0" eaLnBrk="0" fontAlgn="base" hangingPunct="0">
              <a:spcBef>
                <a:spcPct val="0"/>
              </a:spcBef>
              <a:spcAft>
                <a:spcPts val="600"/>
              </a:spcAft>
              <a:buFont typeface="Arial" pitchFamily="34" charset="0"/>
              <a:buChar char="•"/>
              <a:defRPr lang="en-US" sz="1600" dirty="0">
                <a:solidFill>
                  <a:schemeClr val="tx1"/>
                </a:solidFill>
                <a:latin typeface="+mn-lt"/>
                <a:cs typeface="+mn-cs"/>
              </a:defRPr>
            </a:lvl2pPr>
            <a:lvl3pPr marL="216000" indent="-1358900" algn="l" rtl="0" eaLnBrk="0" fontAlgn="base" hangingPunct="0">
              <a:spcBef>
                <a:spcPct val="0"/>
              </a:spcBef>
              <a:spcAft>
                <a:spcPts val="600"/>
              </a:spcAft>
              <a:buFont typeface="Arial" pitchFamily="34" charset="0"/>
              <a:buChar char="•"/>
              <a:defRPr lang="en-US" sz="1600">
                <a:solidFill>
                  <a:schemeClr val="tx1"/>
                </a:solidFill>
                <a:latin typeface="+mn-lt"/>
                <a:cs typeface="+mn-cs"/>
              </a:defRPr>
            </a:lvl3pPr>
            <a:lvl4pPr marL="431800" indent="-215900" algn="l" rtl="0" eaLnBrk="0" fontAlgn="base" hangingPunct="0">
              <a:spcBef>
                <a:spcPct val="0"/>
              </a:spcBef>
              <a:spcAft>
                <a:spcPts val="600"/>
              </a:spcAft>
              <a:buFont typeface="Courier New" pitchFamily="49" charset="0"/>
              <a:buChar char="o"/>
              <a:defRPr lang="en-US" sz="1600" dirty="0">
                <a:solidFill>
                  <a:schemeClr val="tx1"/>
                </a:solidFill>
                <a:latin typeface="+mn-lt"/>
                <a:cs typeface="+mn-cs"/>
              </a:defRPr>
            </a:lvl4pPr>
            <a:lvl5pPr marL="647700" indent="-215900" algn="l" rtl="0" eaLnBrk="0" fontAlgn="base" hangingPunct="0">
              <a:spcBef>
                <a:spcPct val="0"/>
              </a:spcBef>
              <a:spcAft>
                <a:spcPts val="600"/>
              </a:spcAft>
              <a:buFont typeface="Wingdings" pitchFamily="2" charset="2"/>
              <a:buChar char="§"/>
              <a:defRPr lang="en-US" sz="1600" dirty="0">
                <a:solidFill>
                  <a:schemeClr val="tx1"/>
                </a:solidFill>
                <a:latin typeface="+mn-lt"/>
                <a:cs typeface="+mn-cs"/>
              </a:defRPr>
            </a:lvl5pPr>
            <a:lvl6pPr marL="864000" indent="-216000" algn="l" rtl="0" fontAlgn="base">
              <a:lnSpc>
                <a:spcPct val="100000"/>
              </a:lnSpc>
              <a:spcBef>
                <a:spcPct val="0"/>
              </a:spcBef>
              <a:spcAft>
                <a:spcPts val="600"/>
              </a:spcAft>
              <a:buFont typeface="Wingdings" pitchFamily="2" charset="2"/>
              <a:buChar char="Ø"/>
              <a:defRPr sz="1600">
                <a:solidFill>
                  <a:schemeClr val="tx1"/>
                </a:solidFill>
                <a:latin typeface="+mn-lt"/>
                <a:cs typeface="+mn-cs"/>
              </a:defRPr>
            </a:lvl6pPr>
            <a:lvl7pPr marL="1080000" indent="-216000" algn="l" rtl="0" fontAlgn="base">
              <a:lnSpc>
                <a:spcPct val="100000"/>
              </a:lnSpc>
              <a:spcBef>
                <a:spcPct val="0"/>
              </a:spcBef>
              <a:spcAft>
                <a:spcPts val="600"/>
              </a:spcAft>
              <a:buFont typeface="Arial" charset="0"/>
              <a:buChar char="–"/>
              <a:defRPr sz="1600">
                <a:solidFill>
                  <a:schemeClr val="tx1"/>
                </a:solidFill>
                <a:latin typeface="+mn-lt"/>
                <a:cs typeface="+mn-cs"/>
              </a:defRPr>
            </a:lvl7pPr>
            <a:lvl8pPr marL="2197100" indent="-228600" algn="l" rtl="0" fontAlgn="base">
              <a:lnSpc>
                <a:spcPts val="2200"/>
              </a:lnSpc>
              <a:spcBef>
                <a:spcPct val="0"/>
              </a:spcBef>
              <a:spcAft>
                <a:spcPts val="1100"/>
              </a:spcAft>
              <a:buFont typeface="Arial" charset="0"/>
              <a:buNone/>
              <a:defRPr sz="1600">
                <a:solidFill>
                  <a:schemeClr val="tx1"/>
                </a:solidFill>
                <a:latin typeface="+mn-lt"/>
                <a:cs typeface="+mn-cs"/>
              </a:defRPr>
            </a:lvl8pPr>
            <a:lvl9pPr marL="2654300" indent="-228600" algn="l" rtl="0" fontAlgn="base">
              <a:lnSpc>
                <a:spcPts val="2200"/>
              </a:lnSpc>
              <a:spcBef>
                <a:spcPct val="0"/>
              </a:spcBef>
              <a:spcAft>
                <a:spcPts val="1100"/>
              </a:spcAft>
              <a:buFont typeface="Arial" charset="0"/>
              <a:buChar char="–"/>
              <a:defRPr sz="1600">
                <a:solidFill>
                  <a:schemeClr val="tx1"/>
                </a:solidFill>
                <a:latin typeface="+mn-lt"/>
                <a:cs typeface="+mn-cs"/>
              </a:defRPr>
            </a:lvl9pPr>
          </a:lstStyle>
          <a:p>
            <a:pPr marL="0" indent="0">
              <a:spcAft>
                <a:spcPts val="300"/>
              </a:spcAft>
              <a:buClr>
                <a:srgbClr val="676767"/>
              </a:buClr>
              <a:buSzPct val="100000"/>
              <a:tabLst>
                <a:tab pos="360000" algn="l"/>
              </a:tabLst>
              <a:defRPr/>
            </a:pPr>
            <a:r>
              <a:rPr lang="en-US" sz="1800" kern="0" dirty="0" smtClean="0">
                <a:solidFill>
                  <a:prstClr val="black"/>
                </a:solidFill>
                <a:cs typeface="Arial"/>
              </a:rPr>
              <a:t>Main </a:t>
            </a:r>
            <a:r>
              <a:rPr lang="en-US" sz="1800" kern="0" dirty="0" err="1" smtClean="0">
                <a:solidFill>
                  <a:prstClr val="black"/>
                </a:solidFill>
                <a:cs typeface="Arial"/>
              </a:rPr>
              <a:t>Achivements</a:t>
            </a:r>
            <a:endParaRPr lang="en-US" sz="1800" kern="0" dirty="0" smtClean="0">
              <a:solidFill>
                <a:prstClr val="black"/>
              </a:solidFill>
              <a:cs typeface="Arial"/>
            </a:endParaRPr>
          </a:p>
          <a:p>
            <a:pPr indent="-342900">
              <a:spcAft>
                <a:spcPts val="300"/>
              </a:spcAft>
              <a:buClr>
                <a:srgbClr val="676767"/>
              </a:buClr>
              <a:buSzPct val="100000"/>
              <a:buFont typeface="Arial" pitchFamily="34" charset="0"/>
              <a:buChar char="■"/>
              <a:tabLst>
                <a:tab pos="360000" algn="l"/>
              </a:tabLst>
              <a:defRPr/>
            </a:pPr>
            <a:r>
              <a:rPr lang="en-US" sz="1800" b="0" kern="0" dirty="0" smtClean="0">
                <a:solidFill>
                  <a:prstClr val="black"/>
                </a:solidFill>
                <a:cs typeface="Arial" panose="020B0604020202020204" pitchFamily="34" charset="0"/>
              </a:rPr>
              <a:t>PCR </a:t>
            </a:r>
            <a:r>
              <a:rPr lang="hu-HU" sz="1800" b="0" kern="0" dirty="0">
                <a:solidFill>
                  <a:prstClr val="black"/>
                </a:solidFill>
                <a:cs typeface="Arial" panose="020B0604020202020204" pitchFamily="34" charset="0"/>
              </a:rPr>
              <a:t>IT </a:t>
            </a:r>
            <a:r>
              <a:rPr lang="hu-HU" sz="1800" b="0" kern="0" dirty="0" err="1">
                <a:solidFill>
                  <a:prstClr val="black"/>
                </a:solidFill>
                <a:cs typeface="Arial" panose="020B0604020202020204" pitchFamily="34" charset="0"/>
              </a:rPr>
              <a:t>solutions</a:t>
            </a:r>
            <a:r>
              <a:rPr lang="hu-HU" sz="1800" b="0" kern="0" dirty="0">
                <a:solidFill>
                  <a:prstClr val="black"/>
                </a:solidFill>
                <a:cs typeface="Arial" panose="020B0604020202020204" pitchFamily="34" charset="0"/>
              </a:rPr>
              <a:t> </a:t>
            </a:r>
            <a:r>
              <a:rPr lang="en-US" sz="1800" b="0" kern="0" dirty="0">
                <a:solidFill>
                  <a:prstClr val="black"/>
                </a:solidFill>
                <a:cs typeface="Arial" panose="020B0604020202020204" pitchFamily="34" charset="0"/>
              </a:rPr>
              <a:t>used by all PXs</a:t>
            </a:r>
            <a:r>
              <a:rPr lang="cs-CZ" sz="1800" b="0" kern="0" dirty="0">
                <a:solidFill>
                  <a:prstClr val="black"/>
                </a:solidFill>
                <a:cs typeface="Arial" panose="020B0604020202020204" pitchFamily="34" charset="0"/>
              </a:rPr>
              <a:t> – </a:t>
            </a:r>
            <a:r>
              <a:rPr lang="en-US" sz="1800" b="0" kern="0" dirty="0">
                <a:solidFill>
                  <a:prstClr val="black"/>
                </a:solidFill>
                <a:cs typeface="Arial" panose="020B0604020202020204" pitchFamily="34" charset="0"/>
              </a:rPr>
              <a:t>PX</a:t>
            </a:r>
            <a:r>
              <a:rPr lang="cs-CZ" sz="1800" b="0" kern="0" dirty="0">
                <a:solidFill>
                  <a:prstClr val="black"/>
                </a:solidFill>
                <a:cs typeface="Arial" panose="020B0604020202020204" pitchFamily="34" charset="0"/>
              </a:rPr>
              <a:t>s‘</a:t>
            </a:r>
            <a:r>
              <a:rPr lang="en-US" sz="1800" b="0" kern="0" dirty="0">
                <a:solidFill>
                  <a:prstClr val="black"/>
                </a:solidFill>
                <a:cs typeface="Arial" panose="020B0604020202020204" pitchFamily="34" charset="0"/>
              </a:rPr>
              <a:t> Systems support further </a:t>
            </a:r>
            <a:r>
              <a:rPr lang="en-US" sz="1800" b="0" kern="0" dirty="0" smtClean="0">
                <a:solidFill>
                  <a:prstClr val="black"/>
                </a:solidFill>
                <a:cs typeface="Arial" panose="020B0604020202020204" pitchFamily="34" charset="0"/>
              </a:rPr>
              <a:t>integration</a:t>
            </a:r>
          </a:p>
          <a:p>
            <a:pPr indent="-342900">
              <a:spcAft>
                <a:spcPts val="300"/>
              </a:spcAft>
              <a:buClr>
                <a:srgbClr val="676767"/>
              </a:buClr>
              <a:buSzPct val="100000"/>
              <a:buFont typeface="Arial" pitchFamily="34" charset="0"/>
              <a:buChar char="■"/>
              <a:tabLst>
                <a:tab pos="360000" algn="l"/>
              </a:tabLst>
              <a:defRPr/>
            </a:pPr>
            <a:r>
              <a:rPr lang="en-US" sz="1800" b="0" kern="0" dirty="0">
                <a:solidFill>
                  <a:prstClr val="black"/>
                </a:solidFill>
                <a:cs typeface="Arial" panose="020B0604020202020204" pitchFamily="34" charset="0"/>
              </a:rPr>
              <a:t>J</a:t>
            </a:r>
            <a:r>
              <a:rPr lang="en-US" sz="1800" b="0" kern="0" dirty="0" smtClean="0">
                <a:solidFill>
                  <a:prstClr val="black"/>
                </a:solidFill>
                <a:cs typeface="Arial" panose="020B0604020202020204" pitchFamily="34" charset="0"/>
              </a:rPr>
              <a:t>oint </a:t>
            </a:r>
            <a:r>
              <a:rPr lang="en-US" sz="1800" b="0" kern="0" dirty="0">
                <a:solidFill>
                  <a:prstClr val="black"/>
                </a:solidFill>
                <a:cs typeface="Arial" panose="020B0604020202020204" pitchFamily="34" charset="0"/>
              </a:rPr>
              <a:t>TSO module for pre- and post- MC processes</a:t>
            </a:r>
            <a:endParaRPr lang="cs-CZ" sz="1800" b="0" kern="0" dirty="0">
              <a:solidFill>
                <a:prstClr val="black"/>
              </a:solidFill>
              <a:cs typeface="Arial" panose="020B0604020202020204" pitchFamily="34" charset="0"/>
            </a:endParaRPr>
          </a:p>
          <a:p>
            <a:pPr indent="-342900">
              <a:spcAft>
                <a:spcPts val="300"/>
              </a:spcAft>
              <a:buClr>
                <a:srgbClr val="676767"/>
              </a:buClr>
              <a:buSzPct val="100000"/>
              <a:buFont typeface="Arial" pitchFamily="34" charset="0"/>
              <a:buChar char="■"/>
              <a:tabLst>
                <a:tab pos="360000" algn="l"/>
              </a:tabLst>
              <a:defRPr/>
            </a:pPr>
            <a:r>
              <a:rPr lang="en-US" sz="1800" b="0" kern="0" dirty="0" smtClean="0">
                <a:solidFill>
                  <a:prstClr val="black"/>
                </a:solidFill>
                <a:cs typeface="Arial" panose="020B0604020202020204" pitchFamily="34" charset="0"/>
              </a:rPr>
              <a:t>Romania:  </a:t>
            </a:r>
            <a:r>
              <a:rPr lang="en-US" sz="1800" b="0" kern="0" dirty="0">
                <a:solidFill>
                  <a:prstClr val="black"/>
                </a:solidFill>
                <a:cs typeface="Arial" panose="020B0604020202020204" pitchFamily="34" charset="0"/>
              </a:rPr>
              <a:t>export fees cancelled as of 1 July </a:t>
            </a:r>
            <a:r>
              <a:rPr lang="en-US" sz="1800" b="0" kern="0" dirty="0" smtClean="0">
                <a:solidFill>
                  <a:prstClr val="black"/>
                </a:solidFill>
                <a:cs typeface="Arial" panose="020B0604020202020204" pitchFamily="34" charset="0"/>
              </a:rPr>
              <a:t>2014</a:t>
            </a:r>
            <a:endParaRPr lang="en-US" sz="1800" b="0" kern="0" dirty="0">
              <a:solidFill>
                <a:prstClr val="black"/>
              </a:solidFill>
              <a:cs typeface="Arial" panose="020B0604020202020204" pitchFamily="34" charset="0"/>
            </a:endParaRPr>
          </a:p>
          <a:p>
            <a:pPr indent="-342900">
              <a:spcAft>
                <a:spcPts val="300"/>
              </a:spcAft>
              <a:buClr>
                <a:srgbClr val="676767"/>
              </a:buClr>
              <a:buSzPct val="100000"/>
              <a:buFont typeface="Arial" pitchFamily="34" charset="0"/>
              <a:buChar char="■"/>
              <a:tabLst>
                <a:tab pos="360000" algn="l"/>
              </a:tabLst>
              <a:defRPr/>
            </a:pPr>
            <a:endParaRPr lang="cs-CZ" sz="1800" kern="0" dirty="0" smtClean="0">
              <a:solidFill>
                <a:prstClr val="black"/>
              </a:solidFill>
              <a:cs typeface="Arial" panose="020B0604020202020204" pitchFamily="34" charset="0"/>
            </a:endParaRPr>
          </a:p>
          <a:p>
            <a:pPr marL="0" indent="0">
              <a:spcAft>
                <a:spcPts val="300"/>
              </a:spcAft>
              <a:buClr>
                <a:srgbClr val="676767"/>
              </a:buClr>
              <a:buSzPct val="100000"/>
              <a:tabLst>
                <a:tab pos="360000" algn="l"/>
              </a:tabLst>
              <a:defRPr/>
            </a:pPr>
            <a:r>
              <a:rPr lang="en-US" sz="1800" kern="0" dirty="0" smtClean="0">
                <a:solidFill>
                  <a:prstClr val="black"/>
                </a:solidFill>
                <a:cs typeface="Arial"/>
              </a:rPr>
              <a:t>Next steps:</a:t>
            </a:r>
          </a:p>
          <a:p>
            <a:pPr indent="-342900">
              <a:spcAft>
                <a:spcPts val="300"/>
              </a:spcAft>
              <a:buClr>
                <a:srgbClr val="676767"/>
              </a:buClr>
              <a:buSzPct val="100000"/>
              <a:buFont typeface="Arial" pitchFamily="34" charset="0"/>
              <a:buChar char="■"/>
              <a:tabLst>
                <a:tab pos="360000" algn="l"/>
              </a:tabLst>
              <a:defRPr/>
            </a:pPr>
            <a:r>
              <a:rPr lang="cs-CZ" sz="1800" b="0" kern="0" dirty="0" smtClean="0">
                <a:solidFill>
                  <a:prstClr val="black"/>
                </a:solidFill>
                <a:cs typeface="Arial"/>
              </a:rPr>
              <a:t>Further extension is currently discussed within the framework of the NWE-CEE FB MC project</a:t>
            </a:r>
          </a:p>
          <a:p>
            <a:pPr indent="-342900">
              <a:spcAft>
                <a:spcPts val="300"/>
              </a:spcAft>
              <a:buClr>
                <a:srgbClr val="676767"/>
              </a:buClr>
              <a:buSzPct val="100000"/>
              <a:buFont typeface="Arial" pitchFamily="34" charset="0"/>
              <a:buChar char="■"/>
              <a:tabLst>
                <a:tab pos="360000" algn="l"/>
              </a:tabLst>
              <a:defRPr/>
            </a:pPr>
            <a:r>
              <a:rPr lang="cs-CZ" sz="1800" b="0" kern="0" dirty="0" smtClean="0">
                <a:solidFill>
                  <a:prstClr val="black"/>
                </a:solidFill>
                <a:cs typeface="Arial"/>
              </a:rPr>
              <a:t>So far no </a:t>
            </a:r>
            <a:r>
              <a:rPr lang="cs-CZ" sz="1800" b="0" kern="0" dirty="0" err="1" smtClean="0">
                <a:solidFill>
                  <a:prstClr val="black"/>
                </a:solidFill>
                <a:cs typeface="Arial"/>
              </a:rPr>
              <a:t>other</a:t>
            </a:r>
            <a:r>
              <a:rPr lang="cs-CZ" sz="1800" b="0" kern="0" dirty="0" smtClean="0">
                <a:solidFill>
                  <a:prstClr val="black"/>
                </a:solidFill>
                <a:cs typeface="Arial"/>
              </a:rPr>
              <a:t> </a:t>
            </a:r>
            <a:r>
              <a:rPr lang="cs-CZ" sz="1800" b="0" kern="0" dirty="0" err="1" smtClean="0">
                <a:solidFill>
                  <a:prstClr val="black"/>
                </a:solidFill>
                <a:cs typeface="Arial"/>
              </a:rPr>
              <a:t>official</a:t>
            </a:r>
            <a:r>
              <a:rPr lang="cs-CZ" sz="1800" b="0" kern="0" dirty="0" smtClean="0">
                <a:solidFill>
                  <a:prstClr val="black"/>
                </a:solidFill>
                <a:cs typeface="Arial"/>
              </a:rPr>
              <a:t> </a:t>
            </a:r>
            <a:r>
              <a:rPr lang="cs-CZ" sz="1800" b="0" kern="0" dirty="0" err="1" smtClean="0">
                <a:solidFill>
                  <a:prstClr val="black"/>
                </a:solidFill>
                <a:cs typeface="Arial"/>
              </a:rPr>
              <a:t>applicants</a:t>
            </a:r>
            <a:r>
              <a:rPr lang="cs-CZ" sz="1800" b="0" kern="0" dirty="0" smtClean="0">
                <a:solidFill>
                  <a:prstClr val="black"/>
                </a:solidFill>
                <a:cs typeface="Arial"/>
              </a:rPr>
              <a:t> </a:t>
            </a:r>
            <a:r>
              <a:rPr lang="cs-CZ" sz="1800" b="0" kern="0" dirty="0" err="1" smtClean="0">
                <a:solidFill>
                  <a:prstClr val="black"/>
                </a:solidFill>
                <a:cs typeface="Arial"/>
              </a:rPr>
              <a:t>for</a:t>
            </a:r>
            <a:r>
              <a:rPr lang="cs-CZ" sz="1800" b="0" kern="0" dirty="0" smtClean="0">
                <a:solidFill>
                  <a:prstClr val="black"/>
                </a:solidFill>
                <a:cs typeface="Arial"/>
              </a:rPr>
              <a:t> </a:t>
            </a:r>
            <a:r>
              <a:rPr lang="cs-CZ" sz="1800" b="0" kern="0" dirty="0" err="1" smtClean="0">
                <a:solidFill>
                  <a:prstClr val="black"/>
                </a:solidFill>
                <a:cs typeface="Arial"/>
              </a:rPr>
              <a:t>joining</a:t>
            </a:r>
            <a:r>
              <a:rPr lang="cs-CZ" sz="1800" b="0" kern="0" dirty="0" smtClean="0">
                <a:solidFill>
                  <a:prstClr val="black"/>
                </a:solidFill>
                <a:cs typeface="Arial"/>
              </a:rPr>
              <a:t> </a:t>
            </a:r>
            <a:r>
              <a:rPr lang="cs-CZ" sz="1800" b="0" kern="0" dirty="0" err="1" smtClean="0">
                <a:solidFill>
                  <a:prstClr val="black"/>
                </a:solidFill>
                <a:cs typeface="Arial"/>
              </a:rPr>
              <a:t>the</a:t>
            </a:r>
            <a:r>
              <a:rPr lang="cs-CZ" sz="1800" b="0" kern="0" dirty="0" smtClean="0">
                <a:solidFill>
                  <a:prstClr val="black"/>
                </a:solidFill>
                <a:cs typeface="Arial"/>
              </a:rPr>
              <a:t> 4M MC on </a:t>
            </a:r>
            <a:r>
              <a:rPr lang="cs-CZ" sz="1800" b="0" kern="0" dirty="0" err="1" smtClean="0">
                <a:solidFill>
                  <a:prstClr val="black"/>
                </a:solidFill>
                <a:cs typeface="Arial"/>
              </a:rPr>
              <a:t>potential</a:t>
            </a:r>
            <a:r>
              <a:rPr lang="cs-CZ" sz="1800" b="0" kern="0" dirty="0" smtClean="0">
                <a:solidFill>
                  <a:prstClr val="black"/>
                </a:solidFill>
                <a:cs typeface="Arial"/>
              </a:rPr>
              <a:t> </a:t>
            </a:r>
            <a:r>
              <a:rPr lang="cs-CZ" sz="1800" b="0" kern="0" dirty="0" err="1" smtClean="0">
                <a:solidFill>
                  <a:prstClr val="black"/>
                </a:solidFill>
                <a:cs typeface="Arial"/>
              </a:rPr>
              <a:t>southern</a:t>
            </a:r>
            <a:r>
              <a:rPr lang="cs-CZ" sz="1800" b="0" kern="0" dirty="0" smtClean="0">
                <a:solidFill>
                  <a:prstClr val="black"/>
                </a:solidFill>
                <a:cs typeface="Arial"/>
              </a:rPr>
              <a:t> </a:t>
            </a:r>
            <a:r>
              <a:rPr lang="cs-CZ" sz="1800" b="0" kern="0" dirty="0" err="1" smtClean="0">
                <a:solidFill>
                  <a:prstClr val="black"/>
                </a:solidFill>
                <a:cs typeface="Arial"/>
              </a:rPr>
              <a:t>borders</a:t>
            </a:r>
            <a:endParaRPr lang="en-US" sz="1800" b="0" kern="0" dirty="0">
              <a:solidFill>
                <a:prstClr val="black"/>
              </a:solidFill>
              <a:cs typeface="Arial"/>
            </a:endParaRPr>
          </a:p>
        </p:txBody>
      </p:sp>
      <p:pic>
        <p:nvPicPr>
          <p:cNvPr id="5"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7817" y="127719"/>
            <a:ext cx="1270966" cy="501566"/>
          </a:xfrm>
          <a:prstGeom prst="rect">
            <a:avLst/>
          </a:prstGeom>
          <a:noFill/>
          <a:ln>
            <a:noFill/>
          </a:ln>
        </p:spPr>
      </p:pic>
      <p:pic>
        <p:nvPicPr>
          <p:cNvPr id="7" name="Picture 11" descr="C:\Users\EuroPEX\Documents\EuroPEX\Templates\Logos\Logo Triographics\Logo-Europex-CMJN.gif"/>
          <p:cNvPicPr>
            <a:picLocks noChangeAspect="1" noChangeArrowheads="1"/>
          </p:cNvPicPr>
          <p:nvPr/>
        </p:nvPicPr>
        <p:blipFill>
          <a:blip r:embed="rId3" cstate="print"/>
          <a:srcRect/>
          <a:stretch>
            <a:fillRect/>
          </a:stretch>
        </p:blipFill>
        <p:spPr bwMode="auto">
          <a:xfrm>
            <a:off x="7584356" y="127719"/>
            <a:ext cx="1134765" cy="397058"/>
          </a:xfrm>
          <a:prstGeom prst="rect">
            <a:avLst/>
          </a:prstGeom>
          <a:noFill/>
          <a:ln w="9525">
            <a:noFill/>
            <a:miter lim="800000"/>
            <a:headEnd/>
            <a:tailEnd/>
          </a:ln>
        </p:spPr>
      </p:pic>
    </p:spTree>
    <p:extLst>
      <p:ext uri="{BB962C8B-B14F-4D97-AF65-F5344CB8AC3E}">
        <p14:creationId xmlns:p14="http://schemas.microsoft.com/office/powerpoint/2010/main" val="28286368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Skupina 2"/>
          <p:cNvGrpSpPr/>
          <p:nvPr/>
        </p:nvGrpSpPr>
        <p:grpSpPr>
          <a:xfrm>
            <a:off x="95833" y="3929199"/>
            <a:ext cx="5367570" cy="2681675"/>
            <a:chOff x="1409867" y="2420413"/>
            <a:chExt cx="7737876" cy="3672408"/>
          </a:xfrm>
        </p:grpSpPr>
        <p:cxnSp>
          <p:nvCxnSpPr>
            <p:cNvPr id="229" name="Přímá spojnice se šipkou 228"/>
            <p:cNvCxnSpPr/>
            <p:nvPr/>
          </p:nvCxnSpPr>
          <p:spPr>
            <a:xfrm flipV="1">
              <a:off x="1470991" y="2780453"/>
              <a:ext cx="6203572" cy="25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0" name="Přímá spojnice 229"/>
            <p:cNvCxnSpPr/>
            <p:nvPr/>
          </p:nvCxnSpPr>
          <p:spPr>
            <a:xfrm>
              <a:off x="2561995" y="2636437"/>
              <a:ext cx="0" cy="34563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1" name="Přímá spojnice 230"/>
            <p:cNvCxnSpPr/>
            <p:nvPr/>
          </p:nvCxnSpPr>
          <p:spPr>
            <a:xfrm>
              <a:off x="5442315" y="2636437"/>
              <a:ext cx="0" cy="34563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2" name="TextovéPole 231"/>
            <p:cNvSpPr txBox="1"/>
            <p:nvPr/>
          </p:nvSpPr>
          <p:spPr>
            <a:xfrm>
              <a:off x="2561996" y="2420413"/>
              <a:ext cx="1152129" cy="379335"/>
            </a:xfrm>
            <a:prstGeom prst="rect">
              <a:avLst/>
            </a:prstGeom>
            <a:noFill/>
          </p:spPr>
          <p:txBody>
            <a:bodyPr wrap="square" rtlCol="0">
              <a:spAutoFit/>
            </a:bodyPr>
            <a:lstStyle/>
            <a:p>
              <a:r>
                <a:rPr lang="cs-CZ" sz="1200" b="0" dirty="0" smtClean="0">
                  <a:solidFill>
                    <a:schemeClr val="tx1"/>
                  </a:solidFill>
                </a:rPr>
                <a:t>2015</a:t>
              </a:r>
              <a:endParaRPr lang="cs-CZ" sz="1200" b="0" dirty="0">
                <a:solidFill>
                  <a:schemeClr val="tx1"/>
                </a:solidFill>
              </a:endParaRPr>
            </a:p>
          </p:txBody>
        </p:sp>
        <p:sp>
          <p:nvSpPr>
            <p:cNvPr id="233" name="TextovéPole 232"/>
            <p:cNvSpPr txBox="1"/>
            <p:nvPr/>
          </p:nvSpPr>
          <p:spPr>
            <a:xfrm>
              <a:off x="5442316" y="2420413"/>
              <a:ext cx="1152129" cy="379335"/>
            </a:xfrm>
            <a:prstGeom prst="rect">
              <a:avLst/>
            </a:prstGeom>
            <a:noFill/>
          </p:spPr>
          <p:txBody>
            <a:bodyPr wrap="square" rtlCol="0">
              <a:spAutoFit/>
            </a:bodyPr>
            <a:lstStyle/>
            <a:p>
              <a:r>
                <a:rPr lang="cs-CZ" sz="1200" b="0" dirty="0" smtClean="0">
                  <a:solidFill>
                    <a:schemeClr val="tx1"/>
                  </a:solidFill>
                </a:rPr>
                <a:t>2016</a:t>
              </a:r>
              <a:endParaRPr lang="cs-CZ" sz="1200" b="0" dirty="0">
                <a:solidFill>
                  <a:schemeClr val="tx1"/>
                </a:solidFill>
              </a:endParaRPr>
            </a:p>
          </p:txBody>
        </p:sp>
        <p:sp>
          <p:nvSpPr>
            <p:cNvPr id="234" name="TextovéPole 233"/>
            <p:cNvSpPr txBox="1"/>
            <p:nvPr/>
          </p:nvSpPr>
          <p:spPr>
            <a:xfrm>
              <a:off x="1913924" y="2924470"/>
              <a:ext cx="1800201" cy="505780"/>
            </a:xfrm>
            <a:prstGeom prst="rect">
              <a:avLst/>
            </a:prstGeom>
            <a:solidFill>
              <a:schemeClr val="bg1"/>
            </a:solidFill>
          </p:spPr>
          <p:txBody>
            <a:bodyPr wrap="square" rtlCol="0">
              <a:spAutoFit/>
            </a:bodyPr>
            <a:lstStyle/>
            <a:p>
              <a:r>
                <a:rPr lang="cs-CZ" sz="900" b="0" dirty="0" smtClean="0">
                  <a:solidFill>
                    <a:schemeClr val="tx1"/>
                  </a:solidFill>
                </a:rPr>
                <a:t>19.11.2014</a:t>
              </a:r>
            </a:p>
            <a:p>
              <a:r>
                <a:rPr lang="cs-CZ" sz="900" b="0" dirty="0" smtClean="0">
                  <a:solidFill>
                    <a:schemeClr val="tx1"/>
                  </a:solidFill>
                </a:rPr>
                <a:t>4MMC Go-live</a:t>
              </a:r>
              <a:endParaRPr lang="cs-CZ" sz="900" b="0" dirty="0">
                <a:solidFill>
                  <a:schemeClr val="tx1"/>
                </a:solidFill>
              </a:endParaRPr>
            </a:p>
          </p:txBody>
        </p:sp>
        <p:sp>
          <p:nvSpPr>
            <p:cNvPr id="235" name="Pěticípá hvězda 234"/>
            <p:cNvSpPr/>
            <p:nvPr/>
          </p:nvSpPr>
          <p:spPr>
            <a:xfrm>
              <a:off x="1671001" y="3716558"/>
              <a:ext cx="504056" cy="432048"/>
            </a:xfrm>
            <a:prstGeom prst="star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200" b="0">
                <a:solidFill>
                  <a:schemeClr val="tx1"/>
                </a:solidFill>
              </a:endParaRPr>
            </a:p>
          </p:txBody>
        </p:sp>
        <p:sp>
          <p:nvSpPr>
            <p:cNvPr id="236" name="TextovéPole 235"/>
            <p:cNvSpPr txBox="1"/>
            <p:nvPr/>
          </p:nvSpPr>
          <p:spPr>
            <a:xfrm>
              <a:off x="2175057" y="3716558"/>
              <a:ext cx="1800201" cy="505780"/>
            </a:xfrm>
            <a:prstGeom prst="rect">
              <a:avLst/>
            </a:prstGeom>
            <a:solidFill>
              <a:schemeClr val="bg1"/>
            </a:solidFill>
          </p:spPr>
          <p:txBody>
            <a:bodyPr wrap="square" rtlCol="0">
              <a:spAutoFit/>
            </a:bodyPr>
            <a:lstStyle/>
            <a:p>
              <a:r>
                <a:rPr lang="cs-CZ" sz="900" b="0" smtClean="0">
                  <a:solidFill>
                    <a:schemeClr val="tx1"/>
                  </a:solidFill>
                </a:rPr>
                <a:t>1.12.2015 </a:t>
              </a:r>
              <a:endParaRPr lang="cs-CZ" sz="900" b="0" dirty="0" smtClean="0">
                <a:solidFill>
                  <a:schemeClr val="tx1"/>
                </a:solidFill>
              </a:endParaRPr>
            </a:p>
            <a:p>
              <a:r>
                <a:rPr lang="en-US" sz="900" b="0" dirty="0">
                  <a:solidFill>
                    <a:schemeClr val="tx1"/>
                  </a:solidFill>
                </a:rPr>
                <a:t>SEE </a:t>
              </a:r>
              <a:r>
                <a:rPr lang="en-US" sz="900" b="0" dirty="0" smtClean="0">
                  <a:solidFill>
                    <a:schemeClr val="tx1"/>
                  </a:solidFill>
                </a:rPr>
                <a:t>CAO</a:t>
              </a:r>
              <a:r>
                <a:rPr lang="cs-CZ" sz="900" b="0" dirty="0" smtClean="0">
                  <a:solidFill>
                    <a:schemeClr val="tx1"/>
                  </a:solidFill>
                </a:rPr>
                <a:t> go-live</a:t>
              </a:r>
              <a:endParaRPr lang="cs-CZ" sz="900" b="0" dirty="0">
                <a:solidFill>
                  <a:schemeClr val="tx1"/>
                </a:solidFill>
              </a:endParaRPr>
            </a:p>
          </p:txBody>
        </p:sp>
        <p:sp>
          <p:nvSpPr>
            <p:cNvPr id="237" name="Pěticípá hvězda 236"/>
            <p:cNvSpPr/>
            <p:nvPr/>
          </p:nvSpPr>
          <p:spPr>
            <a:xfrm>
              <a:off x="2706011" y="4508645"/>
              <a:ext cx="504056" cy="432048"/>
            </a:xfrm>
            <a:prstGeom prst="star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200" b="0">
                <a:solidFill>
                  <a:schemeClr val="tx1"/>
                </a:solidFill>
              </a:endParaRPr>
            </a:p>
          </p:txBody>
        </p:sp>
        <p:sp>
          <p:nvSpPr>
            <p:cNvPr id="238" name="TextovéPole 237"/>
            <p:cNvSpPr txBox="1"/>
            <p:nvPr/>
          </p:nvSpPr>
          <p:spPr>
            <a:xfrm>
              <a:off x="3210069" y="4418053"/>
              <a:ext cx="1908211" cy="505780"/>
            </a:xfrm>
            <a:prstGeom prst="rect">
              <a:avLst/>
            </a:prstGeom>
            <a:solidFill>
              <a:schemeClr val="bg1"/>
            </a:solidFill>
          </p:spPr>
          <p:txBody>
            <a:bodyPr wrap="square" rtlCol="0">
              <a:spAutoFit/>
            </a:bodyPr>
            <a:lstStyle/>
            <a:p>
              <a:r>
                <a:rPr lang="de-DE" sz="900" b="0" dirty="0">
                  <a:solidFill>
                    <a:schemeClr val="tx1"/>
                  </a:solidFill>
                </a:rPr>
                <a:t>2</a:t>
              </a:r>
              <a:r>
                <a:rPr lang="de-DE" sz="900" b="0" dirty="0" smtClean="0">
                  <a:solidFill>
                    <a:schemeClr val="tx1"/>
                  </a:solidFill>
                </a:rPr>
                <a:t>4.02.</a:t>
              </a:r>
              <a:r>
                <a:rPr lang="cs-CZ" sz="900" b="0" dirty="0" smtClean="0">
                  <a:solidFill>
                    <a:schemeClr val="tx1"/>
                  </a:solidFill>
                </a:rPr>
                <a:t>2015 </a:t>
              </a:r>
            </a:p>
            <a:p>
              <a:r>
                <a:rPr lang="cs-CZ" sz="900" b="0" dirty="0" smtClean="0">
                  <a:solidFill>
                    <a:schemeClr val="tx1"/>
                  </a:solidFill>
                </a:rPr>
                <a:t>IBWT borders go-live</a:t>
              </a:r>
              <a:endParaRPr lang="cs-CZ" sz="900" b="0" dirty="0">
                <a:solidFill>
                  <a:schemeClr val="tx1"/>
                </a:solidFill>
              </a:endParaRPr>
            </a:p>
          </p:txBody>
        </p:sp>
        <p:sp>
          <p:nvSpPr>
            <p:cNvPr id="239" name="Pěticípá hvězda 238"/>
            <p:cNvSpPr/>
            <p:nvPr/>
          </p:nvSpPr>
          <p:spPr>
            <a:xfrm>
              <a:off x="7635576" y="4148605"/>
              <a:ext cx="504056" cy="43204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200" b="0">
                <a:solidFill>
                  <a:schemeClr val="tx1"/>
                </a:solidFill>
              </a:endParaRPr>
            </a:p>
          </p:txBody>
        </p:sp>
        <p:sp>
          <p:nvSpPr>
            <p:cNvPr id="240" name="TextovéPole 239"/>
            <p:cNvSpPr txBox="1"/>
            <p:nvPr/>
          </p:nvSpPr>
          <p:spPr>
            <a:xfrm>
              <a:off x="7059511" y="4724668"/>
              <a:ext cx="2088232" cy="505780"/>
            </a:xfrm>
            <a:prstGeom prst="rect">
              <a:avLst/>
            </a:prstGeom>
            <a:solidFill>
              <a:schemeClr val="bg1"/>
            </a:solidFill>
          </p:spPr>
          <p:txBody>
            <a:bodyPr wrap="square" rtlCol="0">
              <a:spAutoFit/>
            </a:bodyPr>
            <a:lstStyle/>
            <a:p>
              <a:r>
                <a:rPr lang="cs-CZ" sz="900" b="0" dirty="0" smtClean="0">
                  <a:solidFill>
                    <a:schemeClr val="tx1"/>
                  </a:solidFill>
                </a:rPr>
                <a:t>NWE CEE FBMC</a:t>
              </a:r>
            </a:p>
            <a:p>
              <a:r>
                <a:rPr lang="cs-CZ" sz="900" b="0" dirty="0" smtClean="0">
                  <a:solidFill>
                    <a:schemeClr val="tx1"/>
                  </a:solidFill>
                </a:rPr>
                <a:t>go-live to </a:t>
              </a:r>
              <a:r>
                <a:rPr lang="cs-CZ" sz="900" b="0" dirty="0" err="1" smtClean="0">
                  <a:solidFill>
                    <a:schemeClr val="tx1"/>
                  </a:solidFill>
                </a:rPr>
                <a:t>be</a:t>
              </a:r>
              <a:r>
                <a:rPr lang="cs-CZ" sz="900" b="0" dirty="0" smtClean="0">
                  <a:solidFill>
                    <a:schemeClr val="tx1"/>
                  </a:solidFill>
                </a:rPr>
                <a:t> </a:t>
              </a:r>
              <a:r>
                <a:rPr lang="cs-CZ" sz="900" b="0" dirty="0" err="1" smtClean="0">
                  <a:solidFill>
                    <a:schemeClr val="tx1"/>
                  </a:solidFill>
                </a:rPr>
                <a:t>planned</a:t>
              </a:r>
              <a:endParaRPr lang="cs-CZ" sz="900" b="0" dirty="0">
                <a:solidFill>
                  <a:schemeClr val="tx1"/>
                </a:solidFill>
              </a:endParaRPr>
            </a:p>
          </p:txBody>
        </p:sp>
        <p:sp>
          <p:nvSpPr>
            <p:cNvPr id="241" name="Pěticípá hvězda 240"/>
            <p:cNvSpPr/>
            <p:nvPr/>
          </p:nvSpPr>
          <p:spPr>
            <a:xfrm>
              <a:off x="1409867" y="2924469"/>
              <a:ext cx="504056" cy="432048"/>
            </a:xfrm>
            <a:prstGeom prst="star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200" b="0">
                <a:solidFill>
                  <a:schemeClr val="tx1"/>
                </a:solidFill>
              </a:endParaRPr>
            </a:p>
          </p:txBody>
        </p:sp>
        <p:sp>
          <p:nvSpPr>
            <p:cNvPr id="243" name="TextovéPole 242"/>
            <p:cNvSpPr txBox="1"/>
            <p:nvPr/>
          </p:nvSpPr>
          <p:spPr>
            <a:xfrm>
              <a:off x="3786130" y="5372740"/>
              <a:ext cx="1656185" cy="505780"/>
            </a:xfrm>
            <a:prstGeom prst="rect">
              <a:avLst/>
            </a:prstGeom>
            <a:solidFill>
              <a:schemeClr val="bg1"/>
            </a:solidFill>
          </p:spPr>
          <p:txBody>
            <a:bodyPr wrap="square" rtlCol="0">
              <a:spAutoFit/>
            </a:bodyPr>
            <a:lstStyle/>
            <a:p>
              <a:r>
                <a:rPr lang="de-DE" sz="900" b="0" dirty="0" smtClean="0">
                  <a:solidFill>
                    <a:schemeClr val="tx1"/>
                  </a:solidFill>
                </a:rPr>
                <a:t>May</a:t>
              </a:r>
              <a:r>
                <a:rPr lang="cs-CZ" sz="900" b="0" dirty="0" smtClean="0">
                  <a:solidFill>
                    <a:schemeClr val="tx1"/>
                  </a:solidFill>
                </a:rPr>
                <a:t> 2015 </a:t>
              </a:r>
            </a:p>
            <a:p>
              <a:r>
                <a:rPr lang="cs-CZ" sz="900" b="0" dirty="0" smtClean="0">
                  <a:solidFill>
                    <a:schemeClr val="tx1"/>
                  </a:solidFill>
                </a:rPr>
                <a:t>CWE FB go-live</a:t>
              </a:r>
              <a:endParaRPr lang="cs-CZ" sz="900" b="0" dirty="0">
                <a:solidFill>
                  <a:schemeClr val="tx1"/>
                </a:solidFill>
              </a:endParaRPr>
            </a:p>
          </p:txBody>
        </p:sp>
        <p:sp>
          <p:nvSpPr>
            <p:cNvPr id="244" name="Pěticípá hvězda 243"/>
            <p:cNvSpPr/>
            <p:nvPr/>
          </p:nvSpPr>
          <p:spPr>
            <a:xfrm>
              <a:off x="6873657" y="2895642"/>
              <a:ext cx="504056" cy="43204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200" b="0">
                <a:solidFill>
                  <a:schemeClr val="tx1"/>
                </a:solidFill>
              </a:endParaRPr>
            </a:p>
          </p:txBody>
        </p:sp>
        <p:sp>
          <p:nvSpPr>
            <p:cNvPr id="245" name="TextovéPole 244"/>
            <p:cNvSpPr txBox="1"/>
            <p:nvPr/>
          </p:nvSpPr>
          <p:spPr>
            <a:xfrm>
              <a:off x="7445898" y="2884848"/>
              <a:ext cx="1320170" cy="505780"/>
            </a:xfrm>
            <a:prstGeom prst="rect">
              <a:avLst/>
            </a:prstGeom>
            <a:solidFill>
              <a:schemeClr val="bg1"/>
            </a:solidFill>
          </p:spPr>
          <p:txBody>
            <a:bodyPr wrap="square" rtlCol="0">
              <a:spAutoFit/>
            </a:bodyPr>
            <a:lstStyle/>
            <a:p>
              <a:r>
                <a:rPr lang="cs-CZ" sz="900" b="0" dirty="0" smtClean="0">
                  <a:solidFill>
                    <a:schemeClr val="tx1"/>
                  </a:solidFill>
                </a:rPr>
                <a:t>201</a:t>
              </a:r>
              <a:r>
                <a:rPr lang="en-US" sz="900" b="0" dirty="0" smtClean="0">
                  <a:solidFill>
                    <a:schemeClr val="tx1"/>
                  </a:solidFill>
                </a:rPr>
                <a:t>7</a:t>
              </a:r>
              <a:r>
                <a:rPr lang="cs-CZ" sz="900" b="0" dirty="0" smtClean="0">
                  <a:solidFill>
                    <a:schemeClr val="tx1"/>
                  </a:solidFill>
                </a:rPr>
                <a:t> </a:t>
              </a:r>
              <a:endParaRPr lang="cs-CZ" sz="900" b="0" dirty="0" smtClean="0">
                <a:solidFill>
                  <a:schemeClr val="tx1"/>
                </a:solidFill>
              </a:endParaRPr>
            </a:p>
            <a:p>
              <a:r>
                <a:rPr lang="cs-CZ" sz="900" b="0" dirty="0" smtClean="0">
                  <a:solidFill>
                    <a:schemeClr val="tx1"/>
                  </a:solidFill>
                </a:rPr>
                <a:t>I-SEM go-live</a:t>
              </a:r>
              <a:endParaRPr lang="cs-CZ" sz="900" b="0" dirty="0">
                <a:solidFill>
                  <a:schemeClr val="tx1"/>
                </a:solidFill>
              </a:endParaRPr>
            </a:p>
          </p:txBody>
        </p:sp>
      </p:grpSp>
      <p:sp>
        <p:nvSpPr>
          <p:cNvPr id="202" name="Inhaltsplatzhalter 2"/>
          <p:cNvSpPr txBox="1">
            <a:spLocks/>
          </p:cNvSpPr>
          <p:nvPr/>
        </p:nvSpPr>
        <p:spPr bwMode="auto">
          <a:xfrm>
            <a:off x="114524" y="1639655"/>
            <a:ext cx="6216651" cy="179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2900" indent="-342900" algn="l" rtl="0" eaLnBrk="1" fontAlgn="base" hangingPunct="1">
              <a:lnSpc>
                <a:spcPts val="2800"/>
              </a:lnSpc>
              <a:spcBef>
                <a:spcPct val="0"/>
              </a:spcBef>
              <a:spcAft>
                <a:spcPts val="2200"/>
              </a:spcAft>
              <a:buChar char="•"/>
              <a:defRPr sz="2500" b="1">
                <a:solidFill>
                  <a:schemeClr val="tx2"/>
                </a:solidFill>
                <a:latin typeface="+mn-lt"/>
                <a:ea typeface="+mn-ea"/>
                <a:cs typeface="+mn-cs"/>
              </a:defRPr>
            </a:lvl1pPr>
            <a:lvl2pPr marL="1588" indent="455613" algn="l" rtl="0" eaLnBrk="1" fontAlgn="base" hangingPunct="1">
              <a:lnSpc>
                <a:spcPts val="2200"/>
              </a:lnSpc>
              <a:spcBef>
                <a:spcPct val="0"/>
              </a:spcBef>
              <a:spcAft>
                <a:spcPts val="1100"/>
              </a:spcAft>
              <a:buChar char="–"/>
              <a:defRPr sz="1600">
                <a:solidFill>
                  <a:schemeClr val="tx1"/>
                </a:solidFill>
                <a:latin typeface="+mn-lt"/>
                <a:cs typeface="+mn-cs"/>
              </a:defRPr>
            </a:lvl2pPr>
            <a:lvl3pPr marL="192088" indent="-150813" algn="l" rtl="0" eaLnBrk="1" fontAlgn="base" hangingPunct="1">
              <a:lnSpc>
                <a:spcPts val="2200"/>
              </a:lnSpc>
              <a:spcBef>
                <a:spcPct val="0"/>
              </a:spcBef>
              <a:spcAft>
                <a:spcPts val="1100"/>
              </a:spcAft>
              <a:buFont typeface="Arial" pitchFamily="34" charset="0"/>
              <a:buChar char="̶"/>
              <a:defRPr sz="1600">
                <a:solidFill>
                  <a:schemeClr val="tx1"/>
                </a:solidFill>
                <a:latin typeface="+mn-lt"/>
                <a:cs typeface="+mn-cs"/>
              </a:defRPr>
            </a:lvl3pPr>
            <a:lvl4pPr marL="430213" indent="-236538" algn="l" rtl="0" eaLnBrk="1" fontAlgn="base" hangingPunct="1">
              <a:lnSpc>
                <a:spcPts val="2200"/>
              </a:lnSpc>
              <a:spcBef>
                <a:spcPct val="0"/>
              </a:spcBef>
              <a:spcAft>
                <a:spcPts val="1100"/>
              </a:spcAft>
              <a:buChar char="–"/>
              <a:defRPr sz="1600">
                <a:solidFill>
                  <a:schemeClr val="tx1"/>
                </a:solidFill>
                <a:latin typeface="+mn-lt"/>
                <a:cs typeface="+mn-cs"/>
              </a:defRPr>
            </a:lvl4pPr>
            <a:lvl5pPr marL="623888" indent="-171450" algn="l" rtl="0" eaLnBrk="1" fontAlgn="base" hangingPunct="1">
              <a:lnSpc>
                <a:spcPts val="2200"/>
              </a:lnSpc>
              <a:spcBef>
                <a:spcPct val="0"/>
              </a:spcBef>
              <a:spcAft>
                <a:spcPts val="1100"/>
              </a:spcAft>
              <a:buFont typeface="Arial" pitchFamily="34" charset="0"/>
              <a:buChar char="̶"/>
              <a:defRPr sz="1600">
                <a:solidFill>
                  <a:schemeClr val="tx1"/>
                </a:solidFill>
                <a:latin typeface="+mn-lt"/>
                <a:cs typeface="+mn-cs"/>
              </a:defRPr>
            </a:lvl5pPr>
            <a:lvl6pPr marL="1081088" indent="-171450" algn="l" rtl="0" eaLnBrk="1" fontAlgn="base" hangingPunct="1">
              <a:lnSpc>
                <a:spcPts val="2200"/>
              </a:lnSpc>
              <a:spcBef>
                <a:spcPct val="0"/>
              </a:spcBef>
              <a:spcAft>
                <a:spcPts val="1100"/>
              </a:spcAft>
              <a:buFont typeface="Arial" pitchFamily="34" charset="0"/>
              <a:buChar char="̶"/>
              <a:defRPr sz="1600">
                <a:solidFill>
                  <a:schemeClr val="tx1"/>
                </a:solidFill>
                <a:latin typeface="+mn-lt"/>
                <a:cs typeface="+mn-cs"/>
              </a:defRPr>
            </a:lvl6pPr>
            <a:lvl7pPr marL="1538288" indent="-171450" algn="l" rtl="0" eaLnBrk="1" fontAlgn="base" hangingPunct="1">
              <a:lnSpc>
                <a:spcPts val="2200"/>
              </a:lnSpc>
              <a:spcBef>
                <a:spcPct val="0"/>
              </a:spcBef>
              <a:spcAft>
                <a:spcPts val="1100"/>
              </a:spcAft>
              <a:buFont typeface="Arial" pitchFamily="34" charset="0"/>
              <a:buChar char="̶"/>
              <a:defRPr sz="1600">
                <a:solidFill>
                  <a:schemeClr val="tx1"/>
                </a:solidFill>
                <a:latin typeface="+mn-lt"/>
                <a:cs typeface="+mn-cs"/>
              </a:defRPr>
            </a:lvl7pPr>
            <a:lvl8pPr marL="1995488" indent="-171450" algn="l" rtl="0" eaLnBrk="1" fontAlgn="base" hangingPunct="1">
              <a:lnSpc>
                <a:spcPts val="2200"/>
              </a:lnSpc>
              <a:spcBef>
                <a:spcPct val="0"/>
              </a:spcBef>
              <a:spcAft>
                <a:spcPts val="1100"/>
              </a:spcAft>
              <a:buFont typeface="Arial" pitchFamily="34" charset="0"/>
              <a:buChar char="̶"/>
              <a:defRPr sz="1600">
                <a:solidFill>
                  <a:schemeClr val="tx1"/>
                </a:solidFill>
                <a:latin typeface="+mn-lt"/>
                <a:cs typeface="+mn-cs"/>
              </a:defRPr>
            </a:lvl8pPr>
            <a:lvl9pPr marL="2452688" indent="-171450" algn="l" rtl="0" eaLnBrk="1" fontAlgn="base" hangingPunct="1">
              <a:lnSpc>
                <a:spcPts val="2200"/>
              </a:lnSpc>
              <a:spcBef>
                <a:spcPct val="0"/>
              </a:spcBef>
              <a:spcAft>
                <a:spcPts val="1100"/>
              </a:spcAft>
              <a:buFont typeface="Arial" pitchFamily="34" charset="0"/>
              <a:buChar char="̶"/>
              <a:defRPr sz="1600">
                <a:solidFill>
                  <a:schemeClr val="tx1"/>
                </a:solidFill>
                <a:latin typeface="+mn-lt"/>
                <a:cs typeface="+mn-cs"/>
              </a:defRPr>
            </a:lvl9pPr>
          </a:lstStyle>
          <a:p>
            <a:pPr marL="0" lvl="1" indent="0">
              <a:lnSpc>
                <a:spcPts val="2000"/>
              </a:lnSpc>
              <a:spcAft>
                <a:spcPts val="0"/>
              </a:spcAft>
              <a:buSzPct val="75000"/>
              <a:buNone/>
              <a:tabLst>
                <a:tab pos="182563" algn="l"/>
              </a:tabLst>
              <a:defRPr/>
            </a:pPr>
            <a:r>
              <a:rPr lang="cs-CZ" sz="2000" kern="0" dirty="0" smtClean="0"/>
              <a:t>Outlook </a:t>
            </a:r>
            <a:r>
              <a:rPr lang="en-GB" sz="2000" kern="0" dirty="0" smtClean="0"/>
              <a:t>201</a:t>
            </a:r>
            <a:r>
              <a:rPr lang="cs-CZ" sz="2000" kern="0" dirty="0" smtClean="0"/>
              <a:t>5</a:t>
            </a:r>
            <a:endParaRPr lang="en-GB" sz="2000" kern="0" dirty="0"/>
          </a:p>
          <a:p>
            <a:pPr marL="373063" lvl="2" indent="-182563">
              <a:lnSpc>
                <a:spcPts val="2000"/>
              </a:lnSpc>
              <a:spcAft>
                <a:spcPts val="0"/>
              </a:spcAft>
              <a:buSzPct val="75000"/>
              <a:buFont typeface="ZapfDingbats" pitchFamily="82" charset="2"/>
              <a:buChar char="n"/>
              <a:tabLst>
                <a:tab pos="182563" algn="l"/>
              </a:tabLst>
              <a:defRPr/>
            </a:pPr>
            <a:r>
              <a:rPr lang="cs-CZ" sz="1800" b="0" kern="0" dirty="0" smtClean="0"/>
              <a:t>20 </a:t>
            </a:r>
            <a:r>
              <a:rPr lang="de-DE" sz="1800" b="0" kern="0" dirty="0" smtClean="0"/>
              <a:t>May</a:t>
            </a:r>
            <a:r>
              <a:rPr lang="cs-CZ" sz="1800" b="0" kern="0" dirty="0" smtClean="0"/>
              <a:t> 2015 –</a:t>
            </a:r>
            <a:r>
              <a:rPr lang="de-DE" sz="1800" b="0" kern="0" dirty="0" smtClean="0"/>
              <a:t>go-live of </a:t>
            </a:r>
            <a:r>
              <a:rPr lang="cs-CZ" sz="1800" b="0" kern="0" dirty="0" smtClean="0"/>
              <a:t>CWE Flow-based Market Coupling</a:t>
            </a:r>
            <a:r>
              <a:rPr lang="de-DE" sz="1800" b="0" kern="0" dirty="0" smtClean="0"/>
              <a:t> &amp; </a:t>
            </a:r>
            <a:r>
              <a:rPr lang="de-DE" sz="1800" b="0" kern="0" dirty="0" err="1" smtClean="0"/>
              <a:t>integration</a:t>
            </a:r>
            <a:r>
              <a:rPr lang="de-DE" sz="1800" b="0" kern="0" dirty="0" smtClean="0"/>
              <a:t> in pan-European MRC </a:t>
            </a:r>
            <a:r>
              <a:rPr lang="de-DE" sz="1800" b="0" kern="0" dirty="0" err="1" smtClean="0"/>
              <a:t>project</a:t>
            </a:r>
            <a:endParaRPr lang="de-DE" sz="1800" b="0" kern="0" dirty="0"/>
          </a:p>
          <a:p>
            <a:pPr marL="373063" lvl="2" indent="-182563">
              <a:lnSpc>
                <a:spcPts val="2000"/>
              </a:lnSpc>
              <a:spcAft>
                <a:spcPts val="0"/>
              </a:spcAft>
              <a:buSzPct val="75000"/>
              <a:buFont typeface="ZapfDingbats" pitchFamily="82" charset="2"/>
              <a:buChar char="n"/>
              <a:tabLst>
                <a:tab pos="182563" algn="l"/>
              </a:tabLst>
              <a:defRPr/>
            </a:pPr>
            <a:r>
              <a:rPr lang="de-DE" sz="1800" b="0" kern="0" dirty="0" smtClean="0"/>
              <a:t>Inclusion of all relevant parties in MRC via DAOA (e.g., Baltics)</a:t>
            </a:r>
            <a:endParaRPr lang="en-US" sz="1800" b="0" kern="0" dirty="0" smtClean="0"/>
          </a:p>
          <a:p>
            <a:pPr marL="373063" lvl="2" indent="-182563">
              <a:lnSpc>
                <a:spcPts val="2000"/>
              </a:lnSpc>
              <a:spcAft>
                <a:spcPts val="0"/>
              </a:spcAft>
              <a:buSzPct val="75000"/>
              <a:buFont typeface="ZapfDingbats" pitchFamily="82" charset="2"/>
              <a:buChar char="n"/>
              <a:tabLst>
                <a:tab pos="182563" algn="l"/>
              </a:tabLst>
              <a:defRPr/>
            </a:pPr>
            <a:r>
              <a:rPr lang="en-US" sz="1800" b="0" kern="0" dirty="0" smtClean="0"/>
              <a:t>Inclusion of Swiss </a:t>
            </a:r>
            <a:r>
              <a:rPr lang="en-US" sz="1800" b="0" kern="0" dirty="0"/>
              <a:t>Northern </a:t>
            </a:r>
            <a:r>
              <a:rPr lang="en-US" sz="1800" b="0" kern="0" dirty="0" smtClean="0"/>
              <a:t>Borders (SNB) </a:t>
            </a:r>
            <a:r>
              <a:rPr lang="de-DE" sz="1800" b="0" kern="0" dirty="0" smtClean="0"/>
              <a:t>in MRC </a:t>
            </a:r>
            <a:r>
              <a:rPr lang="de-DE" sz="1800" b="0" kern="0" dirty="0" err="1" smtClean="0"/>
              <a:t>project</a:t>
            </a:r>
            <a:r>
              <a:rPr lang="de-DE" sz="1800" b="0" kern="0" dirty="0" smtClean="0"/>
              <a:t> </a:t>
            </a:r>
            <a:r>
              <a:rPr lang="de-DE" sz="1800" b="0" kern="0" dirty="0" err="1" smtClean="0"/>
              <a:t>temporarily</a:t>
            </a:r>
            <a:r>
              <a:rPr lang="de-DE" sz="1800" b="0" kern="0" dirty="0" smtClean="0"/>
              <a:t> </a:t>
            </a:r>
            <a:r>
              <a:rPr lang="de-DE" sz="1800" b="0" kern="0" dirty="0" err="1" smtClean="0"/>
              <a:t>suspended</a:t>
            </a:r>
            <a:endParaRPr lang="de-DE" sz="1800" b="0" kern="0" dirty="0"/>
          </a:p>
          <a:p>
            <a:pPr marL="373063" lvl="2" indent="-182563">
              <a:lnSpc>
                <a:spcPts val="2000"/>
              </a:lnSpc>
              <a:spcAft>
                <a:spcPts val="0"/>
              </a:spcAft>
              <a:buSzPct val="75000"/>
              <a:buFont typeface="ZapfDingbats" pitchFamily="82" charset="2"/>
              <a:buChar char="n"/>
              <a:tabLst>
                <a:tab pos="182563" algn="l"/>
              </a:tabLst>
              <a:defRPr/>
            </a:pPr>
            <a:r>
              <a:rPr lang="cs-CZ" sz="1800" b="0" kern="0" dirty="0" smtClean="0"/>
              <a:t>NWE-</a:t>
            </a:r>
            <a:r>
              <a:rPr lang="en-GB" sz="1800" b="0" kern="0" dirty="0" smtClean="0"/>
              <a:t>CEE FB MC </a:t>
            </a:r>
            <a:r>
              <a:rPr lang="cs-CZ" sz="1800" b="0" kern="0" dirty="0" smtClean="0"/>
              <a:t>design phase</a:t>
            </a:r>
          </a:p>
        </p:txBody>
      </p:sp>
      <p:sp>
        <p:nvSpPr>
          <p:cNvPr id="31746" name="Nadpis 1"/>
          <p:cNvSpPr>
            <a:spLocks noGrp="1"/>
          </p:cNvSpPr>
          <p:nvPr>
            <p:ph type="title"/>
          </p:nvPr>
        </p:nvSpPr>
        <p:spPr>
          <a:xfrm>
            <a:off x="445484" y="623499"/>
            <a:ext cx="8229600" cy="1143000"/>
          </a:xfrm>
        </p:spPr>
        <p:txBody>
          <a:bodyPr>
            <a:normAutofit fontScale="90000"/>
          </a:bodyPr>
          <a:lstStyle/>
          <a:p>
            <a:r>
              <a:rPr lang="en-US" dirty="0"/>
              <a:t>Integrating Day-ahead markets in Europe</a:t>
            </a:r>
            <a:endParaRPr lang="cs-CZ" dirty="0" smtClean="0"/>
          </a:p>
        </p:txBody>
      </p:sp>
      <p:sp>
        <p:nvSpPr>
          <p:cNvPr id="4" name="Freeform 3"/>
          <p:cNvSpPr>
            <a:spLocks/>
          </p:cNvSpPr>
          <p:nvPr/>
        </p:nvSpPr>
        <p:spPr bwMode="auto">
          <a:xfrm rot="21249101">
            <a:off x="7805910" y="4190612"/>
            <a:ext cx="488950" cy="239712"/>
          </a:xfrm>
          <a:custGeom>
            <a:avLst/>
            <a:gdLst>
              <a:gd name="T0" fmla="*/ 2147483647 w 1324"/>
              <a:gd name="T1" fmla="*/ 2147483647 h 646"/>
              <a:gd name="T2" fmla="*/ 2147483647 w 1324"/>
              <a:gd name="T3" fmla="*/ 2147483647 h 646"/>
              <a:gd name="T4" fmla="*/ 2147483647 w 1324"/>
              <a:gd name="T5" fmla="*/ 2147483647 h 646"/>
              <a:gd name="T6" fmla="*/ 2147483647 w 1324"/>
              <a:gd name="T7" fmla="*/ 2147483647 h 646"/>
              <a:gd name="T8" fmla="*/ 2147483647 w 1324"/>
              <a:gd name="T9" fmla="*/ 2147483647 h 646"/>
              <a:gd name="T10" fmla="*/ 2147483647 w 1324"/>
              <a:gd name="T11" fmla="*/ 2147483647 h 646"/>
              <a:gd name="T12" fmla="*/ 2147483647 w 1324"/>
              <a:gd name="T13" fmla="*/ 2147483647 h 646"/>
              <a:gd name="T14" fmla="*/ 2147483647 w 1324"/>
              <a:gd name="T15" fmla="*/ 2147483647 h 646"/>
              <a:gd name="T16" fmla="*/ 2147483647 w 1324"/>
              <a:gd name="T17" fmla="*/ 2147483647 h 646"/>
              <a:gd name="T18" fmla="*/ 2147483647 w 1324"/>
              <a:gd name="T19" fmla="*/ 2147483647 h 646"/>
              <a:gd name="T20" fmla="*/ 2147483647 w 1324"/>
              <a:gd name="T21" fmla="*/ 2147483647 h 646"/>
              <a:gd name="T22" fmla="*/ 2147483647 w 1324"/>
              <a:gd name="T23" fmla="*/ 2147483647 h 646"/>
              <a:gd name="T24" fmla="*/ 2147483647 w 1324"/>
              <a:gd name="T25" fmla="*/ 2147483647 h 646"/>
              <a:gd name="T26" fmla="*/ 2147483647 w 1324"/>
              <a:gd name="T27" fmla="*/ 2147483647 h 646"/>
              <a:gd name="T28" fmla="*/ 0 w 1324"/>
              <a:gd name="T29" fmla="*/ 2147483647 h 646"/>
              <a:gd name="T30" fmla="*/ 2147483647 w 1324"/>
              <a:gd name="T31" fmla="*/ 2147483647 h 646"/>
              <a:gd name="T32" fmla="*/ 2147483647 w 1324"/>
              <a:gd name="T33" fmla="*/ 2147483647 h 646"/>
              <a:gd name="T34" fmla="*/ 2147483647 w 1324"/>
              <a:gd name="T35" fmla="*/ 2147483647 h 646"/>
              <a:gd name="T36" fmla="*/ 2147483647 w 1324"/>
              <a:gd name="T37" fmla="*/ 2147483647 h 646"/>
              <a:gd name="T38" fmla="*/ 2147483647 w 1324"/>
              <a:gd name="T39" fmla="*/ 2147483647 h 646"/>
              <a:gd name="T40" fmla="*/ 2147483647 w 1324"/>
              <a:gd name="T41" fmla="*/ 2147483647 h 646"/>
              <a:gd name="T42" fmla="*/ 2147483647 w 1324"/>
              <a:gd name="T43" fmla="*/ 2147483647 h 646"/>
              <a:gd name="T44" fmla="*/ 2147483647 w 1324"/>
              <a:gd name="T45" fmla="*/ 2147483647 h 646"/>
              <a:gd name="T46" fmla="*/ 2147483647 w 1324"/>
              <a:gd name="T47" fmla="*/ 2147483647 h 646"/>
              <a:gd name="T48" fmla="*/ 2147483647 w 1324"/>
              <a:gd name="T49" fmla="*/ 2147483647 h 646"/>
              <a:gd name="T50" fmla="*/ 2147483647 w 1324"/>
              <a:gd name="T51" fmla="*/ 2147483647 h 646"/>
              <a:gd name="T52" fmla="*/ 2147483647 w 1324"/>
              <a:gd name="T53" fmla="*/ 2147483647 h 646"/>
              <a:gd name="T54" fmla="*/ 2147483647 w 1324"/>
              <a:gd name="T55" fmla="*/ 2147483647 h 646"/>
              <a:gd name="T56" fmla="*/ 2147483647 w 1324"/>
              <a:gd name="T57" fmla="*/ 2147483647 h 646"/>
              <a:gd name="T58" fmla="*/ 2147483647 w 1324"/>
              <a:gd name="T59" fmla="*/ 2147483647 h 646"/>
              <a:gd name="T60" fmla="*/ 2147483647 w 1324"/>
              <a:gd name="T61" fmla="*/ 0 h 646"/>
              <a:gd name="T62" fmla="*/ 2147483647 w 1324"/>
              <a:gd name="T63" fmla="*/ 2147483647 h 646"/>
              <a:gd name="T64" fmla="*/ 2147483647 w 1324"/>
              <a:gd name="T65" fmla="*/ 2147483647 h 646"/>
              <a:gd name="T66" fmla="*/ 2147483647 w 1324"/>
              <a:gd name="T67" fmla="*/ 2147483647 h 646"/>
              <a:gd name="T68" fmla="*/ 2147483647 w 1324"/>
              <a:gd name="T69" fmla="*/ 2147483647 h 646"/>
              <a:gd name="T70" fmla="*/ 2147483647 w 1324"/>
              <a:gd name="T71" fmla="*/ 2147483647 h 646"/>
              <a:gd name="T72" fmla="*/ 2147483647 w 1324"/>
              <a:gd name="T73" fmla="*/ 2147483647 h 646"/>
              <a:gd name="T74" fmla="*/ 2147483647 w 1324"/>
              <a:gd name="T75" fmla="*/ 2147483647 h 646"/>
              <a:gd name="T76" fmla="*/ 2147483647 w 1324"/>
              <a:gd name="T77" fmla="*/ 2147483647 h 646"/>
              <a:gd name="T78" fmla="*/ 2147483647 w 1324"/>
              <a:gd name="T79" fmla="*/ 2147483647 h 646"/>
              <a:gd name="T80" fmla="*/ 2147483647 w 1324"/>
              <a:gd name="T81" fmla="*/ 2147483647 h 646"/>
              <a:gd name="T82" fmla="*/ 2147483647 w 1324"/>
              <a:gd name="T83" fmla="*/ 2147483647 h 64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24"/>
              <a:gd name="T127" fmla="*/ 0 h 646"/>
              <a:gd name="T128" fmla="*/ 1324 w 1324"/>
              <a:gd name="T129" fmla="*/ 646 h 64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24" h="646">
                <a:moveTo>
                  <a:pt x="1253" y="411"/>
                </a:moveTo>
                <a:lnTo>
                  <a:pt x="1198" y="427"/>
                </a:lnTo>
                <a:lnTo>
                  <a:pt x="1124" y="380"/>
                </a:lnTo>
                <a:lnTo>
                  <a:pt x="1055" y="363"/>
                </a:lnTo>
                <a:lnTo>
                  <a:pt x="1003" y="376"/>
                </a:lnTo>
                <a:lnTo>
                  <a:pt x="928" y="370"/>
                </a:lnTo>
                <a:lnTo>
                  <a:pt x="857" y="410"/>
                </a:lnTo>
                <a:lnTo>
                  <a:pt x="836" y="460"/>
                </a:lnTo>
                <a:lnTo>
                  <a:pt x="731" y="503"/>
                </a:lnTo>
                <a:lnTo>
                  <a:pt x="657" y="479"/>
                </a:lnTo>
                <a:lnTo>
                  <a:pt x="450" y="557"/>
                </a:lnTo>
                <a:lnTo>
                  <a:pt x="389" y="642"/>
                </a:lnTo>
                <a:lnTo>
                  <a:pt x="215" y="646"/>
                </a:lnTo>
                <a:lnTo>
                  <a:pt x="52" y="524"/>
                </a:lnTo>
                <a:lnTo>
                  <a:pt x="0" y="365"/>
                </a:lnTo>
                <a:lnTo>
                  <a:pt x="57" y="275"/>
                </a:lnTo>
                <a:lnTo>
                  <a:pt x="88" y="278"/>
                </a:lnTo>
                <a:lnTo>
                  <a:pt x="111" y="297"/>
                </a:lnTo>
                <a:lnTo>
                  <a:pt x="177" y="293"/>
                </a:lnTo>
                <a:lnTo>
                  <a:pt x="235" y="251"/>
                </a:lnTo>
                <a:lnTo>
                  <a:pt x="236" y="220"/>
                </a:lnTo>
                <a:lnTo>
                  <a:pt x="274" y="214"/>
                </a:lnTo>
                <a:lnTo>
                  <a:pt x="299" y="177"/>
                </a:lnTo>
                <a:lnTo>
                  <a:pt x="303" y="123"/>
                </a:lnTo>
                <a:lnTo>
                  <a:pt x="313" y="103"/>
                </a:lnTo>
                <a:lnTo>
                  <a:pt x="350" y="94"/>
                </a:lnTo>
                <a:lnTo>
                  <a:pt x="397" y="30"/>
                </a:lnTo>
                <a:lnTo>
                  <a:pt x="445" y="34"/>
                </a:lnTo>
                <a:lnTo>
                  <a:pt x="477" y="7"/>
                </a:lnTo>
                <a:lnTo>
                  <a:pt x="524" y="30"/>
                </a:lnTo>
                <a:lnTo>
                  <a:pt x="615" y="0"/>
                </a:lnTo>
                <a:lnTo>
                  <a:pt x="722" y="110"/>
                </a:lnTo>
                <a:lnTo>
                  <a:pt x="756" y="121"/>
                </a:lnTo>
                <a:lnTo>
                  <a:pt x="797" y="99"/>
                </a:lnTo>
                <a:lnTo>
                  <a:pt x="837" y="58"/>
                </a:lnTo>
                <a:lnTo>
                  <a:pt x="920" y="58"/>
                </a:lnTo>
                <a:lnTo>
                  <a:pt x="964" y="89"/>
                </a:lnTo>
                <a:lnTo>
                  <a:pt x="1039" y="43"/>
                </a:lnTo>
                <a:lnTo>
                  <a:pt x="1152" y="41"/>
                </a:lnTo>
                <a:lnTo>
                  <a:pt x="1283" y="139"/>
                </a:lnTo>
                <a:lnTo>
                  <a:pt x="1324" y="150"/>
                </a:lnTo>
                <a:lnTo>
                  <a:pt x="1253" y="411"/>
                </a:lnTo>
                <a:close/>
              </a:path>
            </a:pathLst>
          </a:custGeom>
          <a:solidFill>
            <a:srgbClr val="CCCC00"/>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6" name="Freeform 5"/>
          <p:cNvSpPr>
            <a:spLocks/>
          </p:cNvSpPr>
          <p:nvPr/>
        </p:nvSpPr>
        <p:spPr bwMode="auto">
          <a:xfrm rot="21249101">
            <a:off x="7148685" y="4511287"/>
            <a:ext cx="23812" cy="50800"/>
          </a:xfrm>
          <a:custGeom>
            <a:avLst/>
            <a:gdLst>
              <a:gd name="T0" fmla="*/ 2147483647 w 63"/>
              <a:gd name="T1" fmla="*/ 2147483647 h 141"/>
              <a:gd name="T2" fmla="*/ 2147483647 w 63"/>
              <a:gd name="T3" fmla="*/ 2147483647 h 141"/>
              <a:gd name="T4" fmla="*/ 2147483647 w 63"/>
              <a:gd name="T5" fmla="*/ 2147483647 h 141"/>
              <a:gd name="T6" fmla="*/ 2147483647 w 63"/>
              <a:gd name="T7" fmla="*/ 0 h 141"/>
              <a:gd name="T8" fmla="*/ 0 w 63"/>
              <a:gd name="T9" fmla="*/ 2147483647 h 141"/>
              <a:gd name="T10" fmla="*/ 2147483647 w 63"/>
              <a:gd name="T11" fmla="*/ 2147483647 h 141"/>
              <a:gd name="T12" fmla="*/ 0 60000 65536"/>
              <a:gd name="T13" fmla="*/ 0 60000 65536"/>
              <a:gd name="T14" fmla="*/ 0 60000 65536"/>
              <a:gd name="T15" fmla="*/ 0 60000 65536"/>
              <a:gd name="T16" fmla="*/ 0 60000 65536"/>
              <a:gd name="T17" fmla="*/ 0 60000 65536"/>
              <a:gd name="T18" fmla="*/ 0 w 63"/>
              <a:gd name="T19" fmla="*/ 0 h 141"/>
              <a:gd name="T20" fmla="*/ 63 w 63"/>
              <a:gd name="T21" fmla="*/ 141 h 141"/>
            </a:gdLst>
            <a:ahLst/>
            <a:cxnLst>
              <a:cxn ang="T12">
                <a:pos x="T0" y="T1"/>
              </a:cxn>
              <a:cxn ang="T13">
                <a:pos x="T2" y="T3"/>
              </a:cxn>
              <a:cxn ang="T14">
                <a:pos x="T4" y="T5"/>
              </a:cxn>
              <a:cxn ang="T15">
                <a:pos x="T6" y="T7"/>
              </a:cxn>
              <a:cxn ang="T16">
                <a:pos x="T8" y="T9"/>
              </a:cxn>
              <a:cxn ang="T17">
                <a:pos x="T10" y="T11"/>
              </a:cxn>
            </a:cxnLst>
            <a:rect l="T18" t="T19" r="T20" b="T21"/>
            <a:pathLst>
              <a:path w="63" h="141">
                <a:moveTo>
                  <a:pt x="27" y="141"/>
                </a:moveTo>
                <a:lnTo>
                  <a:pt x="58" y="110"/>
                </a:lnTo>
                <a:lnTo>
                  <a:pt x="63" y="26"/>
                </a:lnTo>
                <a:lnTo>
                  <a:pt x="32" y="0"/>
                </a:lnTo>
                <a:lnTo>
                  <a:pt x="0" y="81"/>
                </a:lnTo>
                <a:lnTo>
                  <a:pt x="27" y="141"/>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7" name="Freeform 6"/>
          <p:cNvSpPr>
            <a:spLocks/>
          </p:cNvSpPr>
          <p:nvPr/>
        </p:nvSpPr>
        <p:spPr bwMode="auto">
          <a:xfrm rot="21249101">
            <a:off x="7148685" y="4511287"/>
            <a:ext cx="23812" cy="50800"/>
          </a:xfrm>
          <a:custGeom>
            <a:avLst/>
            <a:gdLst>
              <a:gd name="T0" fmla="*/ 2147483647 w 63"/>
              <a:gd name="T1" fmla="*/ 2147483647 h 141"/>
              <a:gd name="T2" fmla="*/ 2147483647 w 63"/>
              <a:gd name="T3" fmla="*/ 2147483647 h 141"/>
              <a:gd name="T4" fmla="*/ 2147483647 w 63"/>
              <a:gd name="T5" fmla="*/ 2147483647 h 141"/>
              <a:gd name="T6" fmla="*/ 2147483647 w 63"/>
              <a:gd name="T7" fmla="*/ 0 h 141"/>
              <a:gd name="T8" fmla="*/ 0 w 63"/>
              <a:gd name="T9" fmla="*/ 2147483647 h 141"/>
              <a:gd name="T10" fmla="*/ 2147483647 w 63"/>
              <a:gd name="T11" fmla="*/ 2147483647 h 141"/>
              <a:gd name="T12" fmla="*/ 0 60000 65536"/>
              <a:gd name="T13" fmla="*/ 0 60000 65536"/>
              <a:gd name="T14" fmla="*/ 0 60000 65536"/>
              <a:gd name="T15" fmla="*/ 0 60000 65536"/>
              <a:gd name="T16" fmla="*/ 0 60000 65536"/>
              <a:gd name="T17" fmla="*/ 0 60000 65536"/>
              <a:gd name="T18" fmla="*/ 0 w 63"/>
              <a:gd name="T19" fmla="*/ 0 h 141"/>
              <a:gd name="T20" fmla="*/ 63 w 63"/>
              <a:gd name="T21" fmla="*/ 141 h 141"/>
            </a:gdLst>
            <a:ahLst/>
            <a:cxnLst>
              <a:cxn ang="T12">
                <a:pos x="T0" y="T1"/>
              </a:cxn>
              <a:cxn ang="T13">
                <a:pos x="T2" y="T3"/>
              </a:cxn>
              <a:cxn ang="T14">
                <a:pos x="T4" y="T5"/>
              </a:cxn>
              <a:cxn ang="T15">
                <a:pos x="T6" y="T7"/>
              </a:cxn>
              <a:cxn ang="T16">
                <a:pos x="T8" y="T9"/>
              </a:cxn>
              <a:cxn ang="T17">
                <a:pos x="T10" y="T11"/>
              </a:cxn>
            </a:cxnLst>
            <a:rect l="T18" t="T19" r="T20" b="T21"/>
            <a:pathLst>
              <a:path w="63" h="141">
                <a:moveTo>
                  <a:pt x="27" y="141"/>
                </a:moveTo>
                <a:lnTo>
                  <a:pt x="58" y="110"/>
                </a:lnTo>
                <a:lnTo>
                  <a:pt x="63" y="26"/>
                </a:lnTo>
                <a:lnTo>
                  <a:pt x="32" y="0"/>
                </a:lnTo>
                <a:lnTo>
                  <a:pt x="0" y="81"/>
                </a:lnTo>
                <a:lnTo>
                  <a:pt x="27" y="141"/>
                </a:lnTo>
              </a:path>
            </a:pathLst>
          </a:custGeom>
          <a:solidFill>
            <a:srgbClr val="DDDDDD"/>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8" name="Freeform 7"/>
          <p:cNvSpPr>
            <a:spLocks/>
          </p:cNvSpPr>
          <p:nvPr/>
        </p:nvSpPr>
        <p:spPr bwMode="auto">
          <a:xfrm rot="21249101">
            <a:off x="7507460" y="4585899"/>
            <a:ext cx="298450" cy="204788"/>
          </a:xfrm>
          <a:custGeom>
            <a:avLst/>
            <a:gdLst>
              <a:gd name="T0" fmla="*/ 2147483647 w 802"/>
              <a:gd name="T1" fmla="*/ 2147483647 h 550"/>
              <a:gd name="T2" fmla="*/ 2147483647 w 802"/>
              <a:gd name="T3" fmla="*/ 2147483647 h 550"/>
              <a:gd name="T4" fmla="*/ 2147483647 w 802"/>
              <a:gd name="T5" fmla="*/ 2147483647 h 550"/>
              <a:gd name="T6" fmla="*/ 2147483647 w 802"/>
              <a:gd name="T7" fmla="*/ 2147483647 h 550"/>
              <a:gd name="T8" fmla="*/ 2147483647 w 802"/>
              <a:gd name="T9" fmla="*/ 2147483647 h 550"/>
              <a:gd name="T10" fmla="*/ 2147483647 w 802"/>
              <a:gd name="T11" fmla="*/ 2147483647 h 550"/>
              <a:gd name="T12" fmla="*/ 2147483647 w 802"/>
              <a:gd name="T13" fmla="*/ 2147483647 h 550"/>
              <a:gd name="T14" fmla="*/ 2147483647 w 802"/>
              <a:gd name="T15" fmla="*/ 2147483647 h 550"/>
              <a:gd name="T16" fmla="*/ 2147483647 w 802"/>
              <a:gd name="T17" fmla="*/ 2147483647 h 550"/>
              <a:gd name="T18" fmla="*/ 2147483647 w 802"/>
              <a:gd name="T19" fmla="*/ 2147483647 h 550"/>
              <a:gd name="T20" fmla="*/ 2147483647 w 802"/>
              <a:gd name="T21" fmla="*/ 2147483647 h 550"/>
              <a:gd name="T22" fmla="*/ 2147483647 w 802"/>
              <a:gd name="T23" fmla="*/ 2147483647 h 550"/>
              <a:gd name="T24" fmla="*/ 2147483647 w 802"/>
              <a:gd name="T25" fmla="*/ 2147483647 h 550"/>
              <a:gd name="T26" fmla="*/ 2147483647 w 802"/>
              <a:gd name="T27" fmla="*/ 2147483647 h 550"/>
              <a:gd name="T28" fmla="*/ 2147483647 w 802"/>
              <a:gd name="T29" fmla="*/ 2147483647 h 550"/>
              <a:gd name="T30" fmla="*/ 2147483647 w 802"/>
              <a:gd name="T31" fmla="*/ 2147483647 h 550"/>
              <a:gd name="T32" fmla="*/ 2147483647 w 802"/>
              <a:gd name="T33" fmla="*/ 2147483647 h 550"/>
              <a:gd name="T34" fmla="*/ 2147483647 w 802"/>
              <a:gd name="T35" fmla="*/ 2147483647 h 550"/>
              <a:gd name="T36" fmla="*/ 2147483647 w 802"/>
              <a:gd name="T37" fmla="*/ 2147483647 h 550"/>
              <a:gd name="T38" fmla="*/ 2147483647 w 802"/>
              <a:gd name="T39" fmla="*/ 2147483647 h 550"/>
              <a:gd name="T40" fmla="*/ 2147483647 w 802"/>
              <a:gd name="T41" fmla="*/ 2147483647 h 550"/>
              <a:gd name="T42" fmla="*/ 2147483647 w 802"/>
              <a:gd name="T43" fmla="*/ 2147483647 h 550"/>
              <a:gd name="T44" fmla="*/ 2147483647 w 802"/>
              <a:gd name="T45" fmla="*/ 2147483647 h 550"/>
              <a:gd name="T46" fmla="*/ 2147483647 w 802"/>
              <a:gd name="T47" fmla="*/ 2147483647 h 550"/>
              <a:gd name="T48" fmla="*/ 2147483647 w 802"/>
              <a:gd name="T49" fmla="*/ 2147483647 h 550"/>
              <a:gd name="T50" fmla="*/ 2147483647 w 802"/>
              <a:gd name="T51" fmla="*/ 2147483647 h 550"/>
              <a:gd name="T52" fmla="*/ 2147483647 w 802"/>
              <a:gd name="T53" fmla="*/ 2147483647 h 550"/>
              <a:gd name="T54" fmla="*/ 2147483647 w 802"/>
              <a:gd name="T55" fmla="*/ 2147483647 h 550"/>
              <a:gd name="T56" fmla="*/ 2147483647 w 802"/>
              <a:gd name="T57" fmla="*/ 2147483647 h 550"/>
              <a:gd name="T58" fmla="*/ 2147483647 w 802"/>
              <a:gd name="T59" fmla="*/ 2147483647 h 550"/>
              <a:gd name="T60" fmla="*/ 2147483647 w 802"/>
              <a:gd name="T61" fmla="*/ 2147483647 h 550"/>
              <a:gd name="T62" fmla="*/ 2147483647 w 802"/>
              <a:gd name="T63" fmla="*/ 2147483647 h 550"/>
              <a:gd name="T64" fmla="*/ 2147483647 w 802"/>
              <a:gd name="T65" fmla="*/ 2147483647 h 550"/>
              <a:gd name="T66" fmla="*/ 2147483647 w 802"/>
              <a:gd name="T67" fmla="*/ 2147483647 h 550"/>
              <a:gd name="T68" fmla="*/ 2147483647 w 802"/>
              <a:gd name="T69" fmla="*/ 0 h 5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02"/>
              <a:gd name="T106" fmla="*/ 0 h 550"/>
              <a:gd name="T107" fmla="*/ 802 w 802"/>
              <a:gd name="T108" fmla="*/ 550 h 5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02" h="550">
                <a:moveTo>
                  <a:pt x="676" y="0"/>
                </a:moveTo>
                <a:lnTo>
                  <a:pt x="638" y="17"/>
                </a:lnTo>
                <a:lnTo>
                  <a:pt x="627" y="52"/>
                </a:lnTo>
                <a:lnTo>
                  <a:pt x="529" y="38"/>
                </a:lnTo>
                <a:lnTo>
                  <a:pt x="504" y="74"/>
                </a:lnTo>
                <a:lnTo>
                  <a:pt x="418" y="50"/>
                </a:lnTo>
                <a:lnTo>
                  <a:pt x="356" y="61"/>
                </a:lnTo>
                <a:lnTo>
                  <a:pt x="315" y="107"/>
                </a:lnTo>
                <a:lnTo>
                  <a:pt x="274" y="128"/>
                </a:lnTo>
                <a:lnTo>
                  <a:pt x="69" y="99"/>
                </a:lnTo>
                <a:lnTo>
                  <a:pt x="19" y="139"/>
                </a:lnTo>
                <a:lnTo>
                  <a:pt x="2" y="171"/>
                </a:lnTo>
                <a:lnTo>
                  <a:pt x="0" y="192"/>
                </a:lnTo>
                <a:lnTo>
                  <a:pt x="10" y="202"/>
                </a:lnTo>
                <a:lnTo>
                  <a:pt x="36" y="198"/>
                </a:lnTo>
                <a:lnTo>
                  <a:pt x="13" y="266"/>
                </a:lnTo>
                <a:lnTo>
                  <a:pt x="33" y="296"/>
                </a:lnTo>
                <a:lnTo>
                  <a:pt x="31" y="332"/>
                </a:lnTo>
                <a:lnTo>
                  <a:pt x="40" y="344"/>
                </a:lnTo>
                <a:lnTo>
                  <a:pt x="75" y="363"/>
                </a:lnTo>
                <a:lnTo>
                  <a:pt x="85" y="387"/>
                </a:lnTo>
                <a:lnTo>
                  <a:pt x="101" y="396"/>
                </a:lnTo>
                <a:lnTo>
                  <a:pt x="110" y="416"/>
                </a:lnTo>
                <a:lnTo>
                  <a:pt x="103" y="435"/>
                </a:lnTo>
                <a:lnTo>
                  <a:pt x="85" y="448"/>
                </a:lnTo>
                <a:lnTo>
                  <a:pt x="60" y="452"/>
                </a:lnTo>
                <a:lnTo>
                  <a:pt x="38" y="444"/>
                </a:lnTo>
                <a:lnTo>
                  <a:pt x="6" y="461"/>
                </a:lnTo>
                <a:lnTo>
                  <a:pt x="37" y="492"/>
                </a:lnTo>
                <a:lnTo>
                  <a:pt x="105" y="496"/>
                </a:lnTo>
                <a:lnTo>
                  <a:pt x="118" y="471"/>
                </a:lnTo>
                <a:lnTo>
                  <a:pt x="140" y="496"/>
                </a:lnTo>
                <a:lnTo>
                  <a:pt x="219" y="500"/>
                </a:lnTo>
                <a:lnTo>
                  <a:pt x="259" y="431"/>
                </a:lnTo>
                <a:lnTo>
                  <a:pt x="272" y="433"/>
                </a:lnTo>
                <a:lnTo>
                  <a:pt x="320" y="525"/>
                </a:lnTo>
                <a:lnTo>
                  <a:pt x="339" y="523"/>
                </a:lnTo>
                <a:lnTo>
                  <a:pt x="344" y="504"/>
                </a:lnTo>
                <a:lnTo>
                  <a:pt x="356" y="505"/>
                </a:lnTo>
                <a:lnTo>
                  <a:pt x="363" y="519"/>
                </a:lnTo>
                <a:lnTo>
                  <a:pt x="383" y="521"/>
                </a:lnTo>
                <a:lnTo>
                  <a:pt x="403" y="549"/>
                </a:lnTo>
                <a:lnTo>
                  <a:pt x="419" y="550"/>
                </a:lnTo>
                <a:lnTo>
                  <a:pt x="444" y="534"/>
                </a:lnTo>
                <a:lnTo>
                  <a:pt x="443" y="479"/>
                </a:lnTo>
                <a:lnTo>
                  <a:pt x="461" y="456"/>
                </a:lnTo>
                <a:lnTo>
                  <a:pt x="447" y="432"/>
                </a:lnTo>
                <a:lnTo>
                  <a:pt x="498" y="393"/>
                </a:lnTo>
                <a:lnTo>
                  <a:pt x="539" y="393"/>
                </a:lnTo>
                <a:lnTo>
                  <a:pt x="561" y="358"/>
                </a:lnTo>
                <a:lnTo>
                  <a:pt x="565" y="305"/>
                </a:lnTo>
                <a:lnTo>
                  <a:pt x="537" y="275"/>
                </a:lnTo>
                <a:lnTo>
                  <a:pt x="536" y="258"/>
                </a:lnTo>
                <a:lnTo>
                  <a:pt x="552" y="233"/>
                </a:lnTo>
                <a:lnTo>
                  <a:pt x="645" y="207"/>
                </a:lnTo>
                <a:lnTo>
                  <a:pt x="660" y="195"/>
                </a:lnTo>
                <a:lnTo>
                  <a:pt x="663" y="174"/>
                </a:lnTo>
                <a:lnTo>
                  <a:pt x="696" y="175"/>
                </a:lnTo>
                <a:lnTo>
                  <a:pt x="711" y="184"/>
                </a:lnTo>
                <a:lnTo>
                  <a:pt x="715" y="177"/>
                </a:lnTo>
                <a:lnTo>
                  <a:pt x="707" y="148"/>
                </a:lnTo>
                <a:lnTo>
                  <a:pt x="708" y="125"/>
                </a:lnTo>
                <a:lnTo>
                  <a:pt x="726" y="110"/>
                </a:lnTo>
                <a:lnTo>
                  <a:pt x="743" y="113"/>
                </a:lnTo>
                <a:lnTo>
                  <a:pt x="781" y="144"/>
                </a:lnTo>
                <a:lnTo>
                  <a:pt x="798" y="136"/>
                </a:lnTo>
                <a:lnTo>
                  <a:pt x="802" y="146"/>
                </a:lnTo>
                <a:lnTo>
                  <a:pt x="741" y="22"/>
                </a:lnTo>
                <a:lnTo>
                  <a:pt x="709" y="3"/>
                </a:lnTo>
                <a:lnTo>
                  <a:pt x="676" y="0"/>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52" name="Freeform 8"/>
          <p:cNvSpPr>
            <a:spLocks/>
          </p:cNvSpPr>
          <p:nvPr/>
        </p:nvSpPr>
        <p:spPr bwMode="auto">
          <a:xfrm rot="-350899">
            <a:off x="7507460" y="4585899"/>
            <a:ext cx="298450" cy="204788"/>
          </a:xfrm>
          <a:custGeom>
            <a:avLst/>
            <a:gdLst>
              <a:gd name="T0" fmla="*/ 2147483647 w 802"/>
              <a:gd name="T1" fmla="*/ 2147483647 h 550"/>
              <a:gd name="T2" fmla="*/ 2147483647 w 802"/>
              <a:gd name="T3" fmla="*/ 2147483647 h 550"/>
              <a:gd name="T4" fmla="*/ 2147483647 w 802"/>
              <a:gd name="T5" fmla="*/ 2147483647 h 550"/>
              <a:gd name="T6" fmla="*/ 2147483647 w 802"/>
              <a:gd name="T7" fmla="*/ 2147483647 h 550"/>
              <a:gd name="T8" fmla="*/ 2147483647 w 802"/>
              <a:gd name="T9" fmla="*/ 2147483647 h 550"/>
              <a:gd name="T10" fmla="*/ 2147483647 w 802"/>
              <a:gd name="T11" fmla="*/ 2147483647 h 550"/>
              <a:gd name="T12" fmla="*/ 2147483647 w 802"/>
              <a:gd name="T13" fmla="*/ 2147483647 h 550"/>
              <a:gd name="T14" fmla="*/ 2147483647 w 802"/>
              <a:gd name="T15" fmla="*/ 2147483647 h 550"/>
              <a:gd name="T16" fmla="*/ 2147483647 w 802"/>
              <a:gd name="T17" fmla="*/ 2147483647 h 550"/>
              <a:gd name="T18" fmla="*/ 2147483647 w 802"/>
              <a:gd name="T19" fmla="*/ 2147483647 h 550"/>
              <a:gd name="T20" fmla="*/ 2147483647 w 802"/>
              <a:gd name="T21" fmla="*/ 2147483647 h 550"/>
              <a:gd name="T22" fmla="*/ 2147483647 w 802"/>
              <a:gd name="T23" fmla="*/ 2147483647 h 550"/>
              <a:gd name="T24" fmla="*/ 2147483647 w 802"/>
              <a:gd name="T25" fmla="*/ 2147483647 h 550"/>
              <a:gd name="T26" fmla="*/ 2147483647 w 802"/>
              <a:gd name="T27" fmla="*/ 2147483647 h 550"/>
              <a:gd name="T28" fmla="*/ 2147483647 w 802"/>
              <a:gd name="T29" fmla="*/ 2147483647 h 550"/>
              <a:gd name="T30" fmla="*/ 2147483647 w 802"/>
              <a:gd name="T31" fmla="*/ 2147483647 h 550"/>
              <a:gd name="T32" fmla="*/ 2147483647 w 802"/>
              <a:gd name="T33" fmla="*/ 2147483647 h 550"/>
              <a:gd name="T34" fmla="*/ 2147483647 w 802"/>
              <a:gd name="T35" fmla="*/ 2147483647 h 550"/>
              <a:gd name="T36" fmla="*/ 2147483647 w 802"/>
              <a:gd name="T37" fmla="*/ 2147483647 h 550"/>
              <a:gd name="T38" fmla="*/ 2147483647 w 802"/>
              <a:gd name="T39" fmla="*/ 2147483647 h 550"/>
              <a:gd name="T40" fmla="*/ 2147483647 w 802"/>
              <a:gd name="T41" fmla="*/ 2147483647 h 550"/>
              <a:gd name="T42" fmla="*/ 2147483647 w 802"/>
              <a:gd name="T43" fmla="*/ 2147483647 h 550"/>
              <a:gd name="T44" fmla="*/ 2147483647 w 802"/>
              <a:gd name="T45" fmla="*/ 2147483647 h 550"/>
              <a:gd name="T46" fmla="*/ 2147483647 w 802"/>
              <a:gd name="T47" fmla="*/ 2147483647 h 550"/>
              <a:gd name="T48" fmla="*/ 2147483647 w 802"/>
              <a:gd name="T49" fmla="*/ 2147483647 h 550"/>
              <a:gd name="T50" fmla="*/ 2147483647 w 802"/>
              <a:gd name="T51" fmla="*/ 2147483647 h 550"/>
              <a:gd name="T52" fmla="*/ 2147483647 w 802"/>
              <a:gd name="T53" fmla="*/ 2147483647 h 550"/>
              <a:gd name="T54" fmla="*/ 2147483647 w 802"/>
              <a:gd name="T55" fmla="*/ 2147483647 h 550"/>
              <a:gd name="T56" fmla="*/ 2147483647 w 802"/>
              <a:gd name="T57" fmla="*/ 2147483647 h 550"/>
              <a:gd name="T58" fmla="*/ 2147483647 w 802"/>
              <a:gd name="T59" fmla="*/ 2147483647 h 550"/>
              <a:gd name="T60" fmla="*/ 2147483647 w 802"/>
              <a:gd name="T61" fmla="*/ 2147483647 h 550"/>
              <a:gd name="T62" fmla="*/ 2147483647 w 802"/>
              <a:gd name="T63" fmla="*/ 2147483647 h 550"/>
              <a:gd name="T64" fmla="*/ 2147483647 w 802"/>
              <a:gd name="T65" fmla="*/ 2147483647 h 550"/>
              <a:gd name="T66" fmla="*/ 2147483647 w 802"/>
              <a:gd name="T67" fmla="*/ 2147483647 h 550"/>
              <a:gd name="T68" fmla="*/ 2147483647 w 802"/>
              <a:gd name="T69" fmla="*/ 0 h 5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02"/>
              <a:gd name="T106" fmla="*/ 0 h 550"/>
              <a:gd name="T107" fmla="*/ 802 w 802"/>
              <a:gd name="T108" fmla="*/ 550 h 5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02" h="550">
                <a:moveTo>
                  <a:pt x="676" y="0"/>
                </a:moveTo>
                <a:lnTo>
                  <a:pt x="638" y="17"/>
                </a:lnTo>
                <a:lnTo>
                  <a:pt x="627" y="52"/>
                </a:lnTo>
                <a:lnTo>
                  <a:pt x="529" y="38"/>
                </a:lnTo>
                <a:lnTo>
                  <a:pt x="504" y="74"/>
                </a:lnTo>
                <a:lnTo>
                  <a:pt x="418" y="50"/>
                </a:lnTo>
                <a:lnTo>
                  <a:pt x="356" y="61"/>
                </a:lnTo>
                <a:lnTo>
                  <a:pt x="315" y="107"/>
                </a:lnTo>
                <a:lnTo>
                  <a:pt x="274" y="128"/>
                </a:lnTo>
                <a:lnTo>
                  <a:pt x="69" y="99"/>
                </a:lnTo>
                <a:lnTo>
                  <a:pt x="19" y="139"/>
                </a:lnTo>
                <a:lnTo>
                  <a:pt x="2" y="171"/>
                </a:lnTo>
                <a:lnTo>
                  <a:pt x="0" y="192"/>
                </a:lnTo>
                <a:lnTo>
                  <a:pt x="10" y="202"/>
                </a:lnTo>
                <a:lnTo>
                  <a:pt x="36" y="198"/>
                </a:lnTo>
                <a:lnTo>
                  <a:pt x="13" y="266"/>
                </a:lnTo>
                <a:lnTo>
                  <a:pt x="33" y="296"/>
                </a:lnTo>
                <a:lnTo>
                  <a:pt x="31" y="332"/>
                </a:lnTo>
                <a:lnTo>
                  <a:pt x="40" y="344"/>
                </a:lnTo>
                <a:lnTo>
                  <a:pt x="75" y="363"/>
                </a:lnTo>
                <a:lnTo>
                  <a:pt x="85" y="387"/>
                </a:lnTo>
                <a:lnTo>
                  <a:pt x="101" y="396"/>
                </a:lnTo>
                <a:lnTo>
                  <a:pt x="110" y="416"/>
                </a:lnTo>
                <a:lnTo>
                  <a:pt x="103" y="435"/>
                </a:lnTo>
                <a:lnTo>
                  <a:pt x="85" y="448"/>
                </a:lnTo>
                <a:lnTo>
                  <a:pt x="60" y="452"/>
                </a:lnTo>
                <a:lnTo>
                  <a:pt x="38" y="444"/>
                </a:lnTo>
                <a:lnTo>
                  <a:pt x="6" y="461"/>
                </a:lnTo>
                <a:lnTo>
                  <a:pt x="37" y="492"/>
                </a:lnTo>
                <a:lnTo>
                  <a:pt x="105" y="496"/>
                </a:lnTo>
                <a:lnTo>
                  <a:pt x="118" y="471"/>
                </a:lnTo>
                <a:lnTo>
                  <a:pt x="140" y="496"/>
                </a:lnTo>
                <a:lnTo>
                  <a:pt x="219" y="500"/>
                </a:lnTo>
                <a:lnTo>
                  <a:pt x="259" y="431"/>
                </a:lnTo>
                <a:lnTo>
                  <a:pt x="272" y="433"/>
                </a:lnTo>
                <a:lnTo>
                  <a:pt x="320" y="525"/>
                </a:lnTo>
                <a:lnTo>
                  <a:pt x="339" y="523"/>
                </a:lnTo>
                <a:lnTo>
                  <a:pt x="344" y="504"/>
                </a:lnTo>
                <a:lnTo>
                  <a:pt x="356" y="505"/>
                </a:lnTo>
                <a:lnTo>
                  <a:pt x="363" y="519"/>
                </a:lnTo>
                <a:lnTo>
                  <a:pt x="383" y="521"/>
                </a:lnTo>
                <a:lnTo>
                  <a:pt x="403" y="549"/>
                </a:lnTo>
                <a:lnTo>
                  <a:pt x="419" y="550"/>
                </a:lnTo>
                <a:lnTo>
                  <a:pt x="444" y="534"/>
                </a:lnTo>
                <a:lnTo>
                  <a:pt x="443" y="479"/>
                </a:lnTo>
                <a:lnTo>
                  <a:pt x="461" y="456"/>
                </a:lnTo>
                <a:lnTo>
                  <a:pt x="447" y="432"/>
                </a:lnTo>
                <a:lnTo>
                  <a:pt x="498" y="393"/>
                </a:lnTo>
                <a:lnTo>
                  <a:pt x="539" y="393"/>
                </a:lnTo>
                <a:lnTo>
                  <a:pt x="561" y="358"/>
                </a:lnTo>
                <a:lnTo>
                  <a:pt x="565" y="305"/>
                </a:lnTo>
                <a:lnTo>
                  <a:pt x="537" y="275"/>
                </a:lnTo>
                <a:lnTo>
                  <a:pt x="536" y="258"/>
                </a:lnTo>
                <a:lnTo>
                  <a:pt x="552" y="233"/>
                </a:lnTo>
                <a:lnTo>
                  <a:pt x="645" y="207"/>
                </a:lnTo>
                <a:lnTo>
                  <a:pt x="660" y="195"/>
                </a:lnTo>
                <a:lnTo>
                  <a:pt x="663" y="174"/>
                </a:lnTo>
                <a:lnTo>
                  <a:pt x="696" y="175"/>
                </a:lnTo>
                <a:lnTo>
                  <a:pt x="711" y="184"/>
                </a:lnTo>
                <a:lnTo>
                  <a:pt x="715" y="177"/>
                </a:lnTo>
                <a:lnTo>
                  <a:pt x="707" y="148"/>
                </a:lnTo>
                <a:lnTo>
                  <a:pt x="708" y="125"/>
                </a:lnTo>
                <a:lnTo>
                  <a:pt x="726" y="110"/>
                </a:lnTo>
                <a:lnTo>
                  <a:pt x="743" y="113"/>
                </a:lnTo>
                <a:lnTo>
                  <a:pt x="781" y="144"/>
                </a:lnTo>
                <a:lnTo>
                  <a:pt x="798" y="136"/>
                </a:lnTo>
                <a:lnTo>
                  <a:pt x="802" y="146"/>
                </a:lnTo>
                <a:lnTo>
                  <a:pt x="741" y="22"/>
                </a:lnTo>
                <a:lnTo>
                  <a:pt x="709" y="3"/>
                </a:lnTo>
                <a:lnTo>
                  <a:pt x="676" y="0"/>
                </a:lnTo>
              </a:path>
            </a:pathLst>
          </a:custGeom>
          <a:solidFill>
            <a:schemeClr val="tx2">
              <a:lumMod val="40000"/>
              <a:lumOff val="60000"/>
            </a:schemeClr>
          </a:solidFill>
          <a:ln w="6350">
            <a:solidFill>
              <a:schemeClr val="tx1"/>
            </a:solidFill>
            <a:round/>
            <a:headEnd/>
            <a:tailEnd/>
          </a:ln>
        </p:spPr>
        <p:txBody>
          <a:bodyPr/>
          <a:lstStyle/>
          <a:p>
            <a:endParaRPr lang="en-US" i="1"/>
          </a:p>
        </p:txBody>
      </p:sp>
      <p:sp>
        <p:nvSpPr>
          <p:cNvPr id="10" name="Freeform 9"/>
          <p:cNvSpPr>
            <a:spLocks/>
          </p:cNvSpPr>
          <p:nvPr/>
        </p:nvSpPr>
        <p:spPr bwMode="auto">
          <a:xfrm rot="21249101">
            <a:off x="8232947" y="5133587"/>
            <a:ext cx="244475" cy="198437"/>
          </a:xfrm>
          <a:custGeom>
            <a:avLst/>
            <a:gdLst>
              <a:gd name="T0" fmla="*/ 2147483647 w 660"/>
              <a:gd name="T1" fmla="*/ 2147483647 h 536"/>
              <a:gd name="T2" fmla="*/ 2147483647 w 660"/>
              <a:gd name="T3" fmla="*/ 2147483647 h 536"/>
              <a:gd name="T4" fmla="*/ 0 w 660"/>
              <a:gd name="T5" fmla="*/ 2147483647 h 536"/>
              <a:gd name="T6" fmla="*/ 2147483647 w 660"/>
              <a:gd name="T7" fmla="*/ 2147483647 h 536"/>
              <a:gd name="T8" fmla="*/ 2147483647 w 660"/>
              <a:gd name="T9" fmla="*/ 2147483647 h 536"/>
              <a:gd name="T10" fmla="*/ 2147483647 w 660"/>
              <a:gd name="T11" fmla="*/ 2147483647 h 536"/>
              <a:gd name="T12" fmla="*/ 2147483647 w 660"/>
              <a:gd name="T13" fmla="*/ 2147483647 h 536"/>
              <a:gd name="T14" fmla="*/ 2147483647 w 660"/>
              <a:gd name="T15" fmla="*/ 2147483647 h 536"/>
              <a:gd name="T16" fmla="*/ 2147483647 w 660"/>
              <a:gd name="T17" fmla="*/ 2147483647 h 536"/>
              <a:gd name="T18" fmla="*/ 2147483647 w 660"/>
              <a:gd name="T19" fmla="*/ 2147483647 h 536"/>
              <a:gd name="T20" fmla="*/ 2147483647 w 660"/>
              <a:gd name="T21" fmla="*/ 2147483647 h 536"/>
              <a:gd name="T22" fmla="*/ 2147483647 w 660"/>
              <a:gd name="T23" fmla="*/ 2147483647 h 536"/>
              <a:gd name="T24" fmla="*/ 2147483647 w 660"/>
              <a:gd name="T25" fmla="*/ 2147483647 h 536"/>
              <a:gd name="T26" fmla="*/ 2147483647 w 660"/>
              <a:gd name="T27" fmla="*/ 2147483647 h 536"/>
              <a:gd name="T28" fmla="*/ 2147483647 w 660"/>
              <a:gd name="T29" fmla="*/ 2147483647 h 536"/>
              <a:gd name="T30" fmla="*/ 2147483647 w 660"/>
              <a:gd name="T31" fmla="*/ 0 h 536"/>
              <a:gd name="T32" fmla="*/ 2147483647 w 660"/>
              <a:gd name="T33" fmla="*/ 2147483647 h 536"/>
              <a:gd name="T34" fmla="*/ 2147483647 w 660"/>
              <a:gd name="T35" fmla="*/ 2147483647 h 536"/>
              <a:gd name="T36" fmla="*/ 2147483647 w 660"/>
              <a:gd name="T37" fmla="*/ 2147483647 h 536"/>
              <a:gd name="T38" fmla="*/ 2147483647 w 660"/>
              <a:gd name="T39" fmla="*/ 2147483647 h 536"/>
              <a:gd name="T40" fmla="*/ 2147483647 w 660"/>
              <a:gd name="T41" fmla="*/ 2147483647 h 536"/>
              <a:gd name="T42" fmla="*/ 2147483647 w 660"/>
              <a:gd name="T43" fmla="*/ 2147483647 h 536"/>
              <a:gd name="T44" fmla="*/ 2147483647 w 660"/>
              <a:gd name="T45" fmla="*/ 2147483647 h 536"/>
              <a:gd name="T46" fmla="*/ 2147483647 w 660"/>
              <a:gd name="T47" fmla="*/ 2147483647 h 536"/>
              <a:gd name="T48" fmla="*/ 2147483647 w 660"/>
              <a:gd name="T49" fmla="*/ 2147483647 h 536"/>
              <a:gd name="T50" fmla="*/ 2147483647 w 660"/>
              <a:gd name="T51" fmla="*/ 2147483647 h 536"/>
              <a:gd name="T52" fmla="*/ 2147483647 w 660"/>
              <a:gd name="T53" fmla="*/ 2147483647 h 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60"/>
              <a:gd name="T82" fmla="*/ 0 h 536"/>
              <a:gd name="T83" fmla="*/ 660 w 660"/>
              <a:gd name="T84" fmla="*/ 536 h 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60" h="536">
                <a:moveTo>
                  <a:pt x="132" y="536"/>
                </a:moveTo>
                <a:lnTo>
                  <a:pt x="42" y="452"/>
                </a:lnTo>
                <a:lnTo>
                  <a:pt x="0" y="353"/>
                </a:lnTo>
                <a:lnTo>
                  <a:pt x="19" y="90"/>
                </a:lnTo>
                <a:lnTo>
                  <a:pt x="30" y="99"/>
                </a:lnTo>
                <a:lnTo>
                  <a:pt x="49" y="100"/>
                </a:lnTo>
                <a:lnTo>
                  <a:pt x="67" y="86"/>
                </a:lnTo>
                <a:lnTo>
                  <a:pt x="71" y="42"/>
                </a:lnTo>
                <a:lnTo>
                  <a:pt x="153" y="16"/>
                </a:lnTo>
                <a:lnTo>
                  <a:pt x="170" y="19"/>
                </a:lnTo>
                <a:lnTo>
                  <a:pt x="200" y="53"/>
                </a:lnTo>
                <a:lnTo>
                  <a:pt x="213" y="51"/>
                </a:lnTo>
                <a:lnTo>
                  <a:pt x="214" y="31"/>
                </a:lnTo>
                <a:lnTo>
                  <a:pt x="251" y="7"/>
                </a:lnTo>
                <a:lnTo>
                  <a:pt x="330" y="21"/>
                </a:lnTo>
                <a:lnTo>
                  <a:pt x="347" y="0"/>
                </a:lnTo>
                <a:lnTo>
                  <a:pt x="420" y="12"/>
                </a:lnTo>
                <a:lnTo>
                  <a:pt x="472" y="3"/>
                </a:lnTo>
                <a:lnTo>
                  <a:pt x="502" y="16"/>
                </a:lnTo>
                <a:lnTo>
                  <a:pt x="619" y="107"/>
                </a:lnTo>
                <a:lnTo>
                  <a:pt x="660" y="335"/>
                </a:lnTo>
                <a:lnTo>
                  <a:pt x="627" y="346"/>
                </a:lnTo>
                <a:lnTo>
                  <a:pt x="557" y="415"/>
                </a:lnTo>
                <a:lnTo>
                  <a:pt x="455" y="418"/>
                </a:lnTo>
                <a:lnTo>
                  <a:pt x="365" y="455"/>
                </a:lnTo>
                <a:lnTo>
                  <a:pt x="311" y="509"/>
                </a:lnTo>
                <a:lnTo>
                  <a:pt x="132" y="536"/>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1" name="Freeform 10"/>
          <p:cNvSpPr>
            <a:spLocks/>
          </p:cNvSpPr>
          <p:nvPr/>
        </p:nvSpPr>
        <p:spPr bwMode="auto">
          <a:xfrm rot="21249101">
            <a:off x="8232947" y="5133587"/>
            <a:ext cx="244475" cy="198437"/>
          </a:xfrm>
          <a:custGeom>
            <a:avLst/>
            <a:gdLst>
              <a:gd name="T0" fmla="*/ 2147483647 w 660"/>
              <a:gd name="T1" fmla="*/ 2147483647 h 536"/>
              <a:gd name="T2" fmla="*/ 2147483647 w 660"/>
              <a:gd name="T3" fmla="*/ 2147483647 h 536"/>
              <a:gd name="T4" fmla="*/ 0 w 660"/>
              <a:gd name="T5" fmla="*/ 2147483647 h 536"/>
              <a:gd name="T6" fmla="*/ 2147483647 w 660"/>
              <a:gd name="T7" fmla="*/ 2147483647 h 536"/>
              <a:gd name="T8" fmla="*/ 2147483647 w 660"/>
              <a:gd name="T9" fmla="*/ 2147483647 h 536"/>
              <a:gd name="T10" fmla="*/ 2147483647 w 660"/>
              <a:gd name="T11" fmla="*/ 2147483647 h 536"/>
              <a:gd name="T12" fmla="*/ 2147483647 w 660"/>
              <a:gd name="T13" fmla="*/ 2147483647 h 536"/>
              <a:gd name="T14" fmla="*/ 2147483647 w 660"/>
              <a:gd name="T15" fmla="*/ 2147483647 h 536"/>
              <a:gd name="T16" fmla="*/ 2147483647 w 660"/>
              <a:gd name="T17" fmla="*/ 2147483647 h 536"/>
              <a:gd name="T18" fmla="*/ 2147483647 w 660"/>
              <a:gd name="T19" fmla="*/ 2147483647 h 536"/>
              <a:gd name="T20" fmla="*/ 2147483647 w 660"/>
              <a:gd name="T21" fmla="*/ 2147483647 h 536"/>
              <a:gd name="T22" fmla="*/ 2147483647 w 660"/>
              <a:gd name="T23" fmla="*/ 2147483647 h 536"/>
              <a:gd name="T24" fmla="*/ 2147483647 w 660"/>
              <a:gd name="T25" fmla="*/ 2147483647 h 536"/>
              <a:gd name="T26" fmla="*/ 2147483647 w 660"/>
              <a:gd name="T27" fmla="*/ 2147483647 h 536"/>
              <a:gd name="T28" fmla="*/ 2147483647 w 660"/>
              <a:gd name="T29" fmla="*/ 2147483647 h 536"/>
              <a:gd name="T30" fmla="*/ 2147483647 w 660"/>
              <a:gd name="T31" fmla="*/ 0 h 536"/>
              <a:gd name="T32" fmla="*/ 2147483647 w 660"/>
              <a:gd name="T33" fmla="*/ 2147483647 h 536"/>
              <a:gd name="T34" fmla="*/ 2147483647 w 660"/>
              <a:gd name="T35" fmla="*/ 2147483647 h 536"/>
              <a:gd name="T36" fmla="*/ 2147483647 w 660"/>
              <a:gd name="T37" fmla="*/ 2147483647 h 536"/>
              <a:gd name="T38" fmla="*/ 2147483647 w 660"/>
              <a:gd name="T39" fmla="*/ 2147483647 h 536"/>
              <a:gd name="T40" fmla="*/ 2147483647 w 660"/>
              <a:gd name="T41" fmla="*/ 2147483647 h 536"/>
              <a:gd name="T42" fmla="*/ 2147483647 w 660"/>
              <a:gd name="T43" fmla="*/ 2147483647 h 536"/>
              <a:gd name="T44" fmla="*/ 2147483647 w 660"/>
              <a:gd name="T45" fmla="*/ 2147483647 h 536"/>
              <a:gd name="T46" fmla="*/ 2147483647 w 660"/>
              <a:gd name="T47" fmla="*/ 2147483647 h 536"/>
              <a:gd name="T48" fmla="*/ 2147483647 w 660"/>
              <a:gd name="T49" fmla="*/ 2147483647 h 536"/>
              <a:gd name="T50" fmla="*/ 2147483647 w 660"/>
              <a:gd name="T51" fmla="*/ 2147483647 h 536"/>
              <a:gd name="T52" fmla="*/ 2147483647 w 660"/>
              <a:gd name="T53" fmla="*/ 2147483647 h 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60"/>
              <a:gd name="T82" fmla="*/ 0 h 536"/>
              <a:gd name="T83" fmla="*/ 660 w 660"/>
              <a:gd name="T84" fmla="*/ 536 h 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60" h="536">
                <a:moveTo>
                  <a:pt x="132" y="536"/>
                </a:moveTo>
                <a:lnTo>
                  <a:pt x="42" y="452"/>
                </a:lnTo>
                <a:lnTo>
                  <a:pt x="0" y="353"/>
                </a:lnTo>
                <a:lnTo>
                  <a:pt x="19" y="90"/>
                </a:lnTo>
                <a:lnTo>
                  <a:pt x="30" y="99"/>
                </a:lnTo>
                <a:lnTo>
                  <a:pt x="49" y="100"/>
                </a:lnTo>
                <a:lnTo>
                  <a:pt x="67" y="86"/>
                </a:lnTo>
                <a:lnTo>
                  <a:pt x="71" y="42"/>
                </a:lnTo>
                <a:lnTo>
                  <a:pt x="153" y="16"/>
                </a:lnTo>
                <a:lnTo>
                  <a:pt x="170" y="19"/>
                </a:lnTo>
                <a:lnTo>
                  <a:pt x="200" y="53"/>
                </a:lnTo>
                <a:lnTo>
                  <a:pt x="213" y="51"/>
                </a:lnTo>
                <a:lnTo>
                  <a:pt x="214" y="31"/>
                </a:lnTo>
                <a:lnTo>
                  <a:pt x="251" y="7"/>
                </a:lnTo>
                <a:lnTo>
                  <a:pt x="330" y="21"/>
                </a:lnTo>
                <a:lnTo>
                  <a:pt x="347" y="0"/>
                </a:lnTo>
                <a:lnTo>
                  <a:pt x="420" y="12"/>
                </a:lnTo>
                <a:lnTo>
                  <a:pt x="472" y="3"/>
                </a:lnTo>
                <a:lnTo>
                  <a:pt x="502" y="16"/>
                </a:lnTo>
                <a:lnTo>
                  <a:pt x="619" y="107"/>
                </a:lnTo>
                <a:lnTo>
                  <a:pt x="660" y="335"/>
                </a:lnTo>
                <a:lnTo>
                  <a:pt x="627" y="346"/>
                </a:lnTo>
                <a:lnTo>
                  <a:pt x="557" y="415"/>
                </a:lnTo>
                <a:lnTo>
                  <a:pt x="455" y="418"/>
                </a:lnTo>
                <a:lnTo>
                  <a:pt x="365" y="455"/>
                </a:lnTo>
                <a:lnTo>
                  <a:pt x="311" y="509"/>
                </a:lnTo>
                <a:lnTo>
                  <a:pt x="132" y="536"/>
                </a:lnTo>
              </a:path>
            </a:pathLst>
          </a:custGeom>
          <a:solidFill>
            <a:schemeClr val="bg1">
              <a:lumMod val="75000"/>
            </a:schemeClr>
          </a:solidFill>
          <a:ln w="6350">
            <a:solidFill>
              <a:srgbClr val="3F3F3F"/>
            </a:solidFill>
            <a:round/>
            <a:headEnd/>
            <a:tailEnd/>
          </a:ln>
        </p:spPr>
        <p:txBody>
          <a:bodyPr/>
          <a:lstStyle/>
          <a:p>
            <a:pPr>
              <a:buFontTx/>
              <a:buChar char="•"/>
              <a:defRPr/>
            </a:pPr>
            <a:endParaRPr lang="nb-NO" i="1">
              <a:solidFill>
                <a:srgbClr val="333399"/>
              </a:solidFill>
              <a:latin typeface="Arial" charset="0"/>
              <a:cs typeface="Arial" charset="0"/>
            </a:endParaRPr>
          </a:p>
        </p:txBody>
      </p:sp>
      <p:sp>
        <p:nvSpPr>
          <p:cNvPr id="12" name="Freeform 11"/>
          <p:cNvSpPr>
            <a:spLocks/>
          </p:cNvSpPr>
          <p:nvPr/>
        </p:nvSpPr>
        <p:spPr bwMode="auto">
          <a:xfrm rot="21249101">
            <a:off x="8132935" y="4285862"/>
            <a:ext cx="901700" cy="625475"/>
          </a:xfrm>
          <a:custGeom>
            <a:avLst/>
            <a:gdLst>
              <a:gd name="T0" fmla="*/ 2147483647 w 2439"/>
              <a:gd name="T1" fmla="*/ 2147483647 h 1690"/>
              <a:gd name="T2" fmla="*/ 2147483647 w 2439"/>
              <a:gd name="T3" fmla="*/ 2147483647 h 1690"/>
              <a:gd name="T4" fmla="*/ 2147483647 w 2439"/>
              <a:gd name="T5" fmla="*/ 2147483647 h 1690"/>
              <a:gd name="T6" fmla="*/ 2147483647 w 2439"/>
              <a:gd name="T7" fmla="*/ 2147483647 h 1690"/>
              <a:gd name="T8" fmla="*/ 2147483647 w 2439"/>
              <a:gd name="T9" fmla="*/ 2147483647 h 1690"/>
              <a:gd name="T10" fmla="*/ 2147483647 w 2439"/>
              <a:gd name="T11" fmla="*/ 2147483647 h 1690"/>
              <a:gd name="T12" fmla="*/ 2147483647 w 2439"/>
              <a:gd name="T13" fmla="*/ 2147483647 h 1690"/>
              <a:gd name="T14" fmla="*/ 2147483647 w 2439"/>
              <a:gd name="T15" fmla="*/ 2147483647 h 1690"/>
              <a:gd name="T16" fmla="*/ 2147483647 w 2439"/>
              <a:gd name="T17" fmla="*/ 2147483647 h 1690"/>
              <a:gd name="T18" fmla="*/ 2147483647 w 2439"/>
              <a:gd name="T19" fmla="*/ 2147483647 h 1690"/>
              <a:gd name="T20" fmla="*/ 2147483647 w 2439"/>
              <a:gd name="T21" fmla="*/ 2147483647 h 1690"/>
              <a:gd name="T22" fmla="*/ 0 w 2439"/>
              <a:gd name="T23" fmla="*/ 2147483647 h 1690"/>
              <a:gd name="T24" fmla="*/ 2147483647 w 2439"/>
              <a:gd name="T25" fmla="*/ 2147483647 h 1690"/>
              <a:gd name="T26" fmla="*/ 2147483647 w 2439"/>
              <a:gd name="T27" fmla="*/ 2147483647 h 1690"/>
              <a:gd name="T28" fmla="*/ 2147483647 w 2439"/>
              <a:gd name="T29" fmla="*/ 2147483647 h 1690"/>
              <a:gd name="T30" fmla="*/ 2147483647 w 2439"/>
              <a:gd name="T31" fmla="*/ 2147483647 h 1690"/>
              <a:gd name="T32" fmla="*/ 2147483647 w 2439"/>
              <a:gd name="T33" fmla="*/ 2147483647 h 1690"/>
              <a:gd name="T34" fmla="*/ 2147483647 w 2439"/>
              <a:gd name="T35" fmla="*/ 2147483647 h 1690"/>
              <a:gd name="T36" fmla="*/ 2147483647 w 2439"/>
              <a:gd name="T37" fmla="*/ 2147483647 h 1690"/>
              <a:gd name="T38" fmla="*/ 2147483647 w 2439"/>
              <a:gd name="T39" fmla="*/ 2147483647 h 1690"/>
              <a:gd name="T40" fmla="*/ 2147483647 w 2439"/>
              <a:gd name="T41" fmla="*/ 0 h 1690"/>
              <a:gd name="T42" fmla="*/ 2147483647 w 2439"/>
              <a:gd name="T43" fmla="*/ 2147483647 h 1690"/>
              <a:gd name="T44" fmla="*/ 2147483647 w 2439"/>
              <a:gd name="T45" fmla="*/ 2147483647 h 1690"/>
              <a:gd name="T46" fmla="*/ 2147483647 w 2439"/>
              <a:gd name="T47" fmla="*/ 2147483647 h 1690"/>
              <a:gd name="T48" fmla="*/ 2147483647 w 2439"/>
              <a:gd name="T49" fmla="*/ 2147483647 h 1690"/>
              <a:gd name="T50" fmla="*/ 2147483647 w 2439"/>
              <a:gd name="T51" fmla="*/ 2147483647 h 1690"/>
              <a:gd name="T52" fmla="*/ 2147483647 w 2439"/>
              <a:gd name="T53" fmla="*/ 2147483647 h 1690"/>
              <a:gd name="T54" fmla="*/ 2147483647 w 2439"/>
              <a:gd name="T55" fmla="*/ 2147483647 h 1690"/>
              <a:gd name="T56" fmla="*/ 2147483647 w 2439"/>
              <a:gd name="T57" fmla="*/ 2147483647 h 1690"/>
              <a:gd name="T58" fmla="*/ 2147483647 w 2439"/>
              <a:gd name="T59" fmla="*/ 2147483647 h 1690"/>
              <a:gd name="T60" fmla="*/ 2147483647 w 2439"/>
              <a:gd name="T61" fmla="*/ 2147483647 h 1690"/>
              <a:gd name="T62" fmla="*/ 2147483647 w 2439"/>
              <a:gd name="T63" fmla="*/ 2147483647 h 1690"/>
              <a:gd name="T64" fmla="*/ 2147483647 w 2439"/>
              <a:gd name="T65" fmla="*/ 2147483647 h 16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39"/>
              <a:gd name="T100" fmla="*/ 0 h 1690"/>
              <a:gd name="T101" fmla="*/ 2439 w 2439"/>
              <a:gd name="T102" fmla="*/ 1690 h 16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39" h="1690">
                <a:moveTo>
                  <a:pt x="2233" y="1572"/>
                </a:moveTo>
                <a:lnTo>
                  <a:pt x="2149" y="1590"/>
                </a:lnTo>
                <a:lnTo>
                  <a:pt x="2045" y="1531"/>
                </a:lnTo>
                <a:lnTo>
                  <a:pt x="1902" y="1508"/>
                </a:lnTo>
                <a:lnTo>
                  <a:pt x="1869" y="1486"/>
                </a:lnTo>
                <a:lnTo>
                  <a:pt x="1778" y="1491"/>
                </a:lnTo>
                <a:lnTo>
                  <a:pt x="1398" y="1690"/>
                </a:lnTo>
                <a:lnTo>
                  <a:pt x="758" y="1670"/>
                </a:lnTo>
                <a:lnTo>
                  <a:pt x="704" y="1628"/>
                </a:lnTo>
                <a:lnTo>
                  <a:pt x="733" y="1559"/>
                </a:lnTo>
                <a:lnTo>
                  <a:pt x="627" y="1531"/>
                </a:lnTo>
                <a:lnTo>
                  <a:pt x="586" y="1455"/>
                </a:lnTo>
                <a:lnTo>
                  <a:pt x="633" y="1403"/>
                </a:lnTo>
                <a:lnTo>
                  <a:pt x="598" y="1351"/>
                </a:lnTo>
                <a:lnTo>
                  <a:pt x="545" y="1396"/>
                </a:lnTo>
                <a:lnTo>
                  <a:pt x="409" y="1351"/>
                </a:lnTo>
                <a:lnTo>
                  <a:pt x="337" y="1296"/>
                </a:lnTo>
                <a:lnTo>
                  <a:pt x="318" y="1181"/>
                </a:lnTo>
                <a:lnTo>
                  <a:pt x="280" y="1157"/>
                </a:lnTo>
                <a:lnTo>
                  <a:pt x="229" y="1146"/>
                </a:lnTo>
                <a:lnTo>
                  <a:pt x="187" y="1084"/>
                </a:lnTo>
                <a:lnTo>
                  <a:pt x="138" y="946"/>
                </a:lnTo>
                <a:lnTo>
                  <a:pt x="90" y="889"/>
                </a:lnTo>
                <a:lnTo>
                  <a:pt x="0" y="843"/>
                </a:lnTo>
                <a:lnTo>
                  <a:pt x="14" y="843"/>
                </a:lnTo>
                <a:lnTo>
                  <a:pt x="232" y="764"/>
                </a:lnTo>
                <a:lnTo>
                  <a:pt x="354" y="504"/>
                </a:lnTo>
                <a:lnTo>
                  <a:pt x="408" y="441"/>
                </a:lnTo>
                <a:lnTo>
                  <a:pt x="418" y="390"/>
                </a:lnTo>
                <a:lnTo>
                  <a:pt x="443" y="343"/>
                </a:lnTo>
                <a:lnTo>
                  <a:pt x="445" y="310"/>
                </a:lnTo>
                <a:lnTo>
                  <a:pt x="489" y="261"/>
                </a:lnTo>
                <a:lnTo>
                  <a:pt x="553" y="232"/>
                </a:lnTo>
                <a:lnTo>
                  <a:pt x="586" y="231"/>
                </a:lnTo>
                <a:lnTo>
                  <a:pt x="634" y="168"/>
                </a:lnTo>
                <a:lnTo>
                  <a:pt x="666" y="154"/>
                </a:lnTo>
                <a:lnTo>
                  <a:pt x="1062" y="133"/>
                </a:lnTo>
                <a:lnTo>
                  <a:pt x="1160" y="194"/>
                </a:lnTo>
                <a:lnTo>
                  <a:pt x="1230" y="139"/>
                </a:lnTo>
                <a:lnTo>
                  <a:pt x="1375" y="107"/>
                </a:lnTo>
                <a:lnTo>
                  <a:pt x="1520" y="4"/>
                </a:lnTo>
                <a:lnTo>
                  <a:pt x="1581" y="0"/>
                </a:lnTo>
                <a:lnTo>
                  <a:pt x="1748" y="149"/>
                </a:lnTo>
                <a:lnTo>
                  <a:pt x="1768" y="223"/>
                </a:lnTo>
                <a:lnTo>
                  <a:pt x="1960" y="486"/>
                </a:lnTo>
                <a:lnTo>
                  <a:pt x="2008" y="703"/>
                </a:lnTo>
                <a:lnTo>
                  <a:pt x="2001" y="781"/>
                </a:lnTo>
                <a:lnTo>
                  <a:pt x="2042" y="973"/>
                </a:lnTo>
                <a:lnTo>
                  <a:pt x="2080" y="964"/>
                </a:lnTo>
                <a:lnTo>
                  <a:pt x="2147" y="1036"/>
                </a:lnTo>
                <a:lnTo>
                  <a:pt x="2197" y="1027"/>
                </a:lnTo>
                <a:lnTo>
                  <a:pt x="2241" y="985"/>
                </a:lnTo>
                <a:lnTo>
                  <a:pt x="2350" y="944"/>
                </a:lnTo>
                <a:lnTo>
                  <a:pt x="2389" y="942"/>
                </a:lnTo>
                <a:lnTo>
                  <a:pt x="2416" y="952"/>
                </a:lnTo>
                <a:lnTo>
                  <a:pt x="2434" y="984"/>
                </a:lnTo>
                <a:lnTo>
                  <a:pt x="2439" y="1118"/>
                </a:lnTo>
                <a:lnTo>
                  <a:pt x="2408" y="1173"/>
                </a:lnTo>
                <a:lnTo>
                  <a:pt x="2361" y="1190"/>
                </a:lnTo>
                <a:lnTo>
                  <a:pt x="2256" y="1317"/>
                </a:lnTo>
                <a:lnTo>
                  <a:pt x="2241" y="1291"/>
                </a:lnTo>
                <a:lnTo>
                  <a:pt x="2269" y="1252"/>
                </a:lnTo>
                <a:lnTo>
                  <a:pt x="2290" y="1191"/>
                </a:lnTo>
                <a:lnTo>
                  <a:pt x="2283" y="1126"/>
                </a:lnTo>
                <a:lnTo>
                  <a:pt x="2246" y="1130"/>
                </a:lnTo>
                <a:lnTo>
                  <a:pt x="2233" y="1572"/>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4" name="Freeform 13"/>
          <p:cNvSpPr>
            <a:spLocks/>
          </p:cNvSpPr>
          <p:nvPr/>
        </p:nvSpPr>
        <p:spPr bwMode="auto">
          <a:xfrm rot="21249101">
            <a:off x="8080547" y="2953949"/>
            <a:ext cx="95250" cy="88900"/>
          </a:xfrm>
          <a:custGeom>
            <a:avLst/>
            <a:gdLst>
              <a:gd name="T0" fmla="*/ 2147483647 w 260"/>
              <a:gd name="T1" fmla="*/ 0 h 244"/>
              <a:gd name="T2" fmla="*/ 2147483647 w 260"/>
              <a:gd name="T3" fmla="*/ 2147483647 h 244"/>
              <a:gd name="T4" fmla="*/ 2147483647 w 260"/>
              <a:gd name="T5" fmla="*/ 2147483647 h 244"/>
              <a:gd name="T6" fmla="*/ 2147483647 w 260"/>
              <a:gd name="T7" fmla="*/ 2147483647 h 244"/>
              <a:gd name="T8" fmla="*/ 2147483647 w 260"/>
              <a:gd name="T9" fmla="*/ 2147483647 h 244"/>
              <a:gd name="T10" fmla="*/ 0 w 260"/>
              <a:gd name="T11" fmla="*/ 2147483647 h 244"/>
              <a:gd name="T12" fmla="*/ 2147483647 w 260"/>
              <a:gd name="T13" fmla="*/ 2147483647 h 244"/>
              <a:gd name="T14" fmla="*/ 2147483647 w 260"/>
              <a:gd name="T15" fmla="*/ 2147483647 h 244"/>
              <a:gd name="T16" fmla="*/ 2147483647 w 260"/>
              <a:gd name="T17" fmla="*/ 2147483647 h 244"/>
              <a:gd name="T18" fmla="*/ 2147483647 w 260"/>
              <a:gd name="T19" fmla="*/ 2147483647 h 244"/>
              <a:gd name="T20" fmla="*/ 2147483647 w 260"/>
              <a:gd name="T21" fmla="*/ 2147483647 h 244"/>
              <a:gd name="T22" fmla="*/ 2147483647 w 260"/>
              <a:gd name="T23" fmla="*/ 2147483647 h 244"/>
              <a:gd name="T24" fmla="*/ 2147483647 w 260"/>
              <a:gd name="T25" fmla="*/ 2147483647 h 244"/>
              <a:gd name="T26" fmla="*/ 2147483647 w 260"/>
              <a:gd name="T27" fmla="*/ 2147483647 h 244"/>
              <a:gd name="T28" fmla="*/ 2147483647 w 260"/>
              <a:gd name="T29" fmla="*/ 2147483647 h 244"/>
              <a:gd name="T30" fmla="*/ 2147483647 w 260"/>
              <a:gd name="T31" fmla="*/ 2147483647 h 244"/>
              <a:gd name="T32" fmla="*/ 2147483647 w 260"/>
              <a:gd name="T33" fmla="*/ 2147483647 h 244"/>
              <a:gd name="T34" fmla="*/ 2147483647 w 260"/>
              <a:gd name="T35" fmla="*/ 2147483647 h 244"/>
              <a:gd name="T36" fmla="*/ 2147483647 w 260"/>
              <a:gd name="T37" fmla="*/ 2147483647 h 244"/>
              <a:gd name="T38" fmla="*/ 2147483647 w 260"/>
              <a:gd name="T39" fmla="*/ 2147483647 h 244"/>
              <a:gd name="T40" fmla="*/ 2147483647 w 260"/>
              <a:gd name="T41" fmla="*/ 2147483647 h 244"/>
              <a:gd name="T42" fmla="*/ 2147483647 w 260"/>
              <a:gd name="T43" fmla="*/ 2147483647 h 244"/>
              <a:gd name="T44" fmla="*/ 2147483647 w 260"/>
              <a:gd name="T45" fmla="*/ 2147483647 h 244"/>
              <a:gd name="T46" fmla="*/ 2147483647 w 260"/>
              <a:gd name="T47" fmla="*/ 2147483647 h 244"/>
              <a:gd name="T48" fmla="*/ 2147483647 w 260"/>
              <a:gd name="T49" fmla="*/ 0 h 2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60"/>
              <a:gd name="T76" fmla="*/ 0 h 244"/>
              <a:gd name="T77" fmla="*/ 260 w 260"/>
              <a:gd name="T78" fmla="*/ 244 h 24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60" h="244">
                <a:moveTo>
                  <a:pt x="211" y="0"/>
                </a:moveTo>
                <a:lnTo>
                  <a:pt x="89" y="6"/>
                </a:lnTo>
                <a:lnTo>
                  <a:pt x="70" y="45"/>
                </a:lnTo>
                <a:lnTo>
                  <a:pt x="51" y="40"/>
                </a:lnTo>
                <a:lnTo>
                  <a:pt x="32" y="54"/>
                </a:lnTo>
                <a:lnTo>
                  <a:pt x="0" y="43"/>
                </a:lnTo>
                <a:lnTo>
                  <a:pt x="2" y="124"/>
                </a:lnTo>
                <a:lnTo>
                  <a:pt x="27" y="151"/>
                </a:lnTo>
                <a:lnTo>
                  <a:pt x="46" y="161"/>
                </a:lnTo>
                <a:lnTo>
                  <a:pt x="49" y="186"/>
                </a:lnTo>
                <a:lnTo>
                  <a:pt x="31" y="219"/>
                </a:lnTo>
                <a:lnTo>
                  <a:pt x="29" y="244"/>
                </a:lnTo>
                <a:lnTo>
                  <a:pt x="80" y="160"/>
                </a:lnTo>
                <a:lnTo>
                  <a:pt x="92" y="119"/>
                </a:lnTo>
                <a:lnTo>
                  <a:pt x="132" y="133"/>
                </a:lnTo>
                <a:lnTo>
                  <a:pt x="149" y="132"/>
                </a:lnTo>
                <a:lnTo>
                  <a:pt x="165" y="126"/>
                </a:lnTo>
                <a:lnTo>
                  <a:pt x="179" y="100"/>
                </a:lnTo>
                <a:lnTo>
                  <a:pt x="214" y="81"/>
                </a:lnTo>
                <a:lnTo>
                  <a:pt x="230" y="60"/>
                </a:lnTo>
                <a:lnTo>
                  <a:pt x="260" y="54"/>
                </a:lnTo>
                <a:lnTo>
                  <a:pt x="255" y="40"/>
                </a:lnTo>
                <a:lnTo>
                  <a:pt x="221" y="11"/>
                </a:lnTo>
                <a:lnTo>
                  <a:pt x="211" y="6"/>
                </a:lnTo>
                <a:lnTo>
                  <a:pt x="211" y="0"/>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58" name="Freeform 14"/>
          <p:cNvSpPr>
            <a:spLocks/>
          </p:cNvSpPr>
          <p:nvPr/>
        </p:nvSpPr>
        <p:spPr bwMode="auto">
          <a:xfrm rot="-350899">
            <a:off x="8080547" y="2953949"/>
            <a:ext cx="95250" cy="88900"/>
          </a:xfrm>
          <a:custGeom>
            <a:avLst/>
            <a:gdLst>
              <a:gd name="T0" fmla="*/ 2147483647 w 260"/>
              <a:gd name="T1" fmla="*/ 0 h 244"/>
              <a:gd name="T2" fmla="*/ 2147483647 w 260"/>
              <a:gd name="T3" fmla="*/ 2147483647 h 244"/>
              <a:gd name="T4" fmla="*/ 2147483647 w 260"/>
              <a:gd name="T5" fmla="*/ 2147483647 h 244"/>
              <a:gd name="T6" fmla="*/ 2147483647 w 260"/>
              <a:gd name="T7" fmla="*/ 2147483647 h 244"/>
              <a:gd name="T8" fmla="*/ 2147483647 w 260"/>
              <a:gd name="T9" fmla="*/ 2147483647 h 244"/>
              <a:gd name="T10" fmla="*/ 0 w 260"/>
              <a:gd name="T11" fmla="*/ 2147483647 h 244"/>
              <a:gd name="T12" fmla="*/ 2147483647 w 260"/>
              <a:gd name="T13" fmla="*/ 2147483647 h 244"/>
              <a:gd name="T14" fmla="*/ 2147483647 w 260"/>
              <a:gd name="T15" fmla="*/ 2147483647 h 244"/>
              <a:gd name="T16" fmla="*/ 2147483647 w 260"/>
              <a:gd name="T17" fmla="*/ 2147483647 h 244"/>
              <a:gd name="T18" fmla="*/ 2147483647 w 260"/>
              <a:gd name="T19" fmla="*/ 2147483647 h 244"/>
              <a:gd name="T20" fmla="*/ 2147483647 w 260"/>
              <a:gd name="T21" fmla="*/ 2147483647 h 244"/>
              <a:gd name="T22" fmla="*/ 2147483647 w 260"/>
              <a:gd name="T23" fmla="*/ 2147483647 h 244"/>
              <a:gd name="T24" fmla="*/ 2147483647 w 260"/>
              <a:gd name="T25" fmla="*/ 2147483647 h 244"/>
              <a:gd name="T26" fmla="*/ 2147483647 w 260"/>
              <a:gd name="T27" fmla="*/ 2147483647 h 244"/>
              <a:gd name="T28" fmla="*/ 2147483647 w 260"/>
              <a:gd name="T29" fmla="*/ 2147483647 h 244"/>
              <a:gd name="T30" fmla="*/ 2147483647 w 260"/>
              <a:gd name="T31" fmla="*/ 2147483647 h 244"/>
              <a:gd name="T32" fmla="*/ 2147483647 w 260"/>
              <a:gd name="T33" fmla="*/ 2147483647 h 244"/>
              <a:gd name="T34" fmla="*/ 2147483647 w 260"/>
              <a:gd name="T35" fmla="*/ 2147483647 h 244"/>
              <a:gd name="T36" fmla="*/ 2147483647 w 260"/>
              <a:gd name="T37" fmla="*/ 2147483647 h 244"/>
              <a:gd name="T38" fmla="*/ 2147483647 w 260"/>
              <a:gd name="T39" fmla="*/ 2147483647 h 244"/>
              <a:gd name="T40" fmla="*/ 2147483647 w 260"/>
              <a:gd name="T41" fmla="*/ 2147483647 h 244"/>
              <a:gd name="T42" fmla="*/ 2147483647 w 260"/>
              <a:gd name="T43" fmla="*/ 2147483647 h 244"/>
              <a:gd name="T44" fmla="*/ 2147483647 w 260"/>
              <a:gd name="T45" fmla="*/ 2147483647 h 244"/>
              <a:gd name="T46" fmla="*/ 2147483647 w 260"/>
              <a:gd name="T47" fmla="*/ 2147483647 h 244"/>
              <a:gd name="T48" fmla="*/ 2147483647 w 260"/>
              <a:gd name="T49" fmla="*/ 0 h 2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60"/>
              <a:gd name="T76" fmla="*/ 0 h 244"/>
              <a:gd name="T77" fmla="*/ 260 w 260"/>
              <a:gd name="T78" fmla="*/ 244 h 24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60" h="244">
                <a:moveTo>
                  <a:pt x="211" y="0"/>
                </a:moveTo>
                <a:lnTo>
                  <a:pt x="89" y="6"/>
                </a:lnTo>
                <a:lnTo>
                  <a:pt x="70" y="45"/>
                </a:lnTo>
                <a:lnTo>
                  <a:pt x="51" y="40"/>
                </a:lnTo>
                <a:lnTo>
                  <a:pt x="32" y="54"/>
                </a:lnTo>
                <a:lnTo>
                  <a:pt x="0" y="43"/>
                </a:lnTo>
                <a:lnTo>
                  <a:pt x="2" y="124"/>
                </a:lnTo>
                <a:lnTo>
                  <a:pt x="27" y="151"/>
                </a:lnTo>
                <a:lnTo>
                  <a:pt x="46" y="161"/>
                </a:lnTo>
                <a:lnTo>
                  <a:pt x="49" y="186"/>
                </a:lnTo>
                <a:lnTo>
                  <a:pt x="31" y="219"/>
                </a:lnTo>
                <a:lnTo>
                  <a:pt x="29" y="244"/>
                </a:lnTo>
                <a:lnTo>
                  <a:pt x="80" y="160"/>
                </a:lnTo>
                <a:lnTo>
                  <a:pt x="92" y="119"/>
                </a:lnTo>
                <a:lnTo>
                  <a:pt x="132" y="133"/>
                </a:lnTo>
                <a:lnTo>
                  <a:pt x="149" y="132"/>
                </a:lnTo>
                <a:lnTo>
                  <a:pt x="165" y="126"/>
                </a:lnTo>
                <a:lnTo>
                  <a:pt x="179" y="100"/>
                </a:lnTo>
                <a:lnTo>
                  <a:pt x="214" y="81"/>
                </a:lnTo>
                <a:lnTo>
                  <a:pt x="230" y="60"/>
                </a:lnTo>
                <a:lnTo>
                  <a:pt x="260" y="54"/>
                </a:lnTo>
                <a:lnTo>
                  <a:pt x="255" y="40"/>
                </a:lnTo>
                <a:lnTo>
                  <a:pt x="221" y="11"/>
                </a:lnTo>
                <a:lnTo>
                  <a:pt x="211" y="6"/>
                </a:lnTo>
                <a:lnTo>
                  <a:pt x="211" y="0"/>
                </a:lnTo>
              </a:path>
            </a:pathLst>
          </a:custGeom>
          <a:solidFill>
            <a:schemeClr val="tx2">
              <a:lumMod val="40000"/>
              <a:lumOff val="60000"/>
            </a:schemeClr>
          </a:solidFill>
          <a:ln w="6350">
            <a:solidFill>
              <a:schemeClr val="tx1"/>
            </a:solidFill>
            <a:round/>
            <a:headEnd/>
            <a:tailEnd/>
          </a:ln>
        </p:spPr>
        <p:txBody>
          <a:bodyPr/>
          <a:lstStyle/>
          <a:p>
            <a:pPr>
              <a:buFontTx/>
              <a:buChar char="•"/>
            </a:pPr>
            <a:endParaRPr lang="en-US" i="1">
              <a:solidFill>
                <a:srgbClr val="333399"/>
              </a:solidFill>
              <a:latin typeface="Arial" charset="0"/>
              <a:cs typeface="+mn-cs"/>
            </a:endParaRPr>
          </a:p>
        </p:txBody>
      </p:sp>
      <p:sp>
        <p:nvSpPr>
          <p:cNvPr id="16" name="Freeform 15"/>
          <p:cNvSpPr>
            <a:spLocks/>
          </p:cNvSpPr>
          <p:nvPr/>
        </p:nvSpPr>
        <p:spPr bwMode="auto">
          <a:xfrm rot="21249101">
            <a:off x="8083722" y="2888862"/>
            <a:ext cx="61913" cy="50800"/>
          </a:xfrm>
          <a:custGeom>
            <a:avLst/>
            <a:gdLst>
              <a:gd name="T0" fmla="*/ 2147483647 w 173"/>
              <a:gd name="T1" fmla="*/ 2147483647 h 136"/>
              <a:gd name="T2" fmla="*/ 2147483647 w 173"/>
              <a:gd name="T3" fmla="*/ 2147483647 h 136"/>
              <a:gd name="T4" fmla="*/ 0 w 173"/>
              <a:gd name="T5" fmla="*/ 2147483647 h 136"/>
              <a:gd name="T6" fmla="*/ 2147483647 w 173"/>
              <a:gd name="T7" fmla="*/ 2147483647 h 136"/>
              <a:gd name="T8" fmla="*/ 2147483647 w 173"/>
              <a:gd name="T9" fmla="*/ 2147483647 h 136"/>
              <a:gd name="T10" fmla="*/ 2147483647 w 173"/>
              <a:gd name="T11" fmla="*/ 2147483647 h 136"/>
              <a:gd name="T12" fmla="*/ 2147483647 w 173"/>
              <a:gd name="T13" fmla="*/ 2147483647 h 136"/>
              <a:gd name="T14" fmla="*/ 2147483647 w 173"/>
              <a:gd name="T15" fmla="*/ 2147483647 h 136"/>
              <a:gd name="T16" fmla="*/ 2147483647 w 173"/>
              <a:gd name="T17" fmla="*/ 2147483647 h 136"/>
              <a:gd name="T18" fmla="*/ 2147483647 w 173"/>
              <a:gd name="T19" fmla="*/ 2147483647 h 136"/>
              <a:gd name="T20" fmla="*/ 2147483647 w 173"/>
              <a:gd name="T21" fmla="*/ 2147483647 h 136"/>
              <a:gd name="T22" fmla="*/ 2147483647 w 173"/>
              <a:gd name="T23" fmla="*/ 2147483647 h 136"/>
              <a:gd name="T24" fmla="*/ 2147483647 w 173"/>
              <a:gd name="T25" fmla="*/ 2147483647 h 136"/>
              <a:gd name="T26" fmla="*/ 2147483647 w 173"/>
              <a:gd name="T27" fmla="*/ 0 h 136"/>
              <a:gd name="T28" fmla="*/ 2147483647 w 173"/>
              <a:gd name="T29" fmla="*/ 2147483647 h 136"/>
              <a:gd name="T30" fmla="*/ 2147483647 w 173"/>
              <a:gd name="T31" fmla="*/ 2147483647 h 1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3"/>
              <a:gd name="T49" fmla="*/ 0 h 136"/>
              <a:gd name="T50" fmla="*/ 173 w 173"/>
              <a:gd name="T51" fmla="*/ 136 h 1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3" h="136">
                <a:moveTo>
                  <a:pt x="57" y="51"/>
                </a:moveTo>
                <a:lnTo>
                  <a:pt x="11" y="57"/>
                </a:lnTo>
                <a:lnTo>
                  <a:pt x="0" y="70"/>
                </a:lnTo>
                <a:lnTo>
                  <a:pt x="12" y="77"/>
                </a:lnTo>
                <a:lnTo>
                  <a:pt x="43" y="76"/>
                </a:lnTo>
                <a:lnTo>
                  <a:pt x="73" y="136"/>
                </a:lnTo>
                <a:lnTo>
                  <a:pt x="98" y="133"/>
                </a:lnTo>
                <a:lnTo>
                  <a:pt x="111" y="101"/>
                </a:lnTo>
                <a:lnTo>
                  <a:pt x="173" y="77"/>
                </a:lnTo>
                <a:lnTo>
                  <a:pt x="171" y="44"/>
                </a:lnTo>
                <a:lnTo>
                  <a:pt x="152" y="26"/>
                </a:lnTo>
                <a:lnTo>
                  <a:pt x="131" y="20"/>
                </a:lnTo>
                <a:lnTo>
                  <a:pt x="111" y="4"/>
                </a:lnTo>
                <a:lnTo>
                  <a:pt x="92" y="0"/>
                </a:lnTo>
                <a:lnTo>
                  <a:pt x="75" y="37"/>
                </a:lnTo>
                <a:lnTo>
                  <a:pt x="57" y="51"/>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60" name="Freeform 16"/>
          <p:cNvSpPr>
            <a:spLocks/>
          </p:cNvSpPr>
          <p:nvPr/>
        </p:nvSpPr>
        <p:spPr bwMode="auto">
          <a:xfrm rot="-350899">
            <a:off x="8083722" y="2888862"/>
            <a:ext cx="61913" cy="50800"/>
          </a:xfrm>
          <a:custGeom>
            <a:avLst/>
            <a:gdLst>
              <a:gd name="T0" fmla="*/ 2147483647 w 173"/>
              <a:gd name="T1" fmla="*/ 2147483647 h 136"/>
              <a:gd name="T2" fmla="*/ 2147483647 w 173"/>
              <a:gd name="T3" fmla="*/ 2147483647 h 136"/>
              <a:gd name="T4" fmla="*/ 0 w 173"/>
              <a:gd name="T5" fmla="*/ 2147483647 h 136"/>
              <a:gd name="T6" fmla="*/ 2147483647 w 173"/>
              <a:gd name="T7" fmla="*/ 2147483647 h 136"/>
              <a:gd name="T8" fmla="*/ 2147483647 w 173"/>
              <a:gd name="T9" fmla="*/ 2147483647 h 136"/>
              <a:gd name="T10" fmla="*/ 2147483647 w 173"/>
              <a:gd name="T11" fmla="*/ 2147483647 h 136"/>
              <a:gd name="T12" fmla="*/ 2147483647 w 173"/>
              <a:gd name="T13" fmla="*/ 2147483647 h 136"/>
              <a:gd name="T14" fmla="*/ 2147483647 w 173"/>
              <a:gd name="T15" fmla="*/ 2147483647 h 136"/>
              <a:gd name="T16" fmla="*/ 2147483647 w 173"/>
              <a:gd name="T17" fmla="*/ 2147483647 h 136"/>
              <a:gd name="T18" fmla="*/ 2147483647 w 173"/>
              <a:gd name="T19" fmla="*/ 2147483647 h 136"/>
              <a:gd name="T20" fmla="*/ 2147483647 w 173"/>
              <a:gd name="T21" fmla="*/ 2147483647 h 136"/>
              <a:gd name="T22" fmla="*/ 2147483647 w 173"/>
              <a:gd name="T23" fmla="*/ 2147483647 h 136"/>
              <a:gd name="T24" fmla="*/ 2147483647 w 173"/>
              <a:gd name="T25" fmla="*/ 2147483647 h 136"/>
              <a:gd name="T26" fmla="*/ 2147483647 w 173"/>
              <a:gd name="T27" fmla="*/ 0 h 136"/>
              <a:gd name="T28" fmla="*/ 2147483647 w 173"/>
              <a:gd name="T29" fmla="*/ 2147483647 h 136"/>
              <a:gd name="T30" fmla="*/ 2147483647 w 173"/>
              <a:gd name="T31" fmla="*/ 2147483647 h 1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3"/>
              <a:gd name="T49" fmla="*/ 0 h 136"/>
              <a:gd name="T50" fmla="*/ 173 w 173"/>
              <a:gd name="T51" fmla="*/ 136 h 1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3" h="136">
                <a:moveTo>
                  <a:pt x="57" y="51"/>
                </a:moveTo>
                <a:lnTo>
                  <a:pt x="11" y="57"/>
                </a:lnTo>
                <a:lnTo>
                  <a:pt x="0" y="70"/>
                </a:lnTo>
                <a:lnTo>
                  <a:pt x="12" y="77"/>
                </a:lnTo>
                <a:lnTo>
                  <a:pt x="43" y="76"/>
                </a:lnTo>
                <a:lnTo>
                  <a:pt x="73" y="136"/>
                </a:lnTo>
                <a:lnTo>
                  <a:pt x="98" y="133"/>
                </a:lnTo>
                <a:lnTo>
                  <a:pt x="111" y="101"/>
                </a:lnTo>
                <a:lnTo>
                  <a:pt x="173" y="77"/>
                </a:lnTo>
                <a:lnTo>
                  <a:pt x="171" y="44"/>
                </a:lnTo>
                <a:lnTo>
                  <a:pt x="152" y="26"/>
                </a:lnTo>
                <a:lnTo>
                  <a:pt x="131" y="20"/>
                </a:lnTo>
                <a:lnTo>
                  <a:pt x="111" y="4"/>
                </a:lnTo>
                <a:lnTo>
                  <a:pt x="92" y="0"/>
                </a:lnTo>
                <a:lnTo>
                  <a:pt x="75" y="37"/>
                </a:lnTo>
                <a:lnTo>
                  <a:pt x="57" y="51"/>
                </a:lnTo>
              </a:path>
            </a:pathLst>
          </a:custGeom>
          <a:solidFill>
            <a:schemeClr val="tx2">
              <a:lumMod val="40000"/>
              <a:lumOff val="60000"/>
            </a:schemeClr>
          </a:solidFill>
          <a:ln w="6350">
            <a:solidFill>
              <a:schemeClr val="tx1"/>
            </a:solidFill>
            <a:round/>
            <a:headEnd/>
            <a:tailEnd/>
          </a:ln>
        </p:spPr>
        <p:txBody>
          <a:bodyPr/>
          <a:lstStyle/>
          <a:p>
            <a:pPr>
              <a:buFontTx/>
              <a:buChar char="•"/>
            </a:pPr>
            <a:endParaRPr lang="en-US" i="1">
              <a:solidFill>
                <a:srgbClr val="333399"/>
              </a:solidFill>
              <a:latin typeface="Arial" charset="0"/>
              <a:cs typeface="+mn-cs"/>
            </a:endParaRPr>
          </a:p>
        </p:txBody>
      </p:sp>
      <p:sp>
        <p:nvSpPr>
          <p:cNvPr id="18" name="Freeform 17" descr="Large grid"/>
          <p:cNvSpPr>
            <a:spLocks/>
          </p:cNvSpPr>
          <p:nvPr/>
        </p:nvSpPr>
        <p:spPr bwMode="auto">
          <a:xfrm rot="21249101">
            <a:off x="8180560" y="2776149"/>
            <a:ext cx="346075" cy="274638"/>
          </a:xfrm>
          <a:custGeom>
            <a:avLst/>
            <a:gdLst>
              <a:gd name="T0" fmla="*/ 2147483647 w 937"/>
              <a:gd name="T1" fmla="*/ 0 h 739"/>
              <a:gd name="T2" fmla="*/ 2147483647 w 937"/>
              <a:gd name="T3" fmla="*/ 2147483647 h 739"/>
              <a:gd name="T4" fmla="*/ 2147483647 w 937"/>
              <a:gd name="T5" fmla="*/ 2147483647 h 739"/>
              <a:gd name="T6" fmla="*/ 2147483647 w 937"/>
              <a:gd name="T7" fmla="*/ 2147483647 h 739"/>
              <a:gd name="T8" fmla="*/ 2147483647 w 937"/>
              <a:gd name="T9" fmla="*/ 2147483647 h 739"/>
              <a:gd name="T10" fmla="*/ 2147483647 w 937"/>
              <a:gd name="T11" fmla="*/ 2147483647 h 739"/>
              <a:gd name="T12" fmla="*/ 2147483647 w 937"/>
              <a:gd name="T13" fmla="*/ 2147483647 h 739"/>
              <a:gd name="T14" fmla="*/ 2147483647 w 937"/>
              <a:gd name="T15" fmla="*/ 2147483647 h 739"/>
              <a:gd name="T16" fmla="*/ 2147483647 w 937"/>
              <a:gd name="T17" fmla="*/ 2147483647 h 739"/>
              <a:gd name="T18" fmla="*/ 2147483647 w 937"/>
              <a:gd name="T19" fmla="*/ 2147483647 h 739"/>
              <a:gd name="T20" fmla="*/ 2147483647 w 937"/>
              <a:gd name="T21" fmla="*/ 2147483647 h 739"/>
              <a:gd name="T22" fmla="*/ 2147483647 w 937"/>
              <a:gd name="T23" fmla="*/ 2147483647 h 739"/>
              <a:gd name="T24" fmla="*/ 2147483647 w 937"/>
              <a:gd name="T25" fmla="*/ 2147483647 h 739"/>
              <a:gd name="T26" fmla="*/ 2147483647 w 937"/>
              <a:gd name="T27" fmla="*/ 2147483647 h 739"/>
              <a:gd name="T28" fmla="*/ 2147483647 w 937"/>
              <a:gd name="T29" fmla="*/ 2147483647 h 739"/>
              <a:gd name="T30" fmla="*/ 2147483647 w 937"/>
              <a:gd name="T31" fmla="*/ 2147483647 h 739"/>
              <a:gd name="T32" fmla="*/ 2147483647 w 937"/>
              <a:gd name="T33" fmla="*/ 2147483647 h 739"/>
              <a:gd name="T34" fmla="*/ 2147483647 w 937"/>
              <a:gd name="T35" fmla="*/ 2147483647 h 739"/>
              <a:gd name="T36" fmla="*/ 2147483647 w 937"/>
              <a:gd name="T37" fmla="*/ 2147483647 h 739"/>
              <a:gd name="T38" fmla="*/ 2147483647 w 937"/>
              <a:gd name="T39" fmla="*/ 2147483647 h 739"/>
              <a:gd name="T40" fmla="*/ 2147483647 w 937"/>
              <a:gd name="T41" fmla="*/ 2147483647 h 739"/>
              <a:gd name="T42" fmla="*/ 2147483647 w 937"/>
              <a:gd name="T43" fmla="*/ 2147483647 h 739"/>
              <a:gd name="T44" fmla="*/ 2147483647 w 937"/>
              <a:gd name="T45" fmla="*/ 2147483647 h 739"/>
              <a:gd name="T46" fmla="*/ 2147483647 w 937"/>
              <a:gd name="T47" fmla="*/ 2147483647 h 739"/>
              <a:gd name="T48" fmla="*/ 2147483647 w 937"/>
              <a:gd name="T49" fmla="*/ 2147483647 h 739"/>
              <a:gd name="T50" fmla="*/ 2147483647 w 937"/>
              <a:gd name="T51" fmla="*/ 2147483647 h 739"/>
              <a:gd name="T52" fmla="*/ 2147483647 w 937"/>
              <a:gd name="T53" fmla="*/ 2147483647 h 739"/>
              <a:gd name="T54" fmla="*/ 2147483647 w 937"/>
              <a:gd name="T55" fmla="*/ 2147483647 h 739"/>
              <a:gd name="T56" fmla="*/ 2147483647 w 937"/>
              <a:gd name="T57" fmla="*/ 2147483647 h 739"/>
              <a:gd name="T58" fmla="*/ 2147483647 w 937"/>
              <a:gd name="T59" fmla="*/ 2147483647 h 739"/>
              <a:gd name="T60" fmla="*/ 2147483647 w 937"/>
              <a:gd name="T61" fmla="*/ 2147483647 h 739"/>
              <a:gd name="T62" fmla="*/ 2147483647 w 937"/>
              <a:gd name="T63" fmla="*/ 2147483647 h 739"/>
              <a:gd name="T64" fmla="*/ 2147483647 w 937"/>
              <a:gd name="T65" fmla="*/ 2147483647 h 739"/>
              <a:gd name="T66" fmla="*/ 2147483647 w 937"/>
              <a:gd name="T67" fmla="*/ 2147483647 h 739"/>
              <a:gd name="T68" fmla="*/ 2147483647 w 937"/>
              <a:gd name="T69" fmla="*/ 2147483647 h 739"/>
              <a:gd name="T70" fmla="*/ 2147483647 w 937"/>
              <a:gd name="T71" fmla="*/ 2147483647 h 739"/>
              <a:gd name="T72" fmla="*/ 2147483647 w 937"/>
              <a:gd name="T73" fmla="*/ 2147483647 h 739"/>
              <a:gd name="T74" fmla="*/ 2147483647 w 937"/>
              <a:gd name="T75" fmla="*/ 2147483647 h 739"/>
              <a:gd name="T76" fmla="*/ 2147483647 w 937"/>
              <a:gd name="T77" fmla="*/ 2147483647 h 73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37"/>
              <a:gd name="T118" fmla="*/ 0 h 739"/>
              <a:gd name="T119" fmla="*/ 937 w 937"/>
              <a:gd name="T120" fmla="*/ 739 h 73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37" h="739">
                <a:moveTo>
                  <a:pt x="395" y="18"/>
                </a:moveTo>
                <a:lnTo>
                  <a:pt x="401" y="0"/>
                </a:lnTo>
                <a:lnTo>
                  <a:pt x="430" y="27"/>
                </a:lnTo>
                <a:lnTo>
                  <a:pt x="457" y="14"/>
                </a:lnTo>
                <a:lnTo>
                  <a:pt x="593" y="34"/>
                </a:lnTo>
                <a:lnTo>
                  <a:pt x="611" y="53"/>
                </a:lnTo>
                <a:lnTo>
                  <a:pt x="653" y="63"/>
                </a:lnTo>
                <a:lnTo>
                  <a:pt x="799" y="50"/>
                </a:lnTo>
                <a:lnTo>
                  <a:pt x="837" y="32"/>
                </a:lnTo>
                <a:lnTo>
                  <a:pt x="842" y="5"/>
                </a:lnTo>
                <a:lnTo>
                  <a:pt x="864" y="7"/>
                </a:lnTo>
                <a:lnTo>
                  <a:pt x="886" y="28"/>
                </a:lnTo>
                <a:lnTo>
                  <a:pt x="896" y="53"/>
                </a:lnTo>
                <a:lnTo>
                  <a:pt x="889" y="81"/>
                </a:lnTo>
                <a:lnTo>
                  <a:pt x="856" y="122"/>
                </a:lnTo>
                <a:lnTo>
                  <a:pt x="815" y="225"/>
                </a:lnTo>
                <a:lnTo>
                  <a:pt x="833" y="270"/>
                </a:lnTo>
                <a:lnTo>
                  <a:pt x="831" y="332"/>
                </a:lnTo>
                <a:lnTo>
                  <a:pt x="850" y="369"/>
                </a:lnTo>
                <a:lnTo>
                  <a:pt x="853" y="391"/>
                </a:lnTo>
                <a:lnTo>
                  <a:pt x="847" y="417"/>
                </a:lnTo>
                <a:lnTo>
                  <a:pt x="804" y="464"/>
                </a:lnTo>
                <a:lnTo>
                  <a:pt x="797" y="491"/>
                </a:lnTo>
                <a:lnTo>
                  <a:pt x="812" y="516"/>
                </a:lnTo>
                <a:lnTo>
                  <a:pt x="891" y="506"/>
                </a:lnTo>
                <a:lnTo>
                  <a:pt x="935" y="563"/>
                </a:lnTo>
                <a:lnTo>
                  <a:pt x="937" y="617"/>
                </a:lnTo>
                <a:lnTo>
                  <a:pt x="903" y="621"/>
                </a:lnTo>
                <a:lnTo>
                  <a:pt x="837" y="563"/>
                </a:lnTo>
                <a:lnTo>
                  <a:pt x="844" y="614"/>
                </a:lnTo>
                <a:lnTo>
                  <a:pt x="813" y="696"/>
                </a:lnTo>
                <a:lnTo>
                  <a:pt x="822" y="724"/>
                </a:lnTo>
                <a:lnTo>
                  <a:pt x="820" y="722"/>
                </a:lnTo>
                <a:lnTo>
                  <a:pt x="758" y="710"/>
                </a:lnTo>
                <a:lnTo>
                  <a:pt x="702" y="723"/>
                </a:lnTo>
                <a:lnTo>
                  <a:pt x="677" y="738"/>
                </a:lnTo>
                <a:lnTo>
                  <a:pt x="648" y="739"/>
                </a:lnTo>
                <a:lnTo>
                  <a:pt x="565" y="677"/>
                </a:lnTo>
                <a:lnTo>
                  <a:pt x="544" y="647"/>
                </a:lnTo>
                <a:lnTo>
                  <a:pt x="487" y="630"/>
                </a:lnTo>
                <a:lnTo>
                  <a:pt x="440" y="598"/>
                </a:lnTo>
                <a:lnTo>
                  <a:pt x="381" y="590"/>
                </a:lnTo>
                <a:lnTo>
                  <a:pt x="291" y="609"/>
                </a:lnTo>
                <a:lnTo>
                  <a:pt x="248" y="647"/>
                </a:lnTo>
                <a:lnTo>
                  <a:pt x="220" y="654"/>
                </a:lnTo>
                <a:lnTo>
                  <a:pt x="200" y="675"/>
                </a:lnTo>
                <a:lnTo>
                  <a:pt x="223" y="505"/>
                </a:lnTo>
                <a:lnTo>
                  <a:pt x="219" y="486"/>
                </a:lnTo>
                <a:lnTo>
                  <a:pt x="169" y="482"/>
                </a:lnTo>
                <a:lnTo>
                  <a:pt x="159" y="510"/>
                </a:lnTo>
                <a:lnTo>
                  <a:pt x="133" y="529"/>
                </a:lnTo>
                <a:lnTo>
                  <a:pt x="110" y="500"/>
                </a:lnTo>
                <a:lnTo>
                  <a:pt x="90" y="504"/>
                </a:lnTo>
                <a:lnTo>
                  <a:pt x="63" y="497"/>
                </a:lnTo>
                <a:lnTo>
                  <a:pt x="47" y="458"/>
                </a:lnTo>
                <a:lnTo>
                  <a:pt x="24" y="430"/>
                </a:lnTo>
                <a:lnTo>
                  <a:pt x="19" y="394"/>
                </a:lnTo>
                <a:lnTo>
                  <a:pt x="29" y="361"/>
                </a:lnTo>
                <a:lnTo>
                  <a:pt x="67" y="352"/>
                </a:lnTo>
                <a:lnTo>
                  <a:pt x="59" y="341"/>
                </a:lnTo>
                <a:lnTo>
                  <a:pt x="11" y="336"/>
                </a:lnTo>
                <a:lnTo>
                  <a:pt x="13" y="291"/>
                </a:lnTo>
                <a:lnTo>
                  <a:pt x="21" y="280"/>
                </a:lnTo>
                <a:lnTo>
                  <a:pt x="14" y="264"/>
                </a:lnTo>
                <a:lnTo>
                  <a:pt x="0" y="263"/>
                </a:lnTo>
                <a:lnTo>
                  <a:pt x="8" y="192"/>
                </a:lnTo>
                <a:lnTo>
                  <a:pt x="22" y="178"/>
                </a:lnTo>
                <a:lnTo>
                  <a:pt x="112" y="146"/>
                </a:lnTo>
                <a:lnTo>
                  <a:pt x="113" y="131"/>
                </a:lnTo>
                <a:lnTo>
                  <a:pt x="125" y="119"/>
                </a:lnTo>
                <a:lnTo>
                  <a:pt x="154" y="109"/>
                </a:lnTo>
                <a:lnTo>
                  <a:pt x="175" y="87"/>
                </a:lnTo>
                <a:lnTo>
                  <a:pt x="242" y="85"/>
                </a:lnTo>
                <a:lnTo>
                  <a:pt x="249" y="51"/>
                </a:lnTo>
                <a:lnTo>
                  <a:pt x="284" y="69"/>
                </a:lnTo>
                <a:lnTo>
                  <a:pt x="353" y="59"/>
                </a:lnTo>
                <a:lnTo>
                  <a:pt x="370" y="43"/>
                </a:lnTo>
                <a:lnTo>
                  <a:pt x="365" y="21"/>
                </a:lnTo>
                <a:lnTo>
                  <a:pt x="395" y="18"/>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62" name="Freeform 18"/>
          <p:cNvSpPr>
            <a:spLocks/>
          </p:cNvSpPr>
          <p:nvPr/>
        </p:nvSpPr>
        <p:spPr bwMode="auto">
          <a:xfrm rot="-350899">
            <a:off x="8180560" y="2776149"/>
            <a:ext cx="346075" cy="274638"/>
          </a:xfrm>
          <a:custGeom>
            <a:avLst/>
            <a:gdLst>
              <a:gd name="T0" fmla="*/ 2147483647 w 937"/>
              <a:gd name="T1" fmla="*/ 0 h 739"/>
              <a:gd name="T2" fmla="*/ 2147483647 w 937"/>
              <a:gd name="T3" fmla="*/ 2147483647 h 739"/>
              <a:gd name="T4" fmla="*/ 2147483647 w 937"/>
              <a:gd name="T5" fmla="*/ 2147483647 h 739"/>
              <a:gd name="T6" fmla="*/ 2147483647 w 937"/>
              <a:gd name="T7" fmla="*/ 2147483647 h 739"/>
              <a:gd name="T8" fmla="*/ 2147483647 w 937"/>
              <a:gd name="T9" fmla="*/ 2147483647 h 739"/>
              <a:gd name="T10" fmla="*/ 2147483647 w 937"/>
              <a:gd name="T11" fmla="*/ 2147483647 h 739"/>
              <a:gd name="T12" fmla="*/ 2147483647 w 937"/>
              <a:gd name="T13" fmla="*/ 2147483647 h 739"/>
              <a:gd name="T14" fmla="*/ 2147483647 w 937"/>
              <a:gd name="T15" fmla="*/ 2147483647 h 739"/>
              <a:gd name="T16" fmla="*/ 2147483647 w 937"/>
              <a:gd name="T17" fmla="*/ 2147483647 h 739"/>
              <a:gd name="T18" fmla="*/ 2147483647 w 937"/>
              <a:gd name="T19" fmla="*/ 2147483647 h 739"/>
              <a:gd name="T20" fmla="*/ 2147483647 w 937"/>
              <a:gd name="T21" fmla="*/ 2147483647 h 739"/>
              <a:gd name="T22" fmla="*/ 2147483647 w 937"/>
              <a:gd name="T23" fmla="*/ 2147483647 h 739"/>
              <a:gd name="T24" fmla="*/ 2147483647 w 937"/>
              <a:gd name="T25" fmla="*/ 2147483647 h 739"/>
              <a:gd name="T26" fmla="*/ 2147483647 w 937"/>
              <a:gd name="T27" fmla="*/ 2147483647 h 739"/>
              <a:gd name="T28" fmla="*/ 2147483647 w 937"/>
              <a:gd name="T29" fmla="*/ 2147483647 h 739"/>
              <a:gd name="T30" fmla="*/ 2147483647 w 937"/>
              <a:gd name="T31" fmla="*/ 2147483647 h 739"/>
              <a:gd name="T32" fmla="*/ 2147483647 w 937"/>
              <a:gd name="T33" fmla="*/ 2147483647 h 739"/>
              <a:gd name="T34" fmla="*/ 2147483647 w 937"/>
              <a:gd name="T35" fmla="*/ 2147483647 h 739"/>
              <a:gd name="T36" fmla="*/ 2147483647 w 937"/>
              <a:gd name="T37" fmla="*/ 2147483647 h 739"/>
              <a:gd name="T38" fmla="*/ 2147483647 w 937"/>
              <a:gd name="T39" fmla="*/ 2147483647 h 739"/>
              <a:gd name="T40" fmla="*/ 2147483647 w 937"/>
              <a:gd name="T41" fmla="*/ 2147483647 h 739"/>
              <a:gd name="T42" fmla="*/ 2147483647 w 937"/>
              <a:gd name="T43" fmla="*/ 2147483647 h 739"/>
              <a:gd name="T44" fmla="*/ 2147483647 w 937"/>
              <a:gd name="T45" fmla="*/ 2147483647 h 739"/>
              <a:gd name="T46" fmla="*/ 2147483647 w 937"/>
              <a:gd name="T47" fmla="*/ 2147483647 h 739"/>
              <a:gd name="T48" fmla="*/ 2147483647 w 937"/>
              <a:gd name="T49" fmla="*/ 2147483647 h 739"/>
              <a:gd name="T50" fmla="*/ 2147483647 w 937"/>
              <a:gd name="T51" fmla="*/ 2147483647 h 739"/>
              <a:gd name="T52" fmla="*/ 2147483647 w 937"/>
              <a:gd name="T53" fmla="*/ 2147483647 h 739"/>
              <a:gd name="T54" fmla="*/ 2147483647 w 937"/>
              <a:gd name="T55" fmla="*/ 2147483647 h 739"/>
              <a:gd name="T56" fmla="*/ 2147483647 w 937"/>
              <a:gd name="T57" fmla="*/ 2147483647 h 739"/>
              <a:gd name="T58" fmla="*/ 2147483647 w 937"/>
              <a:gd name="T59" fmla="*/ 2147483647 h 739"/>
              <a:gd name="T60" fmla="*/ 2147483647 w 937"/>
              <a:gd name="T61" fmla="*/ 2147483647 h 739"/>
              <a:gd name="T62" fmla="*/ 2147483647 w 937"/>
              <a:gd name="T63" fmla="*/ 2147483647 h 739"/>
              <a:gd name="T64" fmla="*/ 2147483647 w 937"/>
              <a:gd name="T65" fmla="*/ 2147483647 h 739"/>
              <a:gd name="T66" fmla="*/ 2147483647 w 937"/>
              <a:gd name="T67" fmla="*/ 2147483647 h 739"/>
              <a:gd name="T68" fmla="*/ 2147483647 w 937"/>
              <a:gd name="T69" fmla="*/ 2147483647 h 739"/>
              <a:gd name="T70" fmla="*/ 2147483647 w 937"/>
              <a:gd name="T71" fmla="*/ 2147483647 h 739"/>
              <a:gd name="T72" fmla="*/ 2147483647 w 937"/>
              <a:gd name="T73" fmla="*/ 2147483647 h 739"/>
              <a:gd name="T74" fmla="*/ 2147483647 w 937"/>
              <a:gd name="T75" fmla="*/ 2147483647 h 739"/>
              <a:gd name="T76" fmla="*/ 2147483647 w 937"/>
              <a:gd name="T77" fmla="*/ 2147483647 h 73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37"/>
              <a:gd name="T118" fmla="*/ 0 h 739"/>
              <a:gd name="T119" fmla="*/ 937 w 937"/>
              <a:gd name="T120" fmla="*/ 739 h 73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37" h="739">
                <a:moveTo>
                  <a:pt x="395" y="18"/>
                </a:moveTo>
                <a:lnTo>
                  <a:pt x="401" y="0"/>
                </a:lnTo>
                <a:lnTo>
                  <a:pt x="430" y="27"/>
                </a:lnTo>
                <a:lnTo>
                  <a:pt x="457" y="14"/>
                </a:lnTo>
                <a:lnTo>
                  <a:pt x="593" y="34"/>
                </a:lnTo>
                <a:lnTo>
                  <a:pt x="611" y="53"/>
                </a:lnTo>
                <a:lnTo>
                  <a:pt x="653" y="63"/>
                </a:lnTo>
                <a:lnTo>
                  <a:pt x="799" y="50"/>
                </a:lnTo>
                <a:lnTo>
                  <a:pt x="837" y="32"/>
                </a:lnTo>
                <a:lnTo>
                  <a:pt x="842" y="5"/>
                </a:lnTo>
                <a:lnTo>
                  <a:pt x="864" y="7"/>
                </a:lnTo>
                <a:lnTo>
                  <a:pt x="886" y="28"/>
                </a:lnTo>
                <a:lnTo>
                  <a:pt x="896" y="53"/>
                </a:lnTo>
                <a:lnTo>
                  <a:pt x="889" y="81"/>
                </a:lnTo>
                <a:lnTo>
                  <a:pt x="856" y="122"/>
                </a:lnTo>
                <a:lnTo>
                  <a:pt x="815" y="225"/>
                </a:lnTo>
                <a:lnTo>
                  <a:pt x="833" y="270"/>
                </a:lnTo>
                <a:lnTo>
                  <a:pt x="831" y="332"/>
                </a:lnTo>
                <a:lnTo>
                  <a:pt x="850" y="369"/>
                </a:lnTo>
                <a:lnTo>
                  <a:pt x="853" y="391"/>
                </a:lnTo>
                <a:lnTo>
                  <a:pt x="847" y="417"/>
                </a:lnTo>
                <a:lnTo>
                  <a:pt x="804" y="464"/>
                </a:lnTo>
                <a:lnTo>
                  <a:pt x="797" y="491"/>
                </a:lnTo>
                <a:lnTo>
                  <a:pt x="812" y="516"/>
                </a:lnTo>
                <a:lnTo>
                  <a:pt x="891" y="506"/>
                </a:lnTo>
                <a:lnTo>
                  <a:pt x="935" y="563"/>
                </a:lnTo>
                <a:lnTo>
                  <a:pt x="937" y="617"/>
                </a:lnTo>
                <a:lnTo>
                  <a:pt x="903" y="621"/>
                </a:lnTo>
                <a:lnTo>
                  <a:pt x="837" y="563"/>
                </a:lnTo>
                <a:lnTo>
                  <a:pt x="844" y="614"/>
                </a:lnTo>
                <a:lnTo>
                  <a:pt x="813" y="696"/>
                </a:lnTo>
                <a:lnTo>
                  <a:pt x="822" y="724"/>
                </a:lnTo>
                <a:lnTo>
                  <a:pt x="820" y="722"/>
                </a:lnTo>
                <a:lnTo>
                  <a:pt x="758" y="710"/>
                </a:lnTo>
                <a:lnTo>
                  <a:pt x="702" y="723"/>
                </a:lnTo>
                <a:lnTo>
                  <a:pt x="677" y="738"/>
                </a:lnTo>
                <a:lnTo>
                  <a:pt x="648" y="739"/>
                </a:lnTo>
                <a:lnTo>
                  <a:pt x="565" y="677"/>
                </a:lnTo>
                <a:lnTo>
                  <a:pt x="544" y="647"/>
                </a:lnTo>
                <a:lnTo>
                  <a:pt x="487" y="630"/>
                </a:lnTo>
                <a:lnTo>
                  <a:pt x="440" y="598"/>
                </a:lnTo>
                <a:lnTo>
                  <a:pt x="381" y="590"/>
                </a:lnTo>
                <a:lnTo>
                  <a:pt x="291" y="609"/>
                </a:lnTo>
                <a:lnTo>
                  <a:pt x="248" y="647"/>
                </a:lnTo>
                <a:lnTo>
                  <a:pt x="220" y="654"/>
                </a:lnTo>
                <a:lnTo>
                  <a:pt x="200" y="675"/>
                </a:lnTo>
                <a:lnTo>
                  <a:pt x="223" y="505"/>
                </a:lnTo>
                <a:lnTo>
                  <a:pt x="219" y="486"/>
                </a:lnTo>
                <a:lnTo>
                  <a:pt x="169" y="482"/>
                </a:lnTo>
                <a:lnTo>
                  <a:pt x="159" y="510"/>
                </a:lnTo>
                <a:lnTo>
                  <a:pt x="133" y="529"/>
                </a:lnTo>
                <a:lnTo>
                  <a:pt x="110" y="500"/>
                </a:lnTo>
                <a:lnTo>
                  <a:pt x="90" y="504"/>
                </a:lnTo>
                <a:lnTo>
                  <a:pt x="63" y="497"/>
                </a:lnTo>
                <a:lnTo>
                  <a:pt x="47" y="458"/>
                </a:lnTo>
                <a:lnTo>
                  <a:pt x="24" y="430"/>
                </a:lnTo>
                <a:lnTo>
                  <a:pt x="19" y="394"/>
                </a:lnTo>
                <a:lnTo>
                  <a:pt x="29" y="361"/>
                </a:lnTo>
                <a:lnTo>
                  <a:pt x="67" y="352"/>
                </a:lnTo>
                <a:lnTo>
                  <a:pt x="59" y="341"/>
                </a:lnTo>
                <a:lnTo>
                  <a:pt x="11" y="336"/>
                </a:lnTo>
                <a:lnTo>
                  <a:pt x="13" y="291"/>
                </a:lnTo>
                <a:lnTo>
                  <a:pt x="21" y="280"/>
                </a:lnTo>
                <a:lnTo>
                  <a:pt x="14" y="264"/>
                </a:lnTo>
                <a:lnTo>
                  <a:pt x="0" y="263"/>
                </a:lnTo>
                <a:lnTo>
                  <a:pt x="8" y="192"/>
                </a:lnTo>
                <a:lnTo>
                  <a:pt x="22" y="178"/>
                </a:lnTo>
                <a:lnTo>
                  <a:pt x="112" y="146"/>
                </a:lnTo>
                <a:lnTo>
                  <a:pt x="113" y="131"/>
                </a:lnTo>
                <a:lnTo>
                  <a:pt x="125" y="119"/>
                </a:lnTo>
                <a:lnTo>
                  <a:pt x="154" y="109"/>
                </a:lnTo>
                <a:lnTo>
                  <a:pt x="175" y="87"/>
                </a:lnTo>
                <a:lnTo>
                  <a:pt x="242" y="85"/>
                </a:lnTo>
                <a:lnTo>
                  <a:pt x="249" y="51"/>
                </a:lnTo>
                <a:lnTo>
                  <a:pt x="284" y="69"/>
                </a:lnTo>
                <a:lnTo>
                  <a:pt x="353" y="59"/>
                </a:lnTo>
                <a:lnTo>
                  <a:pt x="370" y="43"/>
                </a:lnTo>
                <a:lnTo>
                  <a:pt x="365" y="21"/>
                </a:lnTo>
                <a:lnTo>
                  <a:pt x="395" y="18"/>
                </a:lnTo>
              </a:path>
            </a:pathLst>
          </a:custGeom>
          <a:solidFill>
            <a:schemeClr val="tx2">
              <a:lumMod val="40000"/>
              <a:lumOff val="60000"/>
            </a:schemeClr>
          </a:solidFill>
          <a:ln w="9525">
            <a:solidFill>
              <a:schemeClr val="tx1"/>
            </a:solidFill>
            <a:round/>
            <a:headEnd/>
            <a:tailEnd/>
          </a:ln>
        </p:spPr>
        <p:txBody>
          <a:bodyPr/>
          <a:lstStyle/>
          <a:p>
            <a:endParaRPr lang="en-US" i="1"/>
          </a:p>
        </p:txBody>
      </p:sp>
      <p:sp>
        <p:nvSpPr>
          <p:cNvPr id="31763" name="Freeform 19" descr="Wide upward diagonal"/>
          <p:cNvSpPr>
            <a:spLocks/>
          </p:cNvSpPr>
          <p:nvPr/>
        </p:nvSpPr>
        <p:spPr bwMode="auto">
          <a:xfrm rot="-350899">
            <a:off x="6858172" y="3487349"/>
            <a:ext cx="762000" cy="1025525"/>
          </a:xfrm>
          <a:custGeom>
            <a:avLst/>
            <a:gdLst>
              <a:gd name="T0" fmla="*/ 2147483647 w 2065"/>
              <a:gd name="T1" fmla="*/ 2147483647 h 2763"/>
              <a:gd name="T2" fmla="*/ 2147483647 w 2065"/>
              <a:gd name="T3" fmla="*/ 2147483647 h 2763"/>
              <a:gd name="T4" fmla="*/ 2147483647 w 2065"/>
              <a:gd name="T5" fmla="*/ 2147483647 h 2763"/>
              <a:gd name="T6" fmla="*/ 2147483647 w 2065"/>
              <a:gd name="T7" fmla="*/ 2147483647 h 2763"/>
              <a:gd name="T8" fmla="*/ 2147483647 w 2065"/>
              <a:gd name="T9" fmla="*/ 2147483647 h 2763"/>
              <a:gd name="T10" fmla="*/ 2147483647 w 2065"/>
              <a:gd name="T11" fmla="*/ 2147483647 h 2763"/>
              <a:gd name="T12" fmla="*/ 2147483647 w 2065"/>
              <a:gd name="T13" fmla="*/ 2147483647 h 2763"/>
              <a:gd name="T14" fmla="*/ 2147483647 w 2065"/>
              <a:gd name="T15" fmla="*/ 2147483647 h 2763"/>
              <a:gd name="T16" fmla="*/ 2147483647 w 2065"/>
              <a:gd name="T17" fmla="*/ 2147483647 h 2763"/>
              <a:gd name="T18" fmla="*/ 2147483647 w 2065"/>
              <a:gd name="T19" fmla="*/ 2147483647 h 2763"/>
              <a:gd name="T20" fmla="*/ 2147483647 w 2065"/>
              <a:gd name="T21" fmla="*/ 2147483647 h 2763"/>
              <a:gd name="T22" fmla="*/ 2147483647 w 2065"/>
              <a:gd name="T23" fmla="*/ 2147483647 h 2763"/>
              <a:gd name="T24" fmla="*/ 2147483647 w 2065"/>
              <a:gd name="T25" fmla="*/ 2147483647 h 2763"/>
              <a:gd name="T26" fmla="*/ 2147483647 w 2065"/>
              <a:gd name="T27" fmla="*/ 2147483647 h 2763"/>
              <a:gd name="T28" fmla="*/ 2147483647 w 2065"/>
              <a:gd name="T29" fmla="*/ 2147483647 h 2763"/>
              <a:gd name="T30" fmla="*/ 2147483647 w 2065"/>
              <a:gd name="T31" fmla="*/ 2147483647 h 2763"/>
              <a:gd name="T32" fmla="*/ 2147483647 w 2065"/>
              <a:gd name="T33" fmla="*/ 2147483647 h 2763"/>
              <a:gd name="T34" fmla="*/ 2147483647 w 2065"/>
              <a:gd name="T35" fmla="*/ 2147483647 h 2763"/>
              <a:gd name="T36" fmla="*/ 2147483647 w 2065"/>
              <a:gd name="T37" fmla="*/ 2147483647 h 2763"/>
              <a:gd name="T38" fmla="*/ 2147483647 w 2065"/>
              <a:gd name="T39" fmla="*/ 2147483647 h 2763"/>
              <a:gd name="T40" fmla="*/ 2147483647 w 2065"/>
              <a:gd name="T41" fmla="*/ 2147483647 h 2763"/>
              <a:gd name="T42" fmla="*/ 2147483647 w 2065"/>
              <a:gd name="T43" fmla="*/ 2147483647 h 2763"/>
              <a:gd name="T44" fmla="*/ 2147483647 w 2065"/>
              <a:gd name="T45" fmla="*/ 2147483647 h 2763"/>
              <a:gd name="T46" fmla="*/ 2147483647 w 2065"/>
              <a:gd name="T47" fmla="*/ 2147483647 h 2763"/>
              <a:gd name="T48" fmla="*/ 2147483647 w 2065"/>
              <a:gd name="T49" fmla="*/ 2147483647 h 2763"/>
              <a:gd name="T50" fmla="*/ 2147483647 w 2065"/>
              <a:gd name="T51" fmla="*/ 2147483647 h 2763"/>
              <a:gd name="T52" fmla="*/ 2147483647 w 2065"/>
              <a:gd name="T53" fmla="*/ 2147483647 h 2763"/>
              <a:gd name="T54" fmla="*/ 0 w 2065"/>
              <a:gd name="T55" fmla="*/ 2147483647 h 2763"/>
              <a:gd name="T56" fmla="*/ 2147483647 w 2065"/>
              <a:gd name="T57" fmla="*/ 2147483647 h 2763"/>
              <a:gd name="T58" fmla="*/ 2147483647 w 2065"/>
              <a:gd name="T59" fmla="*/ 2147483647 h 2763"/>
              <a:gd name="T60" fmla="*/ 2147483647 w 2065"/>
              <a:gd name="T61" fmla="*/ 2147483647 h 2763"/>
              <a:gd name="T62" fmla="*/ 2147483647 w 2065"/>
              <a:gd name="T63" fmla="*/ 2147483647 h 2763"/>
              <a:gd name="T64" fmla="*/ 2147483647 w 2065"/>
              <a:gd name="T65" fmla="*/ 2147483647 h 2763"/>
              <a:gd name="T66" fmla="*/ 2147483647 w 2065"/>
              <a:gd name="T67" fmla="*/ 2147483647 h 2763"/>
              <a:gd name="T68" fmla="*/ 2147483647 w 2065"/>
              <a:gd name="T69" fmla="*/ 2147483647 h 2763"/>
              <a:gd name="T70" fmla="*/ 2147483647 w 2065"/>
              <a:gd name="T71" fmla="*/ 2147483647 h 2763"/>
              <a:gd name="T72" fmla="*/ 2147483647 w 2065"/>
              <a:gd name="T73" fmla="*/ 2147483647 h 2763"/>
              <a:gd name="T74" fmla="*/ 2147483647 w 2065"/>
              <a:gd name="T75" fmla="*/ 2147483647 h 2763"/>
              <a:gd name="T76" fmla="*/ 2147483647 w 2065"/>
              <a:gd name="T77" fmla="*/ 2147483647 h 2763"/>
              <a:gd name="T78" fmla="*/ 2147483647 w 2065"/>
              <a:gd name="T79" fmla="*/ 2147483647 h 2763"/>
              <a:gd name="T80" fmla="*/ 2147483647 w 2065"/>
              <a:gd name="T81" fmla="*/ 2147483647 h 2763"/>
              <a:gd name="T82" fmla="*/ 2147483647 w 2065"/>
              <a:gd name="T83" fmla="*/ 2147483647 h 2763"/>
              <a:gd name="T84" fmla="*/ 2147483647 w 2065"/>
              <a:gd name="T85" fmla="*/ 2147483647 h 2763"/>
              <a:gd name="T86" fmla="*/ 2147483647 w 2065"/>
              <a:gd name="T87" fmla="*/ 2147483647 h 2763"/>
              <a:gd name="T88" fmla="*/ 2147483647 w 2065"/>
              <a:gd name="T89" fmla="*/ 2147483647 h 2763"/>
              <a:gd name="T90" fmla="*/ 2147483647 w 2065"/>
              <a:gd name="T91" fmla="*/ 2147483647 h 2763"/>
              <a:gd name="T92" fmla="*/ 2147483647 w 2065"/>
              <a:gd name="T93" fmla="*/ 2147483647 h 2763"/>
              <a:gd name="T94" fmla="*/ 2147483647 w 2065"/>
              <a:gd name="T95" fmla="*/ 2147483647 h 2763"/>
              <a:gd name="T96" fmla="*/ 2147483647 w 2065"/>
              <a:gd name="T97" fmla="*/ 2147483647 h 2763"/>
              <a:gd name="T98" fmla="*/ 2147483647 w 2065"/>
              <a:gd name="T99" fmla="*/ 2147483647 h 2763"/>
              <a:gd name="T100" fmla="*/ 2147483647 w 2065"/>
              <a:gd name="T101" fmla="*/ 2147483647 h 2763"/>
              <a:gd name="T102" fmla="*/ 2147483647 w 2065"/>
              <a:gd name="T103" fmla="*/ 2147483647 h 2763"/>
              <a:gd name="T104" fmla="*/ 2147483647 w 2065"/>
              <a:gd name="T105" fmla="*/ 2147483647 h 2763"/>
              <a:gd name="T106" fmla="*/ 2147483647 w 2065"/>
              <a:gd name="T107" fmla="*/ 2147483647 h 2763"/>
              <a:gd name="T108" fmla="*/ 2147483647 w 2065"/>
              <a:gd name="T109" fmla="*/ 2147483647 h 2763"/>
              <a:gd name="T110" fmla="*/ 2147483647 w 2065"/>
              <a:gd name="T111" fmla="*/ 2147483647 h 2763"/>
              <a:gd name="T112" fmla="*/ 2147483647 w 2065"/>
              <a:gd name="T113" fmla="*/ 2147483647 h 2763"/>
              <a:gd name="T114" fmla="*/ 2147483647 w 2065"/>
              <a:gd name="T115" fmla="*/ 2147483647 h 2763"/>
              <a:gd name="T116" fmla="*/ 2147483647 w 2065"/>
              <a:gd name="T117" fmla="*/ 2147483647 h 27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065"/>
              <a:gd name="T178" fmla="*/ 0 h 2763"/>
              <a:gd name="T179" fmla="*/ 2065 w 2065"/>
              <a:gd name="T180" fmla="*/ 2763 h 276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065" h="2763">
                <a:moveTo>
                  <a:pt x="1247" y="395"/>
                </a:moveTo>
                <a:lnTo>
                  <a:pt x="1241" y="376"/>
                </a:lnTo>
                <a:lnTo>
                  <a:pt x="1260" y="342"/>
                </a:lnTo>
                <a:lnTo>
                  <a:pt x="1290" y="325"/>
                </a:lnTo>
                <a:lnTo>
                  <a:pt x="1314" y="301"/>
                </a:lnTo>
                <a:lnTo>
                  <a:pt x="1318" y="267"/>
                </a:lnTo>
                <a:lnTo>
                  <a:pt x="1304" y="251"/>
                </a:lnTo>
                <a:lnTo>
                  <a:pt x="1238" y="266"/>
                </a:lnTo>
                <a:lnTo>
                  <a:pt x="1213" y="263"/>
                </a:lnTo>
                <a:lnTo>
                  <a:pt x="1200" y="235"/>
                </a:lnTo>
                <a:lnTo>
                  <a:pt x="1157" y="211"/>
                </a:lnTo>
                <a:lnTo>
                  <a:pt x="1138" y="232"/>
                </a:lnTo>
                <a:lnTo>
                  <a:pt x="1117" y="229"/>
                </a:lnTo>
                <a:lnTo>
                  <a:pt x="1118" y="200"/>
                </a:lnTo>
                <a:lnTo>
                  <a:pt x="1089" y="196"/>
                </a:lnTo>
                <a:lnTo>
                  <a:pt x="1076" y="180"/>
                </a:lnTo>
                <a:lnTo>
                  <a:pt x="1104" y="153"/>
                </a:lnTo>
                <a:lnTo>
                  <a:pt x="1110" y="120"/>
                </a:lnTo>
                <a:lnTo>
                  <a:pt x="1097" y="75"/>
                </a:lnTo>
                <a:lnTo>
                  <a:pt x="1039" y="47"/>
                </a:lnTo>
                <a:lnTo>
                  <a:pt x="1012" y="45"/>
                </a:lnTo>
                <a:lnTo>
                  <a:pt x="1017" y="28"/>
                </a:lnTo>
                <a:lnTo>
                  <a:pt x="983" y="38"/>
                </a:lnTo>
                <a:lnTo>
                  <a:pt x="898" y="2"/>
                </a:lnTo>
                <a:lnTo>
                  <a:pt x="867" y="0"/>
                </a:lnTo>
                <a:lnTo>
                  <a:pt x="858" y="38"/>
                </a:lnTo>
                <a:lnTo>
                  <a:pt x="907" y="153"/>
                </a:lnTo>
                <a:lnTo>
                  <a:pt x="851" y="176"/>
                </a:lnTo>
                <a:lnTo>
                  <a:pt x="846" y="189"/>
                </a:lnTo>
                <a:lnTo>
                  <a:pt x="829" y="205"/>
                </a:lnTo>
                <a:lnTo>
                  <a:pt x="853" y="211"/>
                </a:lnTo>
                <a:lnTo>
                  <a:pt x="867" y="224"/>
                </a:lnTo>
                <a:lnTo>
                  <a:pt x="856" y="247"/>
                </a:lnTo>
                <a:lnTo>
                  <a:pt x="864" y="272"/>
                </a:lnTo>
                <a:lnTo>
                  <a:pt x="880" y="292"/>
                </a:lnTo>
                <a:lnTo>
                  <a:pt x="873" y="306"/>
                </a:lnTo>
                <a:lnTo>
                  <a:pt x="856" y="306"/>
                </a:lnTo>
                <a:lnTo>
                  <a:pt x="850" y="336"/>
                </a:lnTo>
                <a:lnTo>
                  <a:pt x="895" y="380"/>
                </a:lnTo>
                <a:lnTo>
                  <a:pt x="887" y="387"/>
                </a:lnTo>
                <a:lnTo>
                  <a:pt x="799" y="377"/>
                </a:lnTo>
                <a:lnTo>
                  <a:pt x="772" y="418"/>
                </a:lnTo>
                <a:lnTo>
                  <a:pt x="759" y="486"/>
                </a:lnTo>
                <a:lnTo>
                  <a:pt x="769" y="569"/>
                </a:lnTo>
                <a:lnTo>
                  <a:pt x="740" y="485"/>
                </a:lnTo>
                <a:lnTo>
                  <a:pt x="710" y="471"/>
                </a:lnTo>
                <a:lnTo>
                  <a:pt x="701" y="511"/>
                </a:lnTo>
                <a:lnTo>
                  <a:pt x="675" y="509"/>
                </a:lnTo>
                <a:lnTo>
                  <a:pt x="676" y="460"/>
                </a:lnTo>
                <a:lnTo>
                  <a:pt x="661" y="419"/>
                </a:lnTo>
                <a:lnTo>
                  <a:pt x="602" y="397"/>
                </a:lnTo>
                <a:lnTo>
                  <a:pt x="493" y="400"/>
                </a:lnTo>
                <a:lnTo>
                  <a:pt x="476" y="429"/>
                </a:lnTo>
                <a:lnTo>
                  <a:pt x="457" y="443"/>
                </a:lnTo>
                <a:lnTo>
                  <a:pt x="439" y="468"/>
                </a:lnTo>
                <a:lnTo>
                  <a:pt x="441" y="478"/>
                </a:lnTo>
                <a:lnTo>
                  <a:pt x="480" y="497"/>
                </a:lnTo>
                <a:lnTo>
                  <a:pt x="512" y="537"/>
                </a:lnTo>
                <a:lnTo>
                  <a:pt x="515" y="575"/>
                </a:lnTo>
                <a:lnTo>
                  <a:pt x="509" y="570"/>
                </a:lnTo>
                <a:lnTo>
                  <a:pt x="496" y="531"/>
                </a:lnTo>
                <a:lnTo>
                  <a:pt x="435" y="535"/>
                </a:lnTo>
                <a:lnTo>
                  <a:pt x="362" y="709"/>
                </a:lnTo>
                <a:lnTo>
                  <a:pt x="295" y="739"/>
                </a:lnTo>
                <a:lnTo>
                  <a:pt x="297" y="779"/>
                </a:lnTo>
                <a:lnTo>
                  <a:pt x="363" y="823"/>
                </a:lnTo>
                <a:lnTo>
                  <a:pt x="350" y="869"/>
                </a:lnTo>
                <a:lnTo>
                  <a:pt x="314" y="903"/>
                </a:lnTo>
                <a:lnTo>
                  <a:pt x="270" y="924"/>
                </a:lnTo>
                <a:lnTo>
                  <a:pt x="254" y="969"/>
                </a:lnTo>
                <a:lnTo>
                  <a:pt x="228" y="1006"/>
                </a:lnTo>
                <a:lnTo>
                  <a:pt x="195" y="1008"/>
                </a:lnTo>
                <a:lnTo>
                  <a:pt x="148" y="976"/>
                </a:lnTo>
                <a:lnTo>
                  <a:pt x="106" y="969"/>
                </a:lnTo>
                <a:lnTo>
                  <a:pt x="69" y="1232"/>
                </a:lnTo>
                <a:lnTo>
                  <a:pt x="38" y="1258"/>
                </a:lnTo>
                <a:lnTo>
                  <a:pt x="29" y="1287"/>
                </a:lnTo>
                <a:lnTo>
                  <a:pt x="35" y="1364"/>
                </a:lnTo>
                <a:lnTo>
                  <a:pt x="31" y="1386"/>
                </a:lnTo>
                <a:lnTo>
                  <a:pt x="45" y="1417"/>
                </a:lnTo>
                <a:lnTo>
                  <a:pt x="44" y="1462"/>
                </a:lnTo>
                <a:lnTo>
                  <a:pt x="60" y="1504"/>
                </a:lnTo>
                <a:lnTo>
                  <a:pt x="55" y="1536"/>
                </a:lnTo>
                <a:lnTo>
                  <a:pt x="0" y="1597"/>
                </a:lnTo>
                <a:lnTo>
                  <a:pt x="28" y="1622"/>
                </a:lnTo>
                <a:lnTo>
                  <a:pt x="12" y="1651"/>
                </a:lnTo>
                <a:lnTo>
                  <a:pt x="9" y="1682"/>
                </a:lnTo>
                <a:lnTo>
                  <a:pt x="32" y="1749"/>
                </a:lnTo>
                <a:lnTo>
                  <a:pt x="27" y="1801"/>
                </a:lnTo>
                <a:lnTo>
                  <a:pt x="2" y="1824"/>
                </a:lnTo>
                <a:lnTo>
                  <a:pt x="72" y="1915"/>
                </a:lnTo>
                <a:lnTo>
                  <a:pt x="89" y="1964"/>
                </a:lnTo>
                <a:lnTo>
                  <a:pt x="388" y="2103"/>
                </a:lnTo>
                <a:lnTo>
                  <a:pt x="370" y="2151"/>
                </a:lnTo>
                <a:lnTo>
                  <a:pt x="279" y="2238"/>
                </a:lnTo>
                <a:lnTo>
                  <a:pt x="207" y="2391"/>
                </a:lnTo>
                <a:lnTo>
                  <a:pt x="183" y="2556"/>
                </a:lnTo>
                <a:lnTo>
                  <a:pt x="188" y="2570"/>
                </a:lnTo>
                <a:lnTo>
                  <a:pt x="217" y="2603"/>
                </a:lnTo>
                <a:lnTo>
                  <a:pt x="490" y="2601"/>
                </a:lnTo>
                <a:lnTo>
                  <a:pt x="647" y="2687"/>
                </a:lnTo>
                <a:lnTo>
                  <a:pt x="695" y="2675"/>
                </a:lnTo>
                <a:lnTo>
                  <a:pt x="738" y="2678"/>
                </a:lnTo>
                <a:lnTo>
                  <a:pt x="775" y="2694"/>
                </a:lnTo>
                <a:lnTo>
                  <a:pt x="793" y="2735"/>
                </a:lnTo>
                <a:lnTo>
                  <a:pt x="834" y="2763"/>
                </a:lnTo>
                <a:lnTo>
                  <a:pt x="859" y="2751"/>
                </a:lnTo>
                <a:lnTo>
                  <a:pt x="877" y="2723"/>
                </a:lnTo>
                <a:lnTo>
                  <a:pt x="910" y="2698"/>
                </a:lnTo>
                <a:lnTo>
                  <a:pt x="960" y="2709"/>
                </a:lnTo>
                <a:lnTo>
                  <a:pt x="1015" y="2751"/>
                </a:lnTo>
                <a:lnTo>
                  <a:pt x="1074" y="2758"/>
                </a:lnTo>
                <a:lnTo>
                  <a:pt x="1167" y="2711"/>
                </a:lnTo>
                <a:lnTo>
                  <a:pt x="1316" y="2709"/>
                </a:lnTo>
                <a:lnTo>
                  <a:pt x="1337" y="2689"/>
                </a:lnTo>
                <a:lnTo>
                  <a:pt x="1386" y="2710"/>
                </a:lnTo>
                <a:lnTo>
                  <a:pt x="1451" y="2717"/>
                </a:lnTo>
                <a:lnTo>
                  <a:pt x="1466" y="2753"/>
                </a:lnTo>
                <a:lnTo>
                  <a:pt x="1503" y="2740"/>
                </a:lnTo>
                <a:lnTo>
                  <a:pt x="1503" y="2706"/>
                </a:lnTo>
                <a:lnTo>
                  <a:pt x="1480" y="2633"/>
                </a:lnTo>
                <a:lnTo>
                  <a:pt x="1482" y="2560"/>
                </a:lnTo>
                <a:lnTo>
                  <a:pt x="1508" y="2512"/>
                </a:lnTo>
                <a:lnTo>
                  <a:pt x="1610" y="2482"/>
                </a:lnTo>
                <a:lnTo>
                  <a:pt x="1649" y="2405"/>
                </a:lnTo>
                <a:lnTo>
                  <a:pt x="1727" y="2380"/>
                </a:lnTo>
                <a:lnTo>
                  <a:pt x="1736" y="2346"/>
                </a:lnTo>
                <a:lnTo>
                  <a:pt x="1429" y="1995"/>
                </a:lnTo>
                <a:lnTo>
                  <a:pt x="1432" y="1865"/>
                </a:lnTo>
                <a:lnTo>
                  <a:pt x="1383" y="1836"/>
                </a:lnTo>
                <a:lnTo>
                  <a:pt x="1352" y="1789"/>
                </a:lnTo>
                <a:lnTo>
                  <a:pt x="1356" y="1752"/>
                </a:lnTo>
                <a:lnTo>
                  <a:pt x="1364" y="1734"/>
                </a:lnTo>
                <a:lnTo>
                  <a:pt x="1422" y="1802"/>
                </a:lnTo>
                <a:lnTo>
                  <a:pt x="1433" y="1800"/>
                </a:lnTo>
                <a:lnTo>
                  <a:pt x="1460" y="1747"/>
                </a:lnTo>
                <a:lnTo>
                  <a:pt x="1679" y="1679"/>
                </a:lnTo>
                <a:lnTo>
                  <a:pt x="1711" y="1633"/>
                </a:lnTo>
                <a:lnTo>
                  <a:pt x="1875" y="1588"/>
                </a:lnTo>
                <a:lnTo>
                  <a:pt x="1897" y="1496"/>
                </a:lnTo>
                <a:lnTo>
                  <a:pt x="1937" y="1509"/>
                </a:lnTo>
                <a:lnTo>
                  <a:pt x="1988" y="1602"/>
                </a:lnTo>
                <a:lnTo>
                  <a:pt x="2016" y="1604"/>
                </a:lnTo>
                <a:lnTo>
                  <a:pt x="2065" y="1414"/>
                </a:lnTo>
                <a:lnTo>
                  <a:pt x="2061" y="1396"/>
                </a:lnTo>
                <a:lnTo>
                  <a:pt x="2002" y="1314"/>
                </a:lnTo>
                <a:lnTo>
                  <a:pt x="1988" y="934"/>
                </a:lnTo>
                <a:lnTo>
                  <a:pt x="1934" y="886"/>
                </a:lnTo>
                <a:lnTo>
                  <a:pt x="1935" y="857"/>
                </a:lnTo>
                <a:lnTo>
                  <a:pt x="1983" y="762"/>
                </a:lnTo>
                <a:lnTo>
                  <a:pt x="1997" y="647"/>
                </a:lnTo>
                <a:lnTo>
                  <a:pt x="1965" y="543"/>
                </a:lnTo>
                <a:lnTo>
                  <a:pt x="1879" y="507"/>
                </a:lnTo>
                <a:lnTo>
                  <a:pt x="1874" y="454"/>
                </a:lnTo>
                <a:lnTo>
                  <a:pt x="1846" y="398"/>
                </a:lnTo>
                <a:lnTo>
                  <a:pt x="1809" y="399"/>
                </a:lnTo>
                <a:lnTo>
                  <a:pt x="1788" y="377"/>
                </a:lnTo>
                <a:lnTo>
                  <a:pt x="1776" y="374"/>
                </a:lnTo>
                <a:lnTo>
                  <a:pt x="1770" y="344"/>
                </a:lnTo>
                <a:lnTo>
                  <a:pt x="1741" y="322"/>
                </a:lnTo>
                <a:lnTo>
                  <a:pt x="1722" y="295"/>
                </a:lnTo>
                <a:lnTo>
                  <a:pt x="1629" y="309"/>
                </a:lnTo>
                <a:lnTo>
                  <a:pt x="1601" y="325"/>
                </a:lnTo>
                <a:lnTo>
                  <a:pt x="1613" y="304"/>
                </a:lnTo>
                <a:lnTo>
                  <a:pt x="1676" y="266"/>
                </a:lnTo>
                <a:lnTo>
                  <a:pt x="1650" y="259"/>
                </a:lnTo>
                <a:lnTo>
                  <a:pt x="1617" y="263"/>
                </a:lnTo>
                <a:lnTo>
                  <a:pt x="1558" y="320"/>
                </a:lnTo>
                <a:lnTo>
                  <a:pt x="1536" y="355"/>
                </a:lnTo>
                <a:lnTo>
                  <a:pt x="1519" y="365"/>
                </a:lnTo>
                <a:lnTo>
                  <a:pt x="1522" y="341"/>
                </a:lnTo>
                <a:lnTo>
                  <a:pt x="1446" y="350"/>
                </a:lnTo>
                <a:lnTo>
                  <a:pt x="1381" y="393"/>
                </a:lnTo>
                <a:lnTo>
                  <a:pt x="1391" y="415"/>
                </a:lnTo>
                <a:lnTo>
                  <a:pt x="1355" y="411"/>
                </a:lnTo>
                <a:lnTo>
                  <a:pt x="1311" y="391"/>
                </a:lnTo>
                <a:lnTo>
                  <a:pt x="1252" y="418"/>
                </a:lnTo>
                <a:lnTo>
                  <a:pt x="1247" y="395"/>
                </a:lnTo>
              </a:path>
            </a:pathLst>
          </a:custGeom>
          <a:solidFill>
            <a:schemeClr val="tx2">
              <a:lumMod val="40000"/>
              <a:lumOff val="60000"/>
            </a:schemeClr>
          </a:solidFill>
          <a:ln w="9525">
            <a:solidFill>
              <a:schemeClr val="tx1"/>
            </a:solidFill>
            <a:round/>
            <a:headEnd/>
            <a:tailEnd/>
          </a:ln>
        </p:spPr>
        <p:txBody>
          <a:bodyPr/>
          <a:lstStyle/>
          <a:p>
            <a:endParaRPr lang="en-US" i="1"/>
          </a:p>
        </p:txBody>
      </p:sp>
      <p:sp>
        <p:nvSpPr>
          <p:cNvPr id="21" name="Freeform 20" descr="Large confetti"/>
          <p:cNvSpPr>
            <a:spLocks/>
          </p:cNvSpPr>
          <p:nvPr/>
        </p:nvSpPr>
        <p:spPr bwMode="auto">
          <a:xfrm rot="21249101">
            <a:off x="7463010" y="3534974"/>
            <a:ext cx="41275" cy="53975"/>
          </a:xfrm>
          <a:custGeom>
            <a:avLst/>
            <a:gdLst>
              <a:gd name="T0" fmla="*/ 2147483647 w 115"/>
              <a:gd name="T1" fmla="*/ 2147483647 h 143"/>
              <a:gd name="T2" fmla="*/ 2147483647 w 115"/>
              <a:gd name="T3" fmla="*/ 2147483647 h 143"/>
              <a:gd name="T4" fmla="*/ 2147483647 w 115"/>
              <a:gd name="T5" fmla="*/ 2147483647 h 143"/>
              <a:gd name="T6" fmla="*/ 2147483647 w 115"/>
              <a:gd name="T7" fmla="*/ 2147483647 h 143"/>
              <a:gd name="T8" fmla="*/ 2147483647 w 115"/>
              <a:gd name="T9" fmla="*/ 2147483647 h 143"/>
              <a:gd name="T10" fmla="*/ 2147483647 w 115"/>
              <a:gd name="T11" fmla="*/ 2147483647 h 143"/>
              <a:gd name="T12" fmla="*/ 2147483647 w 115"/>
              <a:gd name="T13" fmla="*/ 2147483647 h 143"/>
              <a:gd name="T14" fmla="*/ 2147483647 w 115"/>
              <a:gd name="T15" fmla="*/ 2147483647 h 143"/>
              <a:gd name="T16" fmla="*/ 0 w 115"/>
              <a:gd name="T17" fmla="*/ 2147483647 h 143"/>
              <a:gd name="T18" fmla="*/ 2147483647 w 115"/>
              <a:gd name="T19" fmla="*/ 2147483647 h 143"/>
              <a:gd name="T20" fmla="*/ 2147483647 w 115"/>
              <a:gd name="T21" fmla="*/ 2147483647 h 143"/>
              <a:gd name="T22" fmla="*/ 2147483647 w 115"/>
              <a:gd name="T23" fmla="*/ 2147483647 h 143"/>
              <a:gd name="T24" fmla="*/ 2147483647 w 115"/>
              <a:gd name="T25" fmla="*/ 2147483647 h 143"/>
              <a:gd name="T26" fmla="*/ 2147483647 w 115"/>
              <a:gd name="T27" fmla="*/ 2147483647 h 143"/>
              <a:gd name="T28" fmla="*/ 2147483647 w 115"/>
              <a:gd name="T29" fmla="*/ 2147483647 h 143"/>
              <a:gd name="T30" fmla="*/ 2147483647 w 115"/>
              <a:gd name="T31" fmla="*/ 2147483647 h 143"/>
              <a:gd name="T32" fmla="*/ 2147483647 w 115"/>
              <a:gd name="T33" fmla="*/ 2147483647 h 143"/>
              <a:gd name="T34" fmla="*/ 2147483647 w 115"/>
              <a:gd name="T35" fmla="*/ 0 h 143"/>
              <a:gd name="T36" fmla="*/ 2147483647 w 115"/>
              <a:gd name="T37" fmla="*/ 2147483647 h 143"/>
              <a:gd name="T38" fmla="*/ 2147483647 w 115"/>
              <a:gd name="T39" fmla="*/ 2147483647 h 143"/>
              <a:gd name="T40" fmla="*/ 2147483647 w 115"/>
              <a:gd name="T41" fmla="*/ 2147483647 h 143"/>
              <a:gd name="T42" fmla="*/ 2147483647 w 115"/>
              <a:gd name="T43" fmla="*/ 2147483647 h 143"/>
              <a:gd name="T44" fmla="*/ 2147483647 w 115"/>
              <a:gd name="T45" fmla="*/ 2147483647 h 14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15"/>
              <a:gd name="T70" fmla="*/ 0 h 143"/>
              <a:gd name="T71" fmla="*/ 115 w 115"/>
              <a:gd name="T72" fmla="*/ 143 h 14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15" h="143">
                <a:moveTo>
                  <a:pt x="101" y="81"/>
                </a:moveTo>
                <a:lnTo>
                  <a:pt x="101" y="105"/>
                </a:lnTo>
                <a:lnTo>
                  <a:pt x="112" y="127"/>
                </a:lnTo>
                <a:lnTo>
                  <a:pt x="108" y="143"/>
                </a:lnTo>
                <a:lnTo>
                  <a:pt x="89" y="128"/>
                </a:lnTo>
                <a:lnTo>
                  <a:pt x="66" y="132"/>
                </a:lnTo>
                <a:lnTo>
                  <a:pt x="53" y="143"/>
                </a:lnTo>
                <a:lnTo>
                  <a:pt x="21" y="133"/>
                </a:lnTo>
                <a:lnTo>
                  <a:pt x="0" y="110"/>
                </a:lnTo>
                <a:lnTo>
                  <a:pt x="12" y="95"/>
                </a:lnTo>
                <a:lnTo>
                  <a:pt x="15" y="76"/>
                </a:lnTo>
                <a:lnTo>
                  <a:pt x="8" y="45"/>
                </a:lnTo>
                <a:lnTo>
                  <a:pt x="26" y="42"/>
                </a:lnTo>
                <a:lnTo>
                  <a:pt x="72" y="69"/>
                </a:lnTo>
                <a:lnTo>
                  <a:pt x="67" y="50"/>
                </a:lnTo>
                <a:lnTo>
                  <a:pt x="46" y="32"/>
                </a:lnTo>
                <a:lnTo>
                  <a:pt x="33" y="13"/>
                </a:lnTo>
                <a:lnTo>
                  <a:pt x="44" y="0"/>
                </a:lnTo>
                <a:lnTo>
                  <a:pt x="64" y="6"/>
                </a:lnTo>
                <a:lnTo>
                  <a:pt x="67" y="24"/>
                </a:lnTo>
                <a:lnTo>
                  <a:pt x="97" y="30"/>
                </a:lnTo>
                <a:lnTo>
                  <a:pt x="115" y="40"/>
                </a:lnTo>
                <a:lnTo>
                  <a:pt x="101" y="81"/>
                </a:lnTo>
                <a:close/>
              </a:path>
            </a:pathLst>
          </a:custGeom>
          <a:pattFill prst="lgConfetti">
            <a:fgClr>
              <a:srgbClr val="0099FF"/>
            </a:fgClr>
            <a:bgClr>
              <a:srgbClr val="CC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65" name="Freeform 21" descr="Large grid"/>
          <p:cNvSpPr>
            <a:spLocks/>
          </p:cNvSpPr>
          <p:nvPr/>
        </p:nvSpPr>
        <p:spPr bwMode="auto">
          <a:xfrm rot="-350899">
            <a:off x="7463010" y="3534974"/>
            <a:ext cx="41275" cy="53975"/>
          </a:xfrm>
          <a:custGeom>
            <a:avLst/>
            <a:gdLst>
              <a:gd name="T0" fmla="*/ 2147483647 w 115"/>
              <a:gd name="T1" fmla="*/ 2147483647 h 143"/>
              <a:gd name="T2" fmla="*/ 2147483647 w 115"/>
              <a:gd name="T3" fmla="*/ 2147483647 h 143"/>
              <a:gd name="T4" fmla="*/ 2147483647 w 115"/>
              <a:gd name="T5" fmla="*/ 2147483647 h 143"/>
              <a:gd name="T6" fmla="*/ 2147483647 w 115"/>
              <a:gd name="T7" fmla="*/ 2147483647 h 143"/>
              <a:gd name="T8" fmla="*/ 2147483647 w 115"/>
              <a:gd name="T9" fmla="*/ 2147483647 h 143"/>
              <a:gd name="T10" fmla="*/ 2147483647 w 115"/>
              <a:gd name="T11" fmla="*/ 2147483647 h 143"/>
              <a:gd name="T12" fmla="*/ 2147483647 w 115"/>
              <a:gd name="T13" fmla="*/ 2147483647 h 143"/>
              <a:gd name="T14" fmla="*/ 2147483647 w 115"/>
              <a:gd name="T15" fmla="*/ 2147483647 h 143"/>
              <a:gd name="T16" fmla="*/ 0 w 115"/>
              <a:gd name="T17" fmla="*/ 2147483647 h 143"/>
              <a:gd name="T18" fmla="*/ 2147483647 w 115"/>
              <a:gd name="T19" fmla="*/ 2147483647 h 143"/>
              <a:gd name="T20" fmla="*/ 2147483647 w 115"/>
              <a:gd name="T21" fmla="*/ 2147483647 h 143"/>
              <a:gd name="T22" fmla="*/ 2147483647 w 115"/>
              <a:gd name="T23" fmla="*/ 2147483647 h 143"/>
              <a:gd name="T24" fmla="*/ 2147483647 w 115"/>
              <a:gd name="T25" fmla="*/ 2147483647 h 143"/>
              <a:gd name="T26" fmla="*/ 2147483647 w 115"/>
              <a:gd name="T27" fmla="*/ 2147483647 h 143"/>
              <a:gd name="T28" fmla="*/ 2147483647 w 115"/>
              <a:gd name="T29" fmla="*/ 2147483647 h 143"/>
              <a:gd name="T30" fmla="*/ 2147483647 w 115"/>
              <a:gd name="T31" fmla="*/ 2147483647 h 143"/>
              <a:gd name="T32" fmla="*/ 2147483647 w 115"/>
              <a:gd name="T33" fmla="*/ 2147483647 h 143"/>
              <a:gd name="T34" fmla="*/ 2147483647 w 115"/>
              <a:gd name="T35" fmla="*/ 0 h 143"/>
              <a:gd name="T36" fmla="*/ 2147483647 w 115"/>
              <a:gd name="T37" fmla="*/ 2147483647 h 143"/>
              <a:gd name="T38" fmla="*/ 2147483647 w 115"/>
              <a:gd name="T39" fmla="*/ 2147483647 h 143"/>
              <a:gd name="T40" fmla="*/ 2147483647 w 115"/>
              <a:gd name="T41" fmla="*/ 2147483647 h 143"/>
              <a:gd name="T42" fmla="*/ 2147483647 w 115"/>
              <a:gd name="T43" fmla="*/ 2147483647 h 143"/>
              <a:gd name="T44" fmla="*/ 2147483647 w 115"/>
              <a:gd name="T45" fmla="*/ 2147483647 h 14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15"/>
              <a:gd name="T70" fmla="*/ 0 h 143"/>
              <a:gd name="T71" fmla="*/ 115 w 115"/>
              <a:gd name="T72" fmla="*/ 143 h 14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15" h="143">
                <a:moveTo>
                  <a:pt x="101" y="81"/>
                </a:moveTo>
                <a:lnTo>
                  <a:pt x="101" y="105"/>
                </a:lnTo>
                <a:lnTo>
                  <a:pt x="112" y="127"/>
                </a:lnTo>
                <a:lnTo>
                  <a:pt x="108" y="143"/>
                </a:lnTo>
                <a:lnTo>
                  <a:pt x="89" y="128"/>
                </a:lnTo>
                <a:lnTo>
                  <a:pt x="66" y="132"/>
                </a:lnTo>
                <a:lnTo>
                  <a:pt x="53" y="143"/>
                </a:lnTo>
                <a:lnTo>
                  <a:pt x="21" y="133"/>
                </a:lnTo>
                <a:lnTo>
                  <a:pt x="0" y="110"/>
                </a:lnTo>
                <a:lnTo>
                  <a:pt x="12" y="95"/>
                </a:lnTo>
                <a:lnTo>
                  <a:pt x="15" y="76"/>
                </a:lnTo>
                <a:lnTo>
                  <a:pt x="8" y="45"/>
                </a:lnTo>
                <a:lnTo>
                  <a:pt x="26" y="42"/>
                </a:lnTo>
                <a:lnTo>
                  <a:pt x="72" y="69"/>
                </a:lnTo>
                <a:lnTo>
                  <a:pt x="67" y="50"/>
                </a:lnTo>
                <a:lnTo>
                  <a:pt x="46" y="32"/>
                </a:lnTo>
                <a:lnTo>
                  <a:pt x="33" y="13"/>
                </a:lnTo>
                <a:lnTo>
                  <a:pt x="44" y="0"/>
                </a:lnTo>
                <a:lnTo>
                  <a:pt x="64" y="6"/>
                </a:lnTo>
                <a:lnTo>
                  <a:pt x="67" y="24"/>
                </a:lnTo>
                <a:lnTo>
                  <a:pt x="97" y="30"/>
                </a:lnTo>
                <a:lnTo>
                  <a:pt x="115" y="40"/>
                </a:lnTo>
                <a:lnTo>
                  <a:pt x="101" y="81"/>
                </a:lnTo>
              </a:path>
            </a:pathLst>
          </a:custGeom>
          <a:solidFill>
            <a:schemeClr val="tx2">
              <a:lumMod val="40000"/>
              <a:lumOff val="60000"/>
            </a:schemeClr>
          </a:solidFill>
          <a:ln w="6350">
            <a:solidFill>
              <a:schemeClr val="tx1"/>
            </a:solidFill>
            <a:round/>
            <a:headEnd/>
            <a:tailEnd/>
          </a:ln>
        </p:spPr>
        <p:txBody>
          <a:bodyPr/>
          <a:lstStyle/>
          <a:p>
            <a:pPr>
              <a:buFontTx/>
              <a:buChar char="•"/>
            </a:pPr>
            <a:endParaRPr lang="en-US" i="1">
              <a:solidFill>
                <a:srgbClr val="333399"/>
              </a:solidFill>
              <a:latin typeface="Arial" charset="0"/>
              <a:cs typeface="+mn-cs"/>
            </a:endParaRPr>
          </a:p>
        </p:txBody>
      </p:sp>
      <p:sp>
        <p:nvSpPr>
          <p:cNvPr id="23" name="Freeform 22"/>
          <p:cNvSpPr>
            <a:spLocks/>
          </p:cNvSpPr>
          <p:nvPr/>
        </p:nvSpPr>
        <p:spPr bwMode="auto">
          <a:xfrm rot="21249101">
            <a:off x="6043785" y="2855524"/>
            <a:ext cx="87312" cy="71438"/>
          </a:xfrm>
          <a:custGeom>
            <a:avLst/>
            <a:gdLst>
              <a:gd name="T0" fmla="*/ 2147483647 w 235"/>
              <a:gd name="T1" fmla="*/ 2147483647 h 188"/>
              <a:gd name="T2" fmla="*/ 2147483647 w 235"/>
              <a:gd name="T3" fmla="*/ 0 h 188"/>
              <a:gd name="T4" fmla="*/ 2147483647 w 235"/>
              <a:gd name="T5" fmla="*/ 2147483647 h 188"/>
              <a:gd name="T6" fmla="*/ 2147483647 w 235"/>
              <a:gd name="T7" fmla="*/ 2147483647 h 188"/>
              <a:gd name="T8" fmla="*/ 2147483647 w 235"/>
              <a:gd name="T9" fmla="*/ 2147483647 h 188"/>
              <a:gd name="T10" fmla="*/ 2147483647 w 235"/>
              <a:gd name="T11" fmla="*/ 2147483647 h 188"/>
              <a:gd name="T12" fmla="*/ 2147483647 w 235"/>
              <a:gd name="T13" fmla="*/ 2147483647 h 188"/>
              <a:gd name="T14" fmla="*/ 2147483647 w 235"/>
              <a:gd name="T15" fmla="*/ 2147483647 h 188"/>
              <a:gd name="T16" fmla="*/ 2147483647 w 235"/>
              <a:gd name="T17" fmla="*/ 2147483647 h 188"/>
              <a:gd name="T18" fmla="*/ 2147483647 w 235"/>
              <a:gd name="T19" fmla="*/ 2147483647 h 188"/>
              <a:gd name="T20" fmla="*/ 2147483647 w 235"/>
              <a:gd name="T21" fmla="*/ 2147483647 h 188"/>
              <a:gd name="T22" fmla="*/ 2147483647 w 235"/>
              <a:gd name="T23" fmla="*/ 2147483647 h 188"/>
              <a:gd name="T24" fmla="*/ 0 w 235"/>
              <a:gd name="T25" fmla="*/ 2147483647 h 188"/>
              <a:gd name="T26" fmla="*/ 2147483647 w 235"/>
              <a:gd name="T27" fmla="*/ 2147483647 h 188"/>
              <a:gd name="T28" fmla="*/ 2147483647 w 235"/>
              <a:gd name="T29" fmla="*/ 2147483647 h 188"/>
              <a:gd name="T30" fmla="*/ 2147483647 w 235"/>
              <a:gd name="T31" fmla="*/ 2147483647 h 188"/>
              <a:gd name="T32" fmla="*/ 2147483647 w 235"/>
              <a:gd name="T33" fmla="*/ 2147483647 h 188"/>
              <a:gd name="T34" fmla="*/ 2147483647 w 235"/>
              <a:gd name="T35" fmla="*/ 2147483647 h 188"/>
              <a:gd name="T36" fmla="*/ 2147483647 w 235"/>
              <a:gd name="T37" fmla="*/ 2147483647 h 188"/>
              <a:gd name="T38" fmla="*/ 2147483647 w 235"/>
              <a:gd name="T39" fmla="*/ 2147483647 h 188"/>
              <a:gd name="T40" fmla="*/ 2147483647 w 235"/>
              <a:gd name="T41" fmla="*/ 2147483647 h 188"/>
              <a:gd name="T42" fmla="*/ 2147483647 w 235"/>
              <a:gd name="T43" fmla="*/ 2147483647 h 188"/>
              <a:gd name="T44" fmla="*/ 2147483647 w 235"/>
              <a:gd name="T45" fmla="*/ 2147483647 h 188"/>
              <a:gd name="T46" fmla="*/ 2147483647 w 235"/>
              <a:gd name="T47" fmla="*/ 2147483647 h 188"/>
              <a:gd name="T48" fmla="*/ 2147483647 w 235"/>
              <a:gd name="T49" fmla="*/ 2147483647 h 188"/>
              <a:gd name="T50" fmla="*/ 2147483647 w 235"/>
              <a:gd name="T51" fmla="*/ 2147483647 h 188"/>
              <a:gd name="T52" fmla="*/ 2147483647 w 235"/>
              <a:gd name="T53" fmla="*/ 2147483647 h 188"/>
              <a:gd name="T54" fmla="*/ 2147483647 w 235"/>
              <a:gd name="T55" fmla="*/ 2147483647 h 18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35"/>
              <a:gd name="T85" fmla="*/ 0 h 188"/>
              <a:gd name="T86" fmla="*/ 235 w 235"/>
              <a:gd name="T87" fmla="*/ 188 h 18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35" h="188">
                <a:moveTo>
                  <a:pt x="235" y="4"/>
                </a:moveTo>
                <a:lnTo>
                  <a:pt x="214" y="0"/>
                </a:lnTo>
                <a:lnTo>
                  <a:pt x="109" y="27"/>
                </a:lnTo>
                <a:lnTo>
                  <a:pt x="104" y="40"/>
                </a:lnTo>
                <a:lnTo>
                  <a:pt x="103" y="60"/>
                </a:lnTo>
                <a:lnTo>
                  <a:pt x="81" y="59"/>
                </a:lnTo>
                <a:lnTo>
                  <a:pt x="64" y="33"/>
                </a:lnTo>
                <a:lnTo>
                  <a:pt x="41" y="61"/>
                </a:lnTo>
                <a:lnTo>
                  <a:pt x="23" y="105"/>
                </a:lnTo>
                <a:lnTo>
                  <a:pt x="31" y="144"/>
                </a:lnTo>
                <a:lnTo>
                  <a:pt x="8" y="157"/>
                </a:lnTo>
                <a:lnTo>
                  <a:pt x="3" y="166"/>
                </a:lnTo>
                <a:lnTo>
                  <a:pt x="0" y="188"/>
                </a:lnTo>
                <a:lnTo>
                  <a:pt x="41" y="184"/>
                </a:lnTo>
                <a:lnTo>
                  <a:pt x="51" y="167"/>
                </a:lnTo>
                <a:lnTo>
                  <a:pt x="68" y="164"/>
                </a:lnTo>
                <a:lnTo>
                  <a:pt x="87" y="151"/>
                </a:lnTo>
                <a:lnTo>
                  <a:pt x="108" y="161"/>
                </a:lnTo>
                <a:lnTo>
                  <a:pt x="142" y="149"/>
                </a:lnTo>
                <a:lnTo>
                  <a:pt x="156" y="127"/>
                </a:lnTo>
                <a:lnTo>
                  <a:pt x="146" y="120"/>
                </a:lnTo>
                <a:lnTo>
                  <a:pt x="153" y="101"/>
                </a:lnTo>
                <a:lnTo>
                  <a:pt x="174" y="88"/>
                </a:lnTo>
                <a:lnTo>
                  <a:pt x="192" y="93"/>
                </a:lnTo>
                <a:lnTo>
                  <a:pt x="214" y="85"/>
                </a:lnTo>
                <a:lnTo>
                  <a:pt x="205" y="83"/>
                </a:lnTo>
                <a:lnTo>
                  <a:pt x="201" y="67"/>
                </a:lnTo>
                <a:lnTo>
                  <a:pt x="235" y="4"/>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67" name="Freeform 23"/>
          <p:cNvSpPr>
            <a:spLocks/>
          </p:cNvSpPr>
          <p:nvPr/>
        </p:nvSpPr>
        <p:spPr bwMode="auto">
          <a:xfrm rot="-350899">
            <a:off x="6043785" y="2855524"/>
            <a:ext cx="87312" cy="71438"/>
          </a:xfrm>
          <a:custGeom>
            <a:avLst/>
            <a:gdLst>
              <a:gd name="T0" fmla="*/ 2147483647 w 235"/>
              <a:gd name="T1" fmla="*/ 2147483647 h 188"/>
              <a:gd name="T2" fmla="*/ 2147483647 w 235"/>
              <a:gd name="T3" fmla="*/ 0 h 188"/>
              <a:gd name="T4" fmla="*/ 2147483647 w 235"/>
              <a:gd name="T5" fmla="*/ 2147483647 h 188"/>
              <a:gd name="T6" fmla="*/ 2147483647 w 235"/>
              <a:gd name="T7" fmla="*/ 2147483647 h 188"/>
              <a:gd name="T8" fmla="*/ 2147483647 w 235"/>
              <a:gd name="T9" fmla="*/ 2147483647 h 188"/>
              <a:gd name="T10" fmla="*/ 2147483647 w 235"/>
              <a:gd name="T11" fmla="*/ 2147483647 h 188"/>
              <a:gd name="T12" fmla="*/ 2147483647 w 235"/>
              <a:gd name="T13" fmla="*/ 2147483647 h 188"/>
              <a:gd name="T14" fmla="*/ 2147483647 w 235"/>
              <a:gd name="T15" fmla="*/ 2147483647 h 188"/>
              <a:gd name="T16" fmla="*/ 2147483647 w 235"/>
              <a:gd name="T17" fmla="*/ 2147483647 h 188"/>
              <a:gd name="T18" fmla="*/ 2147483647 w 235"/>
              <a:gd name="T19" fmla="*/ 2147483647 h 188"/>
              <a:gd name="T20" fmla="*/ 2147483647 w 235"/>
              <a:gd name="T21" fmla="*/ 2147483647 h 188"/>
              <a:gd name="T22" fmla="*/ 2147483647 w 235"/>
              <a:gd name="T23" fmla="*/ 2147483647 h 188"/>
              <a:gd name="T24" fmla="*/ 0 w 235"/>
              <a:gd name="T25" fmla="*/ 2147483647 h 188"/>
              <a:gd name="T26" fmla="*/ 2147483647 w 235"/>
              <a:gd name="T27" fmla="*/ 2147483647 h 188"/>
              <a:gd name="T28" fmla="*/ 2147483647 w 235"/>
              <a:gd name="T29" fmla="*/ 2147483647 h 188"/>
              <a:gd name="T30" fmla="*/ 2147483647 w 235"/>
              <a:gd name="T31" fmla="*/ 2147483647 h 188"/>
              <a:gd name="T32" fmla="*/ 2147483647 w 235"/>
              <a:gd name="T33" fmla="*/ 2147483647 h 188"/>
              <a:gd name="T34" fmla="*/ 2147483647 w 235"/>
              <a:gd name="T35" fmla="*/ 2147483647 h 188"/>
              <a:gd name="T36" fmla="*/ 2147483647 w 235"/>
              <a:gd name="T37" fmla="*/ 2147483647 h 188"/>
              <a:gd name="T38" fmla="*/ 2147483647 w 235"/>
              <a:gd name="T39" fmla="*/ 2147483647 h 188"/>
              <a:gd name="T40" fmla="*/ 2147483647 w 235"/>
              <a:gd name="T41" fmla="*/ 2147483647 h 188"/>
              <a:gd name="T42" fmla="*/ 2147483647 w 235"/>
              <a:gd name="T43" fmla="*/ 2147483647 h 188"/>
              <a:gd name="T44" fmla="*/ 2147483647 w 235"/>
              <a:gd name="T45" fmla="*/ 2147483647 h 188"/>
              <a:gd name="T46" fmla="*/ 2147483647 w 235"/>
              <a:gd name="T47" fmla="*/ 2147483647 h 188"/>
              <a:gd name="T48" fmla="*/ 2147483647 w 235"/>
              <a:gd name="T49" fmla="*/ 2147483647 h 188"/>
              <a:gd name="T50" fmla="*/ 2147483647 w 235"/>
              <a:gd name="T51" fmla="*/ 2147483647 h 188"/>
              <a:gd name="T52" fmla="*/ 2147483647 w 235"/>
              <a:gd name="T53" fmla="*/ 2147483647 h 188"/>
              <a:gd name="T54" fmla="*/ 2147483647 w 235"/>
              <a:gd name="T55" fmla="*/ 2147483647 h 18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35"/>
              <a:gd name="T85" fmla="*/ 0 h 188"/>
              <a:gd name="T86" fmla="*/ 235 w 235"/>
              <a:gd name="T87" fmla="*/ 188 h 18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35" h="188">
                <a:moveTo>
                  <a:pt x="235" y="4"/>
                </a:moveTo>
                <a:lnTo>
                  <a:pt x="214" y="0"/>
                </a:lnTo>
                <a:lnTo>
                  <a:pt x="109" y="27"/>
                </a:lnTo>
                <a:lnTo>
                  <a:pt x="104" y="40"/>
                </a:lnTo>
                <a:lnTo>
                  <a:pt x="103" y="60"/>
                </a:lnTo>
                <a:lnTo>
                  <a:pt x="81" y="59"/>
                </a:lnTo>
                <a:lnTo>
                  <a:pt x="64" y="33"/>
                </a:lnTo>
                <a:lnTo>
                  <a:pt x="41" y="61"/>
                </a:lnTo>
                <a:lnTo>
                  <a:pt x="23" y="105"/>
                </a:lnTo>
                <a:lnTo>
                  <a:pt x="31" y="144"/>
                </a:lnTo>
                <a:lnTo>
                  <a:pt x="8" y="157"/>
                </a:lnTo>
                <a:lnTo>
                  <a:pt x="3" y="166"/>
                </a:lnTo>
                <a:lnTo>
                  <a:pt x="0" y="188"/>
                </a:lnTo>
                <a:lnTo>
                  <a:pt x="41" y="184"/>
                </a:lnTo>
                <a:lnTo>
                  <a:pt x="51" y="167"/>
                </a:lnTo>
                <a:lnTo>
                  <a:pt x="68" y="164"/>
                </a:lnTo>
                <a:lnTo>
                  <a:pt x="87" y="151"/>
                </a:lnTo>
                <a:lnTo>
                  <a:pt x="108" y="161"/>
                </a:lnTo>
                <a:lnTo>
                  <a:pt x="142" y="149"/>
                </a:lnTo>
                <a:lnTo>
                  <a:pt x="156" y="127"/>
                </a:lnTo>
                <a:lnTo>
                  <a:pt x="146" y="120"/>
                </a:lnTo>
                <a:lnTo>
                  <a:pt x="153" y="101"/>
                </a:lnTo>
                <a:lnTo>
                  <a:pt x="174" y="88"/>
                </a:lnTo>
                <a:lnTo>
                  <a:pt x="192" y="93"/>
                </a:lnTo>
                <a:lnTo>
                  <a:pt x="214" y="85"/>
                </a:lnTo>
                <a:lnTo>
                  <a:pt x="205" y="83"/>
                </a:lnTo>
                <a:lnTo>
                  <a:pt x="201" y="67"/>
                </a:lnTo>
                <a:lnTo>
                  <a:pt x="235" y="4"/>
                </a:lnTo>
              </a:path>
            </a:pathLst>
          </a:custGeom>
          <a:solidFill>
            <a:schemeClr val="tx2">
              <a:lumMod val="40000"/>
              <a:lumOff val="60000"/>
            </a:schemeClr>
          </a:solidFill>
          <a:ln w="9525">
            <a:solidFill>
              <a:schemeClr val="tx1"/>
            </a:solidFill>
            <a:round/>
            <a:headEnd/>
            <a:tailEnd/>
          </a:ln>
        </p:spPr>
        <p:txBody>
          <a:bodyPr/>
          <a:lstStyle/>
          <a:p>
            <a:endParaRPr lang="en-US" i="1"/>
          </a:p>
        </p:txBody>
      </p:sp>
      <p:sp>
        <p:nvSpPr>
          <p:cNvPr id="25" name="Freeform 24"/>
          <p:cNvSpPr>
            <a:spLocks/>
          </p:cNvSpPr>
          <p:nvPr/>
        </p:nvSpPr>
        <p:spPr bwMode="auto">
          <a:xfrm rot="21249101">
            <a:off x="6010447" y="2934899"/>
            <a:ext cx="30163" cy="22225"/>
          </a:xfrm>
          <a:custGeom>
            <a:avLst/>
            <a:gdLst>
              <a:gd name="T0" fmla="*/ 2147483647 w 84"/>
              <a:gd name="T1" fmla="*/ 2147483647 h 60"/>
              <a:gd name="T2" fmla="*/ 2147483647 w 84"/>
              <a:gd name="T3" fmla="*/ 2147483647 h 60"/>
              <a:gd name="T4" fmla="*/ 2147483647 w 84"/>
              <a:gd name="T5" fmla="*/ 2147483647 h 60"/>
              <a:gd name="T6" fmla="*/ 2147483647 w 84"/>
              <a:gd name="T7" fmla="*/ 0 h 60"/>
              <a:gd name="T8" fmla="*/ 0 w 84"/>
              <a:gd name="T9" fmla="*/ 2147483647 h 60"/>
              <a:gd name="T10" fmla="*/ 2147483647 w 84"/>
              <a:gd name="T11" fmla="*/ 2147483647 h 60"/>
              <a:gd name="T12" fmla="*/ 2147483647 w 84"/>
              <a:gd name="T13" fmla="*/ 2147483647 h 60"/>
              <a:gd name="T14" fmla="*/ 2147483647 w 84"/>
              <a:gd name="T15" fmla="*/ 2147483647 h 60"/>
              <a:gd name="T16" fmla="*/ 0 60000 65536"/>
              <a:gd name="T17" fmla="*/ 0 60000 65536"/>
              <a:gd name="T18" fmla="*/ 0 60000 65536"/>
              <a:gd name="T19" fmla="*/ 0 60000 65536"/>
              <a:gd name="T20" fmla="*/ 0 60000 65536"/>
              <a:gd name="T21" fmla="*/ 0 60000 65536"/>
              <a:gd name="T22" fmla="*/ 0 60000 65536"/>
              <a:gd name="T23" fmla="*/ 0 60000 65536"/>
              <a:gd name="T24" fmla="*/ 0 w 84"/>
              <a:gd name="T25" fmla="*/ 0 h 60"/>
              <a:gd name="T26" fmla="*/ 84 w 84"/>
              <a:gd name="T27" fmla="*/ 60 h 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 h="60">
                <a:moveTo>
                  <a:pt x="71" y="31"/>
                </a:moveTo>
                <a:lnTo>
                  <a:pt x="84" y="28"/>
                </a:lnTo>
                <a:lnTo>
                  <a:pt x="67" y="14"/>
                </a:lnTo>
                <a:lnTo>
                  <a:pt x="7" y="0"/>
                </a:lnTo>
                <a:lnTo>
                  <a:pt x="0" y="11"/>
                </a:lnTo>
                <a:lnTo>
                  <a:pt x="19" y="45"/>
                </a:lnTo>
                <a:lnTo>
                  <a:pt x="52" y="60"/>
                </a:lnTo>
                <a:lnTo>
                  <a:pt x="71" y="31"/>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69" name="Freeform 25"/>
          <p:cNvSpPr>
            <a:spLocks/>
          </p:cNvSpPr>
          <p:nvPr/>
        </p:nvSpPr>
        <p:spPr bwMode="auto">
          <a:xfrm rot="-350899">
            <a:off x="6010447" y="2934899"/>
            <a:ext cx="30163" cy="22225"/>
          </a:xfrm>
          <a:custGeom>
            <a:avLst/>
            <a:gdLst>
              <a:gd name="T0" fmla="*/ 2147483647 w 84"/>
              <a:gd name="T1" fmla="*/ 2147483647 h 60"/>
              <a:gd name="T2" fmla="*/ 2147483647 w 84"/>
              <a:gd name="T3" fmla="*/ 2147483647 h 60"/>
              <a:gd name="T4" fmla="*/ 2147483647 w 84"/>
              <a:gd name="T5" fmla="*/ 2147483647 h 60"/>
              <a:gd name="T6" fmla="*/ 2147483647 w 84"/>
              <a:gd name="T7" fmla="*/ 0 h 60"/>
              <a:gd name="T8" fmla="*/ 0 w 84"/>
              <a:gd name="T9" fmla="*/ 2147483647 h 60"/>
              <a:gd name="T10" fmla="*/ 2147483647 w 84"/>
              <a:gd name="T11" fmla="*/ 2147483647 h 60"/>
              <a:gd name="T12" fmla="*/ 2147483647 w 84"/>
              <a:gd name="T13" fmla="*/ 2147483647 h 60"/>
              <a:gd name="T14" fmla="*/ 2147483647 w 84"/>
              <a:gd name="T15" fmla="*/ 2147483647 h 60"/>
              <a:gd name="T16" fmla="*/ 0 60000 65536"/>
              <a:gd name="T17" fmla="*/ 0 60000 65536"/>
              <a:gd name="T18" fmla="*/ 0 60000 65536"/>
              <a:gd name="T19" fmla="*/ 0 60000 65536"/>
              <a:gd name="T20" fmla="*/ 0 60000 65536"/>
              <a:gd name="T21" fmla="*/ 0 60000 65536"/>
              <a:gd name="T22" fmla="*/ 0 60000 65536"/>
              <a:gd name="T23" fmla="*/ 0 60000 65536"/>
              <a:gd name="T24" fmla="*/ 0 w 84"/>
              <a:gd name="T25" fmla="*/ 0 h 60"/>
              <a:gd name="T26" fmla="*/ 84 w 84"/>
              <a:gd name="T27" fmla="*/ 60 h 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 h="60">
                <a:moveTo>
                  <a:pt x="71" y="31"/>
                </a:moveTo>
                <a:lnTo>
                  <a:pt x="84" y="28"/>
                </a:lnTo>
                <a:lnTo>
                  <a:pt x="67" y="14"/>
                </a:lnTo>
                <a:lnTo>
                  <a:pt x="7" y="0"/>
                </a:lnTo>
                <a:lnTo>
                  <a:pt x="0" y="11"/>
                </a:lnTo>
                <a:lnTo>
                  <a:pt x="19" y="45"/>
                </a:lnTo>
                <a:lnTo>
                  <a:pt x="52" y="60"/>
                </a:lnTo>
                <a:lnTo>
                  <a:pt x="71" y="31"/>
                </a:lnTo>
              </a:path>
            </a:pathLst>
          </a:custGeom>
          <a:solidFill>
            <a:srgbClr val="0070C0"/>
          </a:solidFill>
          <a:ln w="9525">
            <a:solidFill>
              <a:schemeClr val="tx1"/>
            </a:solidFill>
            <a:round/>
            <a:headEnd/>
            <a:tailEnd/>
          </a:ln>
        </p:spPr>
        <p:txBody>
          <a:bodyPr/>
          <a:lstStyle/>
          <a:p>
            <a:endParaRPr lang="en-US" i="1"/>
          </a:p>
        </p:txBody>
      </p:sp>
      <p:sp>
        <p:nvSpPr>
          <p:cNvPr id="27" name="Freeform 26"/>
          <p:cNvSpPr>
            <a:spLocks/>
          </p:cNvSpPr>
          <p:nvPr/>
        </p:nvSpPr>
        <p:spPr bwMode="auto">
          <a:xfrm rot="21249101">
            <a:off x="5829472" y="2872987"/>
            <a:ext cx="687388" cy="1122362"/>
          </a:xfrm>
          <a:custGeom>
            <a:avLst/>
            <a:gdLst>
              <a:gd name="T0" fmla="*/ 2147483647 w 1865"/>
              <a:gd name="T1" fmla="*/ 2147483647 h 3027"/>
              <a:gd name="T2" fmla="*/ 2147483647 w 1865"/>
              <a:gd name="T3" fmla="*/ 2147483647 h 3027"/>
              <a:gd name="T4" fmla="*/ 2147483647 w 1865"/>
              <a:gd name="T5" fmla="*/ 2147483647 h 3027"/>
              <a:gd name="T6" fmla="*/ 2147483647 w 1865"/>
              <a:gd name="T7" fmla="*/ 2147483647 h 3027"/>
              <a:gd name="T8" fmla="*/ 2147483647 w 1865"/>
              <a:gd name="T9" fmla="*/ 2147483647 h 3027"/>
              <a:gd name="T10" fmla="*/ 2147483647 w 1865"/>
              <a:gd name="T11" fmla="*/ 2147483647 h 3027"/>
              <a:gd name="T12" fmla="*/ 2147483647 w 1865"/>
              <a:gd name="T13" fmla="*/ 2147483647 h 3027"/>
              <a:gd name="T14" fmla="*/ 2147483647 w 1865"/>
              <a:gd name="T15" fmla="*/ 2147483647 h 3027"/>
              <a:gd name="T16" fmla="*/ 2147483647 w 1865"/>
              <a:gd name="T17" fmla="*/ 2147483647 h 3027"/>
              <a:gd name="T18" fmla="*/ 2147483647 w 1865"/>
              <a:gd name="T19" fmla="*/ 2147483647 h 3027"/>
              <a:gd name="T20" fmla="*/ 2147483647 w 1865"/>
              <a:gd name="T21" fmla="*/ 2147483647 h 3027"/>
              <a:gd name="T22" fmla="*/ 2147483647 w 1865"/>
              <a:gd name="T23" fmla="*/ 2147483647 h 3027"/>
              <a:gd name="T24" fmla="*/ 2147483647 w 1865"/>
              <a:gd name="T25" fmla="*/ 2147483647 h 3027"/>
              <a:gd name="T26" fmla="*/ 2147483647 w 1865"/>
              <a:gd name="T27" fmla="*/ 2147483647 h 3027"/>
              <a:gd name="T28" fmla="*/ 2147483647 w 1865"/>
              <a:gd name="T29" fmla="*/ 2147483647 h 3027"/>
              <a:gd name="T30" fmla="*/ 2147483647 w 1865"/>
              <a:gd name="T31" fmla="*/ 2147483647 h 3027"/>
              <a:gd name="T32" fmla="*/ 2147483647 w 1865"/>
              <a:gd name="T33" fmla="*/ 2147483647 h 3027"/>
              <a:gd name="T34" fmla="*/ 2147483647 w 1865"/>
              <a:gd name="T35" fmla="*/ 2147483647 h 3027"/>
              <a:gd name="T36" fmla="*/ 2147483647 w 1865"/>
              <a:gd name="T37" fmla="*/ 2147483647 h 3027"/>
              <a:gd name="T38" fmla="*/ 2147483647 w 1865"/>
              <a:gd name="T39" fmla="*/ 2147483647 h 3027"/>
              <a:gd name="T40" fmla="*/ 2147483647 w 1865"/>
              <a:gd name="T41" fmla="*/ 2147483647 h 3027"/>
              <a:gd name="T42" fmla="*/ 2147483647 w 1865"/>
              <a:gd name="T43" fmla="*/ 2147483647 h 3027"/>
              <a:gd name="T44" fmla="*/ 2147483647 w 1865"/>
              <a:gd name="T45" fmla="*/ 2147483647 h 3027"/>
              <a:gd name="T46" fmla="*/ 2147483647 w 1865"/>
              <a:gd name="T47" fmla="*/ 2147483647 h 3027"/>
              <a:gd name="T48" fmla="*/ 2147483647 w 1865"/>
              <a:gd name="T49" fmla="*/ 2147483647 h 3027"/>
              <a:gd name="T50" fmla="*/ 2147483647 w 1865"/>
              <a:gd name="T51" fmla="*/ 2147483647 h 3027"/>
              <a:gd name="T52" fmla="*/ 2147483647 w 1865"/>
              <a:gd name="T53" fmla="*/ 2147483647 h 3027"/>
              <a:gd name="T54" fmla="*/ 2147483647 w 1865"/>
              <a:gd name="T55" fmla="*/ 2147483647 h 3027"/>
              <a:gd name="T56" fmla="*/ 2147483647 w 1865"/>
              <a:gd name="T57" fmla="*/ 2147483647 h 3027"/>
              <a:gd name="T58" fmla="*/ 2147483647 w 1865"/>
              <a:gd name="T59" fmla="*/ 2147483647 h 3027"/>
              <a:gd name="T60" fmla="*/ 2147483647 w 1865"/>
              <a:gd name="T61" fmla="*/ 2147483647 h 3027"/>
              <a:gd name="T62" fmla="*/ 2147483647 w 1865"/>
              <a:gd name="T63" fmla="*/ 2147483647 h 3027"/>
              <a:gd name="T64" fmla="*/ 2147483647 w 1865"/>
              <a:gd name="T65" fmla="*/ 2147483647 h 3027"/>
              <a:gd name="T66" fmla="*/ 2147483647 w 1865"/>
              <a:gd name="T67" fmla="*/ 2147483647 h 3027"/>
              <a:gd name="T68" fmla="*/ 2147483647 w 1865"/>
              <a:gd name="T69" fmla="*/ 2147483647 h 3027"/>
              <a:gd name="T70" fmla="*/ 2147483647 w 1865"/>
              <a:gd name="T71" fmla="*/ 2147483647 h 3027"/>
              <a:gd name="T72" fmla="*/ 2147483647 w 1865"/>
              <a:gd name="T73" fmla="*/ 2147483647 h 3027"/>
              <a:gd name="T74" fmla="*/ 2147483647 w 1865"/>
              <a:gd name="T75" fmla="*/ 2147483647 h 3027"/>
              <a:gd name="T76" fmla="*/ 2147483647 w 1865"/>
              <a:gd name="T77" fmla="*/ 2147483647 h 3027"/>
              <a:gd name="T78" fmla="*/ 2147483647 w 1865"/>
              <a:gd name="T79" fmla="*/ 2147483647 h 3027"/>
              <a:gd name="T80" fmla="*/ 2147483647 w 1865"/>
              <a:gd name="T81" fmla="*/ 2147483647 h 3027"/>
              <a:gd name="T82" fmla="*/ 2147483647 w 1865"/>
              <a:gd name="T83" fmla="*/ 2147483647 h 3027"/>
              <a:gd name="T84" fmla="*/ 2147483647 w 1865"/>
              <a:gd name="T85" fmla="*/ 2147483647 h 3027"/>
              <a:gd name="T86" fmla="*/ 2147483647 w 1865"/>
              <a:gd name="T87" fmla="*/ 2147483647 h 3027"/>
              <a:gd name="T88" fmla="*/ 2147483647 w 1865"/>
              <a:gd name="T89" fmla="*/ 2147483647 h 3027"/>
              <a:gd name="T90" fmla="*/ 2147483647 w 1865"/>
              <a:gd name="T91" fmla="*/ 2147483647 h 3027"/>
              <a:gd name="T92" fmla="*/ 2147483647 w 1865"/>
              <a:gd name="T93" fmla="*/ 2147483647 h 3027"/>
              <a:gd name="T94" fmla="*/ 2147483647 w 1865"/>
              <a:gd name="T95" fmla="*/ 2147483647 h 3027"/>
              <a:gd name="T96" fmla="*/ 2147483647 w 1865"/>
              <a:gd name="T97" fmla="*/ 2147483647 h 3027"/>
              <a:gd name="T98" fmla="*/ 2147483647 w 1865"/>
              <a:gd name="T99" fmla="*/ 2147483647 h 3027"/>
              <a:gd name="T100" fmla="*/ 2147483647 w 1865"/>
              <a:gd name="T101" fmla="*/ 2147483647 h 3027"/>
              <a:gd name="T102" fmla="*/ 0 w 1865"/>
              <a:gd name="T103" fmla="*/ 2147483647 h 3027"/>
              <a:gd name="T104" fmla="*/ 2147483647 w 1865"/>
              <a:gd name="T105" fmla="*/ 2147483647 h 3027"/>
              <a:gd name="T106" fmla="*/ 2147483647 w 1865"/>
              <a:gd name="T107" fmla="*/ 2147483647 h 3027"/>
              <a:gd name="T108" fmla="*/ 2147483647 w 1865"/>
              <a:gd name="T109" fmla="*/ 2147483647 h 302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5"/>
              <a:gd name="T166" fmla="*/ 0 h 3027"/>
              <a:gd name="T167" fmla="*/ 1865 w 1865"/>
              <a:gd name="T168" fmla="*/ 3027 h 302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5" h="3027">
                <a:moveTo>
                  <a:pt x="747" y="2947"/>
                </a:moveTo>
                <a:lnTo>
                  <a:pt x="750" y="2950"/>
                </a:lnTo>
                <a:lnTo>
                  <a:pt x="769" y="2932"/>
                </a:lnTo>
                <a:lnTo>
                  <a:pt x="810" y="2933"/>
                </a:lnTo>
                <a:lnTo>
                  <a:pt x="847" y="2958"/>
                </a:lnTo>
                <a:lnTo>
                  <a:pt x="871" y="2955"/>
                </a:lnTo>
                <a:lnTo>
                  <a:pt x="868" y="2922"/>
                </a:lnTo>
                <a:lnTo>
                  <a:pt x="971" y="2951"/>
                </a:lnTo>
                <a:lnTo>
                  <a:pt x="987" y="2942"/>
                </a:lnTo>
                <a:lnTo>
                  <a:pt x="1017" y="2937"/>
                </a:lnTo>
                <a:lnTo>
                  <a:pt x="1034" y="2898"/>
                </a:lnTo>
                <a:lnTo>
                  <a:pt x="1053" y="2924"/>
                </a:lnTo>
                <a:lnTo>
                  <a:pt x="1077" y="2939"/>
                </a:lnTo>
                <a:lnTo>
                  <a:pt x="1114" y="2941"/>
                </a:lnTo>
                <a:lnTo>
                  <a:pt x="1119" y="2959"/>
                </a:lnTo>
                <a:lnTo>
                  <a:pt x="1136" y="2983"/>
                </a:lnTo>
                <a:lnTo>
                  <a:pt x="1296" y="3002"/>
                </a:lnTo>
                <a:lnTo>
                  <a:pt x="1339" y="3027"/>
                </a:lnTo>
                <a:lnTo>
                  <a:pt x="1551" y="3022"/>
                </a:lnTo>
                <a:lnTo>
                  <a:pt x="1558" y="3009"/>
                </a:lnTo>
                <a:lnTo>
                  <a:pt x="1663" y="2968"/>
                </a:lnTo>
                <a:lnTo>
                  <a:pt x="1685" y="2926"/>
                </a:lnTo>
                <a:lnTo>
                  <a:pt x="1679" y="2907"/>
                </a:lnTo>
                <a:lnTo>
                  <a:pt x="1532" y="2867"/>
                </a:lnTo>
                <a:lnTo>
                  <a:pt x="1537" y="2828"/>
                </a:lnTo>
                <a:lnTo>
                  <a:pt x="1525" y="2799"/>
                </a:lnTo>
                <a:lnTo>
                  <a:pt x="1571" y="2795"/>
                </a:lnTo>
                <a:lnTo>
                  <a:pt x="1584" y="2776"/>
                </a:lnTo>
                <a:lnTo>
                  <a:pt x="1608" y="2758"/>
                </a:lnTo>
                <a:lnTo>
                  <a:pt x="1602" y="2745"/>
                </a:lnTo>
                <a:lnTo>
                  <a:pt x="1584" y="2729"/>
                </a:lnTo>
                <a:lnTo>
                  <a:pt x="1641" y="2716"/>
                </a:lnTo>
                <a:lnTo>
                  <a:pt x="1657" y="2733"/>
                </a:lnTo>
                <a:lnTo>
                  <a:pt x="1691" y="2731"/>
                </a:lnTo>
                <a:lnTo>
                  <a:pt x="1704" y="2709"/>
                </a:lnTo>
                <a:lnTo>
                  <a:pt x="1706" y="2672"/>
                </a:lnTo>
                <a:lnTo>
                  <a:pt x="1724" y="2678"/>
                </a:lnTo>
                <a:lnTo>
                  <a:pt x="1756" y="2671"/>
                </a:lnTo>
                <a:lnTo>
                  <a:pt x="1797" y="2641"/>
                </a:lnTo>
                <a:lnTo>
                  <a:pt x="1861" y="2505"/>
                </a:lnTo>
                <a:lnTo>
                  <a:pt x="1865" y="2438"/>
                </a:lnTo>
                <a:lnTo>
                  <a:pt x="1843" y="2379"/>
                </a:lnTo>
                <a:lnTo>
                  <a:pt x="1784" y="2323"/>
                </a:lnTo>
                <a:lnTo>
                  <a:pt x="1644" y="2301"/>
                </a:lnTo>
                <a:lnTo>
                  <a:pt x="1591" y="2345"/>
                </a:lnTo>
                <a:lnTo>
                  <a:pt x="1578" y="2325"/>
                </a:lnTo>
                <a:lnTo>
                  <a:pt x="1527" y="2299"/>
                </a:lnTo>
                <a:lnTo>
                  <a:pt x="1552" y="2266"/>
                </a:lnTo>
                <a:lnTo>
                  <a:pt x="1614" y="2223"/>
                </a:lnTo>
                <a:lnTo>
                  <a:pt x="1631" y="2201"/>
                </a:lnTo>
                <a:lnTo>
                  <a:pt x="1641" y="2165"/>
                </a:lnTo>
                <a:lnTo>
                  <a:pt x="1594" y="2052"/>
                </a:lnTo>
                <a:lnTo>
                  <a:pt x="1577" y="2035"/>
                </a:lnTo>
                <a:lnTo>
                  <a:pt x="1539" y="1969"/>
                </a:lnTo>
                <a:lnTo>
                  <a:pt x="1557" y="1965"/>
                </a:lnTo>
                <a:lnTo>
                  <a:pt x="1588" y="2016"/>
                </a:lnTo>
                <a:lnTo>
                  <a:pt x="1635" y="2035"/>
                </a:lnTo>
                <a:lnTo>
                  <a:pt x="1637" y="2034"/>
                </a:lnTo>
                <a:lnTo>
                  <a:pt x="1644" y="1972"/>
                </a:lnTo>
                <a:lnTo>
                  <a:pt x="1565" y="1672"/>
                </a:lnTo>
                <a:lnTo>
                  <a:pt x="1479" y="1617"/>
                </a:lnTo>
                <a:lnTo>
                  <a:pt x="1470" y="1600"/>
                </a:lnTo>
                <a:lnTo>
                  <a:pt x="1450" y="1396"/>
                </a:lnTo>
                <a:lnTo>
                  <a:pt x="1478" y="1255"/>
                </a:lnTo>
                <a:lnTo>
                  <a:pt x="1429" y="1165"/>
                </a:lnTo>
                <a:lnTo>
                  <a:pt x="1419" y="1116"/>
                </a:lnTo>
                <a:lnTo>
                  <a:pt x="1337" y="1029"/>
                </a:lnTo>
                <a:lnTo>
                  <a:pt x="1319" y="1018"/>
                </a:lnTo>
                <a:lnTo>
                  <a:pt x="1251" y="1022"/>
                </a:lnTo>
                <a:lnTo>
                  <a:pt x="1203" y="990"/>
                </a:lnTo>
                <a:lnTo>
                  <a:pt x="1203" y="982"/>
                </a:lnTo>
                <a:lnTo>
                  <a:pt x="1221" y="958"/>
                </a:lnTo>
                <a:lnTo>
                  <a:pt x="1249" y="943"/>
                </a:lnTo>
                <a:lnTo>
                  <a:pt x="1319" y="955"/>
                </a:lnTo>
                <a:lnTo>
                  <a:pt x="1355" y="949"/>
                </a:lnTo>
                <a:lnTo>
                  <a:pt x="1335" y="886"/>
                </a:lnTo>
                <a:lnTo>
                  <a:pt x="1321" y="872"/>
                </a:lnTo>
                <a:lnTo>
                  <a:pt x="1321" y="851"/>
                </a:lnTo>
                <a:lnTo>
                  <a:pt x="1353" y="864"/>
                </a:lnTo>
                <a:lnTo>
                  <a:pt x="1379" y="856"/>
                </a:lnTo>
                <a:lnTo>
                  <a:pt x="1410" y="832"/>
                </a:lnTo>
                <a:lnTo>
                  <a:pt x="1426" y="806"/>
                </a:lnTo>
                <a:lnTo>
                  <a:pt x="1494" y="753"/>
                </a:lnTo>
                <a:lnTo>
                  <a:pt x="1568" y="633"/>
                </a:lnTo>
                <a:lnTo>
                  <a:pt x="1634" y="593"/>
                </a:lnTo>
                <a:lnTo>
                  <a:pt x="1655" y="527"/>
                </a:lnTo>
                <a:lnTo>
                  <a:pt x="1652" y="494"/>
                </a:lnTo>
                <a:lnTo>
                  <a:pt x="1436" y="421"/>
                </a:lnTo>
                <a:lnTo>
                  <a:pt x="1400" y="396"/>
                </a:lnTo>
                <a:lnTo>
                  <a:pt x="1262" y="397"/>
                </a:lnTo>
                <a:lnTo>
                  <a:pt x="1230" y="411"/>
                </a:lnTo>
                <a:lnTo>
                  <a:pt x="1220" y="394"/>
                </a:lnTo>
                <a:lnTo>
                  <a:pt x="1237" y="371"/>
                </a:lnTo>
                <a:lnTo>
                  <a:pt x="1241" y="361"/>
                </a:lnTo>
                <a:lnTo>
                  <a:pt x="1210" y="359"/>
                </a:lnTo>
                <a:lnTo>
                  <a:pt x="1215" y="344"/>
                </a:lnTo>
                <a:lnTo>
                  <a:pt x="1269" y="346"/>
                </a:lnTo>
                <a:lnTo>
                  <a:pt x="1310" y="325"/>
                </a:lnTo>
                <a:lnTo>
                  <a:pt x="1256" y="301"/>
                </a:lnTo>
                <a:lnTo>
                  <a:pt x="1272" y="275"/>
                </a:lnTo>
                <a:lnTo>
                  <a:pt x="1274" y="281"/>
                </a:lnTo>
                <a:lnTo>
                  <a:pt x="1321" y="252"/>
                </a:lnTo>
                <a:lnTo>
                  <a:pt x="1403" y="233"/>
                </a:lnTo>
                <a:lnTo>
                  <a:pt x="1445" y="193"/>
                </a:lnTo>
                <a:lnTo>
                  <a:pt x="1499" y="180"/>
                </a:lnTo>
                <a:lnTo>
                  <a:pt x="1539" y="98"/>
                </a:lnTo>
                <a:lnTo>
                  <a:pt x="1504" y="70"/>
                </a:lnTo>
                <a:lnTo>
                  <a:pt x="1308" y="45"/>
                </a:lnTo>
                <a:lnTo>
                  <a:pt x="1306" y="39"/>
                </a:lnTo>
                <a:lnTo>
                  <a:pt x="1247" y="2"/>
                </a:lnTo>
                <a:lnTo>
                  <a:pt x="1209" y="0"/>
                </a:lnTo>
                <a:lnTo>
                  <a:pt x="1154" y="44"/>
                </a:lnTo>
                <a:lnTo>
                  <a:pt x="1132" y="94"/>
                </a:lnTo>
                <a:lnTo>
                  <a:pt x="1094" y="84"/>
                </a:lnTo>
                <a:lnTo>
                  <a:pt x="1078" y="132"/>
                </a:lnTo>
                <a:lnTo>
                  <a:pt x="1056" y="134"/>
                </a:lnTo>
                <a:lnTo>
                  <a:pt x="1056" y="153"/>
                </a:lnTo>
                <a:lnTo>
                  <a:pt x="1072" y="190"/>
                </a:lnTo>
                <a:lnTo>
                  <a:pt x="962" y="205"/>
                </a:lnTo>
                <a:lnTo>
                  <a:pt x="937" y="276"/>
                </a:lnTo>
                <a:lnTo>
                  <a:pt x="954" y="299"/>
                </a:lnTo>
                <a:lnTo>
                  <a:pt x="946" y="302"/>
                </a:lnTo>
                <a:lnTo>
                  <a:pt x="926" y="290"/>
                </a:lnTo>
                <a:lnTo>
                  <a:pt x="913" y="292"/>
                </a:lnTo>
                <a:lnTo>
                  <a:pt x="896" y="345"/>
                </a:lnTo>
                <a:lnTo>
                  <a:pt x="917" y="355"/>
                </a:lnTo>
                <a:lnTo>
                  <a:pt x="958" y="362"/>
                </a:lnTo>
                <a:lnTo>
                  <a:pt x="948" y="377"/>
                </a:lnTo>
                <a:lnTo>
                  <a:pt x="926" y="380"/>
                </a:lnTo>
                <a:lnTo>
                  <a:pt x="944" y="394"/>
                </a:lnTo>
                <a:lnTo>
                  <a:pt x="914" y="415"/>
                </a:lnTo>
                <a:lnTo>
                  <a:pt x="905" y="428"/>
                </a:lnTo>
                <a:lnTo>
                  <a:pt x="900" y="452"/>
                </a:lnTo>
                <a:lnTo>
                  <a:pt x="892" y="451"/>
                </a:lnTo>
                <a:lnTo>
                  <a:pt x="872" y="463"/>
                </a:lnTo>
                <a:lnTo>
                  <a:pt x="867" y="477"/>
                </a:lnTo>
                <a:lnTo>
                  <a:pt x="851" y="484"/>
                </a:lnTo>
                <a:lnTo>
                  <a:pt x="834" y="504"/>
                </a:lnTo>
                <a:lnTo>
                  <a:pt x="813" y="553"/>
                </a:lnTo>
                <a:lnTo>
                  <a:pt x="773" y="549"/>
                </a:lnTo>
                <a:lnTo>
                  <a:pt x="751" y="554"/>
                </a:lnTo>
                <a:lnTo>
                  <a:pt x="749" y="566"/>
                </a:lnTo>
                <a:lnTo>
                  <a:pt x="781" y="582"/>
                </a:lnTo>
                <a:lnTo>
                  <a:pt x="772" y="615"/>
                </a:lnTo>
                <a:lnTo>
                  <a:pt x="800" y="666"/>
                </a:lnTo>
                <a:lnTo>
                  <a:pt x="895" y="634"/>
                </a:lnTo>
                <a:lnTo>
                  <a:pt x="897" y="642"/>
                </a:lnTo>
                <a:lnTo>
                  <a:pt x="889" y="661"/>
                </a:lnTo>
                <a:lnTo>
                  <a:pt x="782" y="789"/>
                </a:lnTo>
                <a:lnTo>
                  <a:pt x="777" y="804"/>
                </a:lnTo>
                <a:lnTo>
                  <a:pt x="761" y="819"/>
                </a:lnTo>
                <a:lnTo>
                  <a:pt x="729" y="888"/>
                </a:lnTo>
                <a:lnTo>
                  <a:pt x="749" y="890"/>
                </a:lnTo>
                <a:lnTo>
                  <a:pt x="753" y="906"/>
                </a:lnTo>
                <a:lnTo>
                  <a:pt x="639" y="1046"/>
                </a:lnTo>
                <a:lnTo>
                  <a:pt x="636" y="1057"/>
                </a:lnTo>
                <a:lnTo>
                  <a:pt x="659" y="1065"/>
                </a:lnTo>
                <a:lnTo>
                  <a:pt x="675" y="1054"/>
                </a:lnTo>
                <a:lnTo>
                  <a:pt x="777" y="934"/>
                </a:lnTo>
                <a:lnTo>
                  <a:pt x="794" y="842"/>
                </a:lnTo>
                <a:lnTo>
                  <a:pt x="872" y="796"/>
                </a:lnTo>
                <a:lnTo>
                  <a:pt x="862" y="818"/>
                </a:lnTo>
                <a:lnTo>
                  <a:pt x="815" y="868"/>
                </a:lnTo>
                <a:lnTo>
                  <a:pt x="800" y="906"/>
                </a:lnTo>
                <a:lnTo>
                  <a:pt x="814" y="897"/>
                </a:lnTo>
                <a:lnTo>
                  <a:pt x="825" y="899"/>
                </a:lnTo>
                <a:lnTo>
                  <a:pt x="835" y="885"/>
                </a:lnTo>
                <a:lnTo>
                  <a:pt x="846" y="882"/>
                </a:lnTo>
                <a:lnTo>
                  <a:pt x="864" y="906"/>
                </a:lnTo>
                <a:lnTo>
                  <a:pt x="871" y="904"/>
                </a:lnTo>
                <a:lnTo>
                  <a:pt x="888" y="856"/>
                </a:lnTo>
                <a:lnTo>
                  <a:pt x="914" y="885"/>
                </a:lnTo>
                <a:lnTo>
                  <a:pt x="928" y="913"/>
                </a:lnTo>
                <a:lnTo>
                  <a:pt x="906" y="911"/>
                </a:lnTo>
                <a:lnTo>
                  <a:pt x="879" y="942"/>
                </a:lnTo>
                <a:lnTo>
                  <a:pt x="854" y="994"/>
                </a:lnTo>
                <a:lnTo>
                  <a:pt x="860" y="1015"/>
                </a:lnTo>
                <a:lnTo>
                  <a:pt x="874" y="1041"/>
                </a:lnTo>
                <a:lnTo>
                  <a:pt x="867" y="1079"/>
                </a:lnTo>
                <a:lnTo>
                  <a:pt x="741" y="1213"/>
                </a:lnTo>
                <a:lnTo>
                  <a:pt x="731" y="1246"/>
                </a:lnTo>
                <a:lnTo>
                  <a:pt x="715" y="1219"/>
                </a:lnTo>
                <a:lnTo>
                  <a:pt x="701" y="1236"/>
                </a:lnTo>
                <a:lnTo>
                  <a:pt x="699" y="1329"/>
                </a:lnTo>
                <a:lnTo>
                  <a:pt x="709" y="1347"/>
                </a:lnTo>
                <a:lnTo>
                  <a:pt x="720" y="1346"/>
                </a:lnTo>
                <a:lnTo>
                  <a:pt x="733" y="1296"/>
                </a:lnTo>
                <a:lnTo>
                  <a:pt x="742" y="1286"/>
                </a:lnTo>
                <a:lnTo>
                  <a:pt x="756" y="1286"/>
                </a:lnTo>
                <a:lnTo>
                  <a:pt x="817" y="1369"/>
                </a:lnTo>
                <a:lnTo>
                  <a:pt x="836" y="1351"/>
                </a:lnTo>
                <a:lnTo>
                  <a:pt x="847" y="1322"/>
                </a:lnTo>
                <a:lnTo>
                  <a:pt x="929" y="1360"/>
                </a:lnTo>
                <a:lnTo>
                  <a:pt x="997" y="1352"/>
                </a:lnTo>
                <a:lnTo>
                  <a:pt x="1008" y="1343"/>
                </a:lnTo>
                <a:lnTo>
                  <a:pt x="1040" y="1337"/>
                </a:lnTo>
                <a:lnTo>
                  <a:pt x="1113" y="1371"/>
                </a:lnTo>
                <a:lnTo>
                  <a:pt x="1098" y="1378"/>
                </a:lnTo>
                <a:lnTo>
                  <a:pt x="1083" y="1373"/>
                </a:lnTo>
                <a:lnTo>
                  <a:pt x="1044" y="1389"/>
                </a:lnTo>
                <a:lnTo>
                  <a:pt x="951" y="1497"/>
                </a:lnTo>
                <a:lnTo>
                  <a:pt x="951" y="1526"/>
                </a:lnTo>
                <a:lnTo>
                  <a:pt x="966" y="1568"/>
                </a:lnTo>
                <a:lnTo>
                  <a:pt x="967" y="1602"/>
                </a:lnTo>
                <a:lnTo>
                  <a:pt x="970" y="1607"/>
                </a:lnTo>
                <a:lnTo>
                  <a:pt x="980" y="1599"/>
                </a:lnTo>
                <a:lnTo>
                  <a:pt x="988" y="1656"/>
                </a:lnTo>
                <a:lnTo>
                  <a:pt x="1046" y="1655"/>
                </a:lnTo>
                <a:lnTo>
                  <a:pt x="1087" y="1634"/>
                </a:lnTo>
                <a:lnTo>
                  <a:pt x="1100" y="1646"/>
                </a:lnTo>
                <a:lnTo>
                  <a:pt x="1078" y="1663"/>
                </a:lnTo>
                <a:lnTo>
                  <a:pt x="1052" y="1726"/>
                </a:lnTo>
                <a:lnTo>
                  <a:pt x="1026" y="1741"/>
                </a:lnTo>
                <a:lnTo>
                  <a:pt x="997" y="1780"/>
                </a:lnTo>
                <a:lnTo>
                  <a:pt x="1030" y="1802"/>
                </a:lnTo>
                <a:lnTo>
                  <a:pt x="998" y="1824"/>
                </a:lnTo>
                <a:lnTo>
                  <a:pt x="960" y="1879"/>
                </a:lnTo>
                <a:lnTo>
                  <a:pt x="965" y="1900"/>
                </a:lnTo>
                <a:lnTo>
                  <a:pt x="980" y="1916"/>
                </a:lnTo>
                <a:lnTo>
                  <a:pt x="964" y="1920"/>
                </a:lnTo>
                <a:lnTo>
                  <a:pt x="935" y="1944"/>
                </a:lnTo>
                <a:lnTo>
                  <a:pt x="787" y="1890"/>
                </a:lnTo>
                <a:lnTo>
                  <a:pt x="543" y="1990"/>
                </a:lnTo>
                <a:lnTo>
                  <a:pt x="558" y="2010"/>
                </a:lnTo>
                <a:lnTo>
                  <a:pt x="625" y="1990"/>
                </a:lnTo>
                <a:lnTo>
                  <a:pt x="670" y="1997"/>
                </a:lnTo>
                <a:lnTo>
                  <a:pt x="640" y="2129"/>
                </a:lnTo>
                <a:lnTo>
                  <a:pt x="657" y="2152"/>
                </a:lnTo>
                <a:lnTo>
                  <a:pt x="589" y="2224"/>
                </a:lnTo>
                <a:lnTo>
                  <a:pt x="305" y="2284"/>
                </a:lnTo>
                <a:lnTo>
                  <a:pt x="315" y="2374"/>
                </a:lnTo>
                <a:lnTo>
                  <a:pt x="322" y="2387"/>
                </a:lnTo>
                <a:lnTo>
                  <a:pt x="343" y="2399"/>
                </a:lnTo>
                <a:lnTo>
                  <a:pt x="375" y="2397"/>
                </a:lnTo>
                <a:lnTo>
                  <a:pt x="422" y="2376"/>
                </a:lnTo>
                <a:lnTo>
                  <a:pt x="463" y="2373"/>
                </a:lnTo>
                <a:lnTo>
                  <a:pt x="474" y="2384"/>
                </a:lnTo>
                <a:lnTo>
                  <a:pt x="467" y="2438"/>
                </a:lnTo>
                <a:lnTo>
                  <a:pt x="476" y="2457"/>
                </a:lnTo>
                <a:lnTo>
                  <a:pt x="523" y="2475"/>
                </a:lnTo>
                <a:lnTo>
                  <a:pt x="559" y="2458"/>
                </a:lnTo>
                <a:lnTo>
                  <a:pt x="573" y="2460"/>
                </a:lnTo>
                <a:lnTo>
                  <a:pt x="582" y="2472"/>
                </a:lnTo>
                <a:lnTo>
                  <a:pt x="616" y="2568"/>
                </a:lnTo>
                <a:lnTo>
                  <a:pt x="637" y="2583"/>
                </a:lnTo>
                <a:lnTo>
                  <a:pt x="670" y="2592"/>
                </a:lnTo>
                <a:lnTo>
                  <a:pt x="700" y="2583"/>
                </a:lnTo>
                <a:lnTo>
                  <a:pt x="728" y="2561"/>
                </a:lnTo>
                <a:lnTo>
                  <a:pt x="861" y="2522"/>
                </a:lnTo>
                <a:lnTo>
                  <a:pt x="854" y="2549"/>
                </a:lnTo>
                <a:lnTo>
                  <a:pt x="739" y="2630"/>
                </a:lnTo>
                <a:lnTo>
                  <a:pt x="721" y="2657"/>
                </a:lnTo>
                <a:lnTo>
                  <a:pt x="704" y="2669"/>
                </a:lnTo>
                <a:lnTo>
                  <a:pt x="462" y="2614"/>
                </a:lnTo>
                <a:lnTo>
                  <a:pt x="427" y="2647"/>
                </a:lnTo>
                <a:lnTo>
                  <a:pt x="379" y="2662"/>
                </a:lnTo>
                <a:lnTo>
                  <a:pt x="335" y="2708"/>
                </a:lnTo>
                <a:lnTo>
                  <a:pt x="30" y="2855"/>
                </a:lnTo>
                <a:lnTo>
                  <a:pt x="7" y="2883"/>
                </a:lnTo>
                <a:lnTo>
                  <a:pt x="0" y="2901"/>
                </a:lnTo>
                <a:lnTo>
                  <a:pt x="22" y="2877"/>
                </a:lnTo>
                <a:lnTo>
                  <a:pt x="40" y="2872"/>
                </a:lnTo>
                <a:lnTo>
                  <a:pt x="74" y="2916"/>
                </a:lnTo>
                <a:lnTo>
                  <a:pt x="95" y="2917"/>
                </a:lnTo>
                <a:lnTo>
                  <a:pt x="101" y="2939"/>
                </a:lnTo>
                <a:lnTo>
                  <a:pt x="124" y="2927"/>
                </a:lnTo>
                <a:lnTo>
                  <a:pt x="148" y="2898"/>
                </a:lnTo>
                <a:lnTo>
                  <a:pt x="200" y="2888"/>
                </a:lnTo>
                <a:lnTo>
                  <a:pt x="240" y="2853"/>
                </a:lnTo>
                <a:lnTo>
                  <a:pt x="359" y="2891"/>
                </a:lnTo>
                <a:lnTo>
                  <a:pt x="427" y="2945"/>
                </a:lnTo>
                <a:lnTo>
                  <a:pt x="458" y="2958"/>
                </a:lnTo>
                <a:lnTo>
                  <a:pt x="496" y="2933"/>
                </a:lnTo>
                <a:lnTo>
                  <a:pt x="543" y="2845"/>
                </a:lnTo>
                <a:lnTo>
                  <a:pt x="557" y="2845"/>
                </a:lnTo>
                <a:lnTo>
                  <a:pt x="588" y="2858"/>
                </a:lnTo>
                <a:lnTo>
                  <a:pt x="703" y="2852"/>
                </a:lnTo>
                <a:lnTo>
                  <a:pt x="747" y="2947"/>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71" name="Freeform 27"/>
          <p:cNvSpPr>
            <a:spLocks/>
          </p:cNvSpPr>
          <p:nvPr/>
        </p:nvSpPr>
        <p:spPr bwMode="auto">
          <a:xfrm rot="-350899">
            <a:off x="5829472" y="2872987"/>
            <a:ext cx="687388" cy="1122362"/>
          </a:xfrm>
          <a:custGeom>
            <a:avLst/>
            <a:gdLst>
              <a:gd name="T0" fmla="*/ 2147483647 w 1865"/>
              <a:gd name="T1" fmla="*/ 2147483647 h 3027"/>
              <a:gd name="T2" fmla="*/ 2147483647 w 1865"/>
              <a:gd name="T3" fmla="*/ 2147483647 h 3027"/>
              <a:gd name="T4" fmla="*/ 2147483647 w 1865"/>
              <a:gd name="T5" fmla="*/ 2147483647 h 3027"/>
              <a:gd name="T6" fmla="*/ 2147483647 w 1865"/>
              <a:gd name="T7" fmla="*/ 2147483647 h 3027"/>
              <a:gd name="T8" fmla="*/ 2147483647 w 1865"/>
              <a:gd name="T9" fmla="*/ 2147483647 h 3027"/>
              <a:gd name="T10" fmla="*/ 2147483647 w 1865"/>
              <a:gd name="T11" fmla="*/ 2147483647 h 3027"/>
              <a:gd name="T12" fmla="*/ 2147483647 w 1865"/>
              <a:gd name="T13" fmla="*/ 2147483647 h 3027"/>
              <a:gd name="T14" fmla="*/ 2147483647 w 1865"/>
              <a:gd name="T15" fmla="*/ 2147483647 h 3027"/>
              <a:gd name="T16" fmla="*/ 2147483647 w 1865"/>
              <a:gd name="T17" fmla="*/ 2147483647 h 3027"/>
              <a:gd name="T18" fmla="*/ 2147483647 w 1865"/>
              <a:gd name="T19" fmla="*/ 2147483647 h 3027"/>
              <a:gd name="T20" fmla="*/ 2147483647 w 1865"/>
              <a:gd name="T21" fmla="*/ 2147483647 h 3027"/>
              <a:gd name="T22" fmla="*/ 2147483647 w 1865"/>
              <a:gd name="T23" fmla="*/ 2147483647 h 3027"/>
              <a:gd name="T24" fmla="*/ 2147483647 w 1865"/>
              <a:gd name="T25" fmla="*/ 2147483647 h 3027"/>
              <a:gd name="T26" fmla="*/ 2147483647 w 1865"/>
              <a:gd name="T27" fmla="*/ 2147483647 h 3027"/>
              <a:gd name="T28" fmla="*/ 2147483647 w 1865"/>
              <a:gd name="T29" fmla="*/ 2147483647 h 3027"/>
              <a:gd name="T30" fmla="*/ 2147483647 w 1865"/>
              <a:gd name="T31" fmla="*/ 2147483647 h 3027"/>
              <a:gd name="T32" fmla="*/ 2147483647 w 1865"/>
              <a:gd name="T33" fmla="*/ 2147483647 h 3027"/>
              <a:gd name="T34" fmla="*/ 2147483647 w 1865"/>
              <a:gd name="T35" fmla="*/ 2147483647 h 3027"/>
              <a:gd name="T36" fmla="*/ 2147483647 w 1865"/>
              <a:gd name="T37" fmla="*/ 2147483647 h 3027"/>
              <a:gd name="T38" fmla="*/ 2147483647 w 1865"/>
              <a:gd name="T39" fmla="*/ 2147483647 h 3027"/>
              <a:gd name="T40" fmla="*/ 2147483647 w 1865"/>
              <a:gd name="T41" fmla="*/ 2147483647 h 3027"/>
              <a:gd name="T42" fmla="*/ 2147483647 w 1865"/>
              <a:gd name="T43" fmla="*/ 2147483647 h 3027"/>
              <a:gd name="T44" fmla="*/ 2147483647 w 1865"/>
              <a:gd name="T45" fmla="*/ 2147483647 h 3027"/>
              <a:gd name="T46" fmla="*/ 2147483647 w 1865"/>
              <a:gd name="T47" fmla="*/ 2147483647 h 3027"/>
              <a:gd name="T48" fmla="*/ 2147483647 w 1865"/>
              <a:gd name="T49" fmla="*/ 2147483647 h 3027"/>
              <a:gd name="T50" fmla="*/ 2147483647 w 1865"/>
              <a:gd name="T51" fmla="*/ 2147483647 h 3027"/>
              <a:gd name="T52" fmla="*/ 2147483647 w 1865"/>
              <a:gd name="T53" fmla="*/ 2147483647 h 3027"/>
              <a:gd name="T54" fmla="*/ 2147483647 w 1865"/>
              <a:gd name="T55" fmla="*/ 2147483647 h 3027"/>
              <a:gd name="T56" fmla="*/ 2147483647 w 1865"/>
              <a:gd name="T57" fmla="*/ 2147483647 h 3027"/>
              <a:gd name="T58" fmla="*/ 2147483647 w 1865"/>
              <a:gd name="T59" fmla="*/ 2147483647 h 3027"/>
              <a:gd name="T60" fmla="*/ 2147483647 w 1865"/>
              <a:gd name="T61" fmla="*/ 2147483647 h 3027"/>
              <a:gd name="T62" fmla="*/ 2147483647 w 1865"/>
              <a:gd name="T63" fmla="*/ 2147483647 h 3027"/>
              <a:gd name="T64" fmla="*/ 2147483647 w 1865"/>
              <a:gd name="T65" fmla="*/ 2147483647 h 3027"/>
              <a:gd name="T66" fmla="*/ 2147483647 w 1865"/>
              <a:gd name="T67" fmla="*/ 2147483647 h 3027"/>
              <a:gd name="T68" fmla="*/ 2147483647 w 1865"/>
              <a:gd name="T69" fmla="*/ 2147483647 h 3027"/>
              <a:gd name="T70" fmla="*/ 2147483647 w 1865"/>
              <a:gd name="T71" fmla="*/ 2147483647 h 3027"/>
              <a:gd name="T72" fmla="*/ 2147483647 w 1865"/>
              <a:gd name="T73" fmla="*/ 2147483647 h 3027"/>
              <a:gd name="T74" fmla="*/ 2147483647 w 1865"/>
              <a:gd name="T75" fmla="*/ 2147483647 h 3027"/>
              <a:gd name="T76" fmla="*/ 2147483647 w 1865"/>
              <a:gd name="T77" fmla="*/ 2147483647 h 3027"/>
              <a:gd name="T78" fmla="*/ 2147483647 w 1865"/>
              <a:gd name="T79" fmla="*/ 2147483647 h 3027"/>
              <a:gd name="T80" fmla="*/ 2147483647 w 1865"/>
              <a:gd name="T81" fmla="*/ 2147483647 h 3027"/>
              <a:gd name="T82" fmla="*/ 2147483647 w 1865"/>
              <a:gd name="T83" fmla="*/ 2147483647 h 3027"/>
              <a:gd name="T84" fmla="*/ 2147483647 w 1865"/>
              <a:gd name="T85" fmla="*/ 2147483647 h 3027"/>
              <a:gd name="T86" fmla="*/ 2147483647 w 1865"/>
              <a:gd name="T87" fmla="*/ 2147483647 h 3027"/>
              <a:gd name="T88" fmla="*/ 2147483647 w 1865"/>
              <a:gd name="T89" fmla="*/ 2147483647 h 3027"/>
              <a:gd name="T90" fmla="*/ 2147483647 w 1865"/>
              <a:gd name="T91" fmla="*/ 2147483647 h 3027"/>
              <a:gd name="T92" fmla="*/ 2147483647 w 1865"/>
              <a:gd name="T93" fmla="*/ 2147483647 h 3027"/>
              <a:gd name="T94" fmla="*/ 2147483647 w 1865"/>
              <a:gd name="T95" fmla="*/ 2147483647 h 3027"/>
              <a:gd name="T96" fmla="*/ 2147483647 w 1865"/>
              <a:gd name="T97" fmla="*/ 2147483647 h 3027"/>
              <a:gd name="T98" fmla="*/ 2147483647 w 1865"/>
              <a:gd name="T99" fmla="*/ 2147483647 h 3027"/>
              <a:gd name="T100" fmla="*/ 2147483647 w 1865"/>
              <a:gd name="T101" fmla="*/ 2147483647 h 3027"/>
              <a:gd name="T102" fmla="*/ 0 w 1865"/>
              <a:gd name="T103" fmla="*/ 2147483647 h 3027"/>
              <a:gd name="T104" fmla="*/ 2147483647 w 1865"/>
              <a:gd name="T105" fmla="*/ 2147483647 h 3027"/>
              <a:gd name="T106" fmla="*/ 2147483647 w 1865"/>
              <a:gd name="T107" fmla="*/ 2147483647 h 3027"/>
              <a:gd name="T108" fmla="*/ 2147483647 w 1865"/>
              <a:gd name="T109" fmla="*/ 2147483647 h 302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5"/>
              <a:gd name="T166" fmla="*/ 0 h 3027"/>
              <a:gd name="T167" fmla="*/ 1865 w 1865"/>
              <a:gd name="T168" fmla="*/ 3027 h 302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5" h="3027">
                <a:moveTo>
                  <a:pt x="747" y="2947"/>
                </a:moveTo>
                <a:lnTo>
                  <a:pt x="750" y="2950"/>
                </a:lnTo>
                <a:lnTo>
                  <a:pt x="769" y="2932"/>
                </a:lnTo>
                <a:lnTo>
                  <a:pt x="810" y="2933"/>
                </a:lnTo>
                <a:lnTo>
                  <a:pt x="847" y="2958"/>
                </a:lnTo>
                <a:lnTo>
                  <a:pt x="871" y="2955"/>
                </a:lnTo>
                <a:lnTo>
                  <a:pt x="868" y="2922"/>
                </a:lnTo>
                <a:lnTo>
                  <a:pt x="971" y="2951"/>
                </a:lnTo>
                <a:lnTo>
                  <a:pt x="987" y="2942"/>
                </a:lnTo>
                <a:lnTo>
                  <a:pt x="1017" y="2937"/>
                </a:lnTo>
                <a:lnTo>
                  <a:pt x="1034" y="2898"/>
                </a:lnTo>
                <a:lnTo>
                  <a:pt x="1053" y="2924"/>
                </a:lnTo>
                <a:lnTo>
                  <a:pt x="1077" y="2939"/>
                </a:lnTo>
                <a:lnTo>
                  <a:pt x="1114" y="2941"/>
                </a:lnTo>
                <a:lnTo>
                  <a:pt x="1119" y="2959"/>
                </a:lnTo>
                <a:lnTo>
                  <a:pt x="1136" y="2983"/>
                </a:lnTo>
                <a:lnTo>
                  <a:pt x="1296" y="3002"/>
                </a:lnTo>
                <a:lnTo>
                  <a:pt x="1339" y="3027"/>
                </a:lnTo>
                <a:lnTo>
                  <a:pt x="1551" y="3022"/>
                </a:lnTo>
                <a:lnTo>
                  <a:pt x="1558" y="3009"/>
                </a:lnTo>
                <a:lnTo>
                  <a:pt x="1663" y="2968"/>
                </a:lnTo>
                <a:lnTo>
                  <a:pt x="1685" y="2926"/>
                </a:lnTo>
                <a:lnTo>
                  <a:pt x="1679" y="2907"/>
                </a:lnTo>
                <a:lnTo>
                  <a:pt x="1532" y="2867"/>
                </a:lnTo>
                <a:lnTo>
                  <a:pt x="1537" y="2828"/>
                </a:lnTo>
                <a:lnTo>
                  <a:pt x="1525" y="2799"/>
                </a:lnTo>
                <a:lnTo>
                  <a:pt x="1571" y="2795"/>
                </a:lnTo>
                <a:lnTo>
                  <a:pt x="1584" y="2776"/>
                </a:lnTo>
                <a:lnTo>
                  <a:pt x="1608" y="2758"/>
                </a:lnTo>
                <a:lnTo>
                  <a:pt x="1602" y="2745"/>
                </a:lnTo>
                <a:lnTo>
                  <a:pt x="1584" y="2729"/>
                </a:lnTo>
                <a:lnTo>
                  <a:pt x="1641" y="2716"/>
                </a:lnTo>
                <a:lnTo>
                  <a:pt x="1657" y="2733"/>
                </a:lnTo>
                <a:lnTo>
                  <a:pt x="1691" y="2731"/>
                </a:lnTo>
                <a:lnTo>
                  <a:pt x="1704" y="2709"/>
                </a:lnTo>
                <a:lnTo>
                  <a:pt x="1706" y="2672"/>
                </a:lnTo>
                <a:lnTo>
                  <a:pt x="1724" y="2678"/>
                </a:lnTo>
                <a:lnTo>
                  <a:pt x="1756" y="2671"/>
                </a:lnTo>
                <a:lnTo>
                  <a:pt x="1797" y="2641"/>
                </a:lnTo>
                <a:lnTo>
                  <a:pt x="1861" y="2505"/>
                </a:lnTo>
                <a:lnTo>
                  <a:pt x="1865" y="2438"/>
                </a:lnTo>
                <a:lnTo>
                  <a:pt x="1843" y="2379"/>
                </a:lnTo>
                <a:lnTo>
                  <a:pt x="1784" y="2323"/>
                </a:lnTo>
                <a:lnTo>
                  <a:pt x="1644" y="2301"/>
                </a:lnTo>
                <a:lnTo>
                  <a:pt x="1591" y="2345"/>
                </a:lnTo>
                <a:lnTo>
                  <a:pt x="1578" y="2325"/>
                </a:lnTo>
                <a:lnTo>
                  <a:pt x="1527" y="2299"/>
                </a:lnTo>
                <a:lnTo>
                  <a:pt x="1552" y="2266"/>
                </a:lnTo>
                <a:lnTo>
                  <a:pt x="1614" y="2223"/>
                </a:lnTo>
                <a:lnTo>
                  <a:pt x="1631" y="2201"/>
                </a:lnTo>
                <a:lnTo>
                  <a:pt x="1641" y="2165"/>
                </a:lnTo>
                <a:lnTo>
                  <a:pt x="1594" y="2052"/>
                </a:lnTo>
                <a:lnTo>
                  <a:pt x="1577" y="2035"/>
                </a:lnTo>
                <a:lnTo>
                  <a:pt x="1539" y="1969"/>
                </a:lnTo>
                <a:lnTo>
                  <a:pt x="1557" y="1965"/>
                </a:lnTo>
                <a:lnTo>
                  <a:pt x="1588" y="2016"/>
                </a:lnTo>
                <a:lnTo>
                  <a:pt x="1635" y="2035"/>
                </a:lnTo>
                <a:lnTo>
                  <a:pt x="1637" y="2034"/>
                </a:lnTo>
                <a:lnTo>
                  <a:pt x="1644" y="1972"/>
                </a:lnTo>
                <a:lnTo>
                  <a:pt x="1565" y="1672"/>
                </a:lnTo>
                <a:lnTo>
                  <a:pt x="1479" y="1617"/>
                </a:lnTo>
                <a:lnTo>
                  <a:pt x="1470" y="1600"/>
                </a:lnTo>
                <a:lnTo>
                  <a:pt x="1450" y="1396"/>
                </a:lnTo>
                <a:lnTo>
                  <a:pt x="1478" y="1255"/>
                </a:lnTo>
                <a:lnTo>
                  <a:pt x="1429" y="1165"/>
                </a:lnTo>
                <a:lnTo>
                  <a:pt x="1419" y="1116"/>
                </a:lnTo>
                <a:lnTo>
                  <a:pt x="1337" y="1029"/>
                </a:lnTo>
                <a:lnTo>
                  <a:pt x="1319" y="1018"/>
                </a:lnTo>
                <a:lnTo>
                  <a:pt x="1251" y="1022"/>
                </a:lnTo>
                <a:lnTo>
                  <a:pt x="1203" y="990"/>
                </a:lnTo>
                <a:lnTo>
                  <a:pt x="1203" y="982"/>
                </a:lnTo>
                <a:lnTo>
                  <a:pt x="1221" y="958"/>
                </a:lnTo>
                <a:lnTo>
                  <a:pt x="1249" y="943"/>
                </a:lnTo>
                <a:lnTo>
                  <a:pt x="1319" y="955"/>
                </a:lnTo>
                <a:lnTo>
                  <a:pt x="1355" y="949"/>
                </a:lnTo>
                <a:lnTo>
                  <a:pt x="1335" y="886"/>
                </a:lnTo>
                <a:lnTo>
                  <a:pt x="1321" y="872"/>
                </a:lnTo>
                <a:lnTo>
                  <a:pt x="1321" y="851"/>
                </a:lnTo>
                <a:lnTo>
                  <a:pt x="1353" y="864"/>
                </a:lnTo>
                <a:lnTo>
                  <a:pt x="1379" y="856"/>
                </a:lnTo>
                <a:lnTo>
                  <a:pt x="1410" y="832"/>
                </a:lnTo>
                <a:lnTo>
                  <a:pt x="1426" y="806"/>
                </a:lnTo>
                <a:lnTo>
                  <a:pt x="1494" y="753"/>
                </a:lnTo>
                <a:lnTo>
                  <a:pt x="1568" y="633"/>
                </a:lnTo>
                <a:lnTo>
                  <a:pt x="1634" y="593"/>
                </a:lnTo>
                <a:lnTo>
                  <a:pt x="1655" y="527"/>
                </a:lnTo>
                <a:lnTo>
                  <a:pt x="1652" y="494"/>
                </a:lnTo>
                <a:lnTo>
                  <a:pt x="1436" y="421"/>
                </a:lnTo>
                <a:lnTo>
                  <a:pt x="1400" y="396"/>
                </a:lnTo>
                <a:lnTo>
                  <a:pt x="1262" y="397"/>
                </a:lnTo>
                <a:lnTo>
                  <a:pt x="1230" y="411"/>
                </a:lnTo>
                <a:lnTo>
                  <a:pt x="1220" y="394"/>
                </a:lnTo>
                <a:lnTo>
                  <a:pt x="1237" y="371"/>
                </a:lnTo>
                <a:lnTo>
                  <a:pt x="1241" y="361"/>
                </a:lnTo>
                <a:lnTo>
                  <a:pt x="1210" y="359"/>
                </a:lnTo>
                <a:lnTo>
                  <a:pt x="1215" y="344"/>
                </a:lnTo>
                <a:lnTo>
                  <a:pt x="1269" y="346"/>
                </a:lnTo>
                <a:lnTo>
                  <a:pt x="1310" y="325"/>
                </a:lnTo>
                <a:lnTo>
                  <a:pt x="1256" y="301"/>
                </a:lnTo>
                <a:lnTo>
                  <a:pt x="1272" y="275"/>
                </a:lnTo>
                <a:lnTo>
                  <a:pt x="1274" y="281"/>
                </a:lnTo>
                <a:lnTo>
                  <a:pt x="1321" y="252"/>
                </a:lnTo>
                <a:lnTo>
                  <a:pt x="1403" y="233"/>
                </a:lnTo>
                <a:lnTo>
                  <a:pt x="1445" y="193"/>
                </a:lnTo>
                <a:lnTo>
                  <a:pt x="1499" y="180"/>
                </a:lnTo>
                <a:lnTo>
                  <a:pt x="1539" y="98"/>
                </a:lnTo>
                <a:lnTo>
                  <a:pt x="1504" y="70"/>
                </a:lnTo>
                <a:lnTo>
                  <a:pt x="1308" y="45"/>
                </a:lnTo>
                <a:lnTo>
                  <a:pt x="1306" y="39"/>
                </a:lnTo>
                <a:lnTo>
                  <a:pt x="1247" y="2"/>
                </a:lnTo>
                <a:lnTo>
                  <a:pt x="1209" y="0"/>
                </a:lnTo>
                <a:lnTo>
                  <a:pt x="1154" y="44"/>
                </a:lnTo>
                <a:lnTo>
                  <a:pt x="1132" y="94"/>
                </a:lnTo>
                <a:lnTo>
                  <a:pt x="1094" y="84"/>
                </a:lnTo>
                <a:lnTo>
                  <a:pt x="1078" y="132"/>
                </a:lnTo>
                <a:lnTo>
                  <a:pt x="1056" y="134"/>
                </a:lnTo>
                <a:lnTo>
                  <a:pt x="1056" y="153"/>
                </a:lnTo>
                <a:lnTo>
                  <a:pt x="1072" y="190"/>
                </a:lnTo>
                <a:lnTo>
                  <a:pt x="962" y="205"/>
                </a:lnTo>
                <a:lnTo>
                  <a:pt x="937" y="276"/>
                </a:lnTo>
                <a:lnTo>
                  <a:pt x="954" y="299"/>
                </a:lnTo>
                <a:lnTo>
                  <a:pt x="946" y="302"/>
                </a:lnTo>
                <a:lnTo>
                  <a:pt x="926" y="290"/>
                </a:lnTo>
                <a:lnTo>
                  <a:pt x="913" y="292"/>
                </a:lnTo>
                <a:lnTo>
                  <a:pt x="896" y="345"/>
                </a:lnTo>
                <a:lnTo>
                  <a:pt x="917" y="355"/>
                </a:lnTo>
                <a:lnTo>
                  <a:pt x="958" y="362"/>
                </a:lnTo>
                <a:lnTo>
                  <a:pt x="948" y="377"/>
                </a:lnTo>
                <a:lnTo>
                  <a:pt x="926" y="380"/>
                </a:lnTo>
                <a:lnTo>
                  <a:pt x="944" y="394"/>
                </a:lnTo>
                <a:lnTo>
                  <a:pt x="914" y="415"/>
                </a:lnTo>
                <a:lnTo>
                  <a:pt x="905" y="428"/>
                </a:lnTo>
                <a:lnTo>
                  <a:pt x="900" y="452"/>
                </a:lnTo>
                <a:lnTo>
                  <a:pt x="892" y="451"/>
                </a:lnTo>
                <a:lnTo>
                  <a:pt x="872" y="463"/>
                </a:lnTo>
                <a:lnTo>
                  <a:pt x="867" y="477"/>
                </a:lnTo>
                <a:lnTo>
                  <a:pt x="851" y="484"/>
                </a:lnTo>
                <a:lnTo>
                  <a:pt x="834" y="504"/>
                </a:lnTo>
                <a:lnTo>
                  <a:pt x="813" y="553"/>
                </a:lnTo>
                <a:lnTo>
                  <a:pt x="773" y="549"/>
                </a:lnTo>
                <a:lnTo>
                  <a:pt x="751" y="554"/>
                </a:lnTo>
                <a:lnTo>
                  <a:pt x="749" y="566"/>
                </a:lnTo>
                <a:lnTo>
                  <a:pt x="781" y="582"/>
                </a:lnTo>
                <a:lnTo>
                  <a:pt x="772" y="615"/>
                </a:lnTo>
                <a:lnTo>
                  <a:pt x="800" y="666"/>
                </a:lnTo>
                <a:lnTo>
                  <a:pt x="895" y="634"/>
                </a:lnTo>
                <a:lnTo>
                  <a:pt x="897" y="642"/>
                </a:lnTo>
                <a:lnTo>
                  <a:pt x="889" y="661"/>
                </a:lnTo>
                <a:lnTo>
                  <a:pt x="782" y="789"/>
                </a:lnTo>
                <a:lnTo>
                  <a:pt x="777" y="804"/>
                </a:lnTo>
                <a:lnTo>
                  <a:pt x="761" y="819"/>
                </a:lnTo>
                <a:lnTo>
                  <a:pt x="729" y="888"/>
                </a:lnTo>
                <a:lnTo>
                  <a:pt x="749" y="890"/>
                </a:lnTo>
                <a:lnTo>
                  <a:pt x="753" y="906"/>
                </a:lnTo>
                <a:lnTo>
                  <a:pt x="639" y="1046"/>
                </a:lnTo>
                <a:lnTo>
                  <a:pt x="636" y="1057"/>
                </a:lnTo>
                <a:lnTo>
                  <a:pt x="659" y="1065"/>
                </a:lnTo>
                <a:lnTo>
                  <a:pt x="675" y="1054"/>
                </a:lnTo>
                <a:lnTo>
                  <a:pt x="777" y="934"/>
                </a:lnTo>
                <a:lnTo>
                  <a:pt x="794" y="842"/>
                </a:lnTo>
                <a:lnTo>
                  <a:pt x="872" y="796"/>
                </a:lnTo>
                <a:lnTo>
                  <a:pt x="862" y="818"/>
                </a:lnTo>
                <a:lnTo>
                  <a:pt x="815" y="868"/>
                </a:lnTo>
                <a:lnTo>
                  <a:pt x="800" y="906"/>
                </a:lnTo>
                <a:lnTo>
                  <a:pt x="814" y="897"/>
                </a:lnTo>
                <a:lnTo>
                  <a:pt x="825" y="899"/>
                </a:lnTo>
                <a:lnTo>
                  <a:pt x="835" y="885"/>
                </a:lnTo>
                <a:lnTo>
                  <a:pt x="846" y="882"/>
                </a:lnTo>
                <a:lnTo>
                  <a:pt x="864" y="906"/>
                </a:lnTo>
                <a:lnTo>
                  <a:pt x="871" y="904"/>
                </a:lnTo>
                <a:lnTo>
                  <a:pt x="888" y="856"/>
                </a:lnTo>
                <a:lnTo>
                  <a:pt x="914" y="885"/>
                </a:lnTo>
                <a:lnTo>
                  <a:pt x="928" y="913"/>
                </a:lnTo>
                <a:lnTo>
                  <a:pt x="906" y="911"/>
                </a:lnTo>
                <a:lnTo>
                  <a:pt x="879" y="942"/>
                </a:lnTo>
                <a:lnTo>
                  <a:pt x="854" y="994"/>
                </a:lnTo>
                <a:lnTo>
                  <a:pt x="860" y="1015"/>
                </a:lnTo>
                <a:lnTo>
                  <a:pt x="874" y="1041"/>
                </a:lnTo>
                <a:lnTo>
                  <a:pt x="867" y="1079"/>
                </a:lnTo>
                <a:lnTo>
                  <a:pt x="741" y="1213"/>
                </a:lnTo>
                <a:lnTo>
                  <a:pt x="731" y="1246"/>
                </a:lnTo>
                <a:lnTo>
                  <a:pt x="715" y="1219"/>
                </a:lnTo>
                <a:lnTo>
                  <a:pt x="701" y="1236"/>
                </a:lnTo>
                <a:lnTo>
                  <a:pt x="699" y="1329"/>
                </a:lnTo>
                <a:lnTo>
                  <a:pt x="709" y="1347"/>
                </a:lnTo>
                <a:lnTo>
                  <a:pt x="720" y="1346"/>
                </a:lnTo>
                <a:lnTo>
                  <a:pt x="733" y="1296"/>
                </a:lnTo>
                <a:lnTo>
                  <a:pt x="742" y="1286"/>
                </a:lnTo>
                <a:lnTo>
                  <a:pt x="756" y="1286"/>
                </a:lnTo>
                <a:lnTo>
                  <a:pt x="817" y="1369"/>
                </a:lnTo>
                <a:lnTo>
                  <a:pt x="836" y="1351"/>
                </a:lnTo>
                <a:lnTo>
                  <a:pt x="847" y="1322"/>
                </a:lnTo>
                <a:lnTo>
                  <a:pt x="929" y="1360"/>
                </a:lnTo>
                <a:lnTo>
                  <a:pt x="997" y="1352"/>
                </a:lnTo>
                <a:lnTo>
                  <a:pt x="1008" y="1343"/>
                </a:lnTo>
                <a:lnTo>
                  <a:pt x="1040" y="1337"/>
                </a:lnTo>
                <a:lnTo>
                  <a:pt x="1113" y="1371"/>
                </a:lnTo>
                <a:lnTo>
                  <a:pt x="1098" y="1378"/>
                </a:lnTo>
                <a:lnTo>
                  <a:pt x="1083" y="1373"/>
                </a:lnTo>
                <a:lnTo>
                  <a:pt x="1044" y="1389"/>
                </a:lnTo>
                <a:lnTo>
                  <a:pt x="951" y="1497"/>
                </a:lnTo>
                <a:lnTo>
                  <a:pt x="951" y="1526"/>
                </a:lnTo>
                <a:lnTo>
                  <a:pt x="966" y="1568"/>
                </a:lnTo>
                <a:lnTo>
                  <a:pt x="967" y="1602"/>
                </a:lnTo>
                <a:lnTo>
                  <a:pt x="970" y="1607"/>
                </a:lnTo>
                <a:lnTo>
                  <a:pt x="980" y="1599"/>
                </a:lnTo>
                <a:lnTo>
                  <a:pt x="988" y="1656"/>
                </a:lnTo>
                <a:lnTo>
                  <a:pt x="1046" y="1655"/>
                </a:lnTo>
                <a:lnTo>
                  <a:pt x="1087" y="1634"/>
                </a:lnTo>
                <a:lnTo>
                  <a:pt x="1100" y="1646"/>
                </a:lnTo>
                <a:lnTo>
                  <a:pt x="1078" y="1663"/>
                </a:lnTo>
                <a:lnTo>
                  <a:pt x="1052" y="1726"/>
                </a:lnTo>
                <a:lnTo>
                  <a:pt x="1026" y="1741"/>
                </a:lnTo>
                <a:lnTo>
                  <a:pt x="997" y="1780"/>
                </a:lnTo>
                <a:lnTo>
                  <a:pt x="1030" y="1802"/>
                </a:lnTo>
                <a:lnTo>
                  <a:pt x="998" y="1824"/>
                </a:lnTo>
                <a:lnTo>
                  <a:pt x="960" y="1879"/>
                </a:lnTo>
                <a:lnTo>
                  <a:pt x="965" y="1900"/>
                </a:lnTo>
                <a:lnTo>
                  <a:pt x="980" y="1916"/>
                </a:lnTo>
                <a:lnTo>
                  <a:pt x="964" y="1920"/>
                </a:lnTo>
                <a:lnTo>
                  <a:pt x="935" y="1944"/>
                </a:lnTo>
                <a:lnTo>
                  <a:pt x="787" y="1890"/>
                </a:lnTo>
                <a:lnTo>
                  <a:pt x="543" y="1990"/>
                </a:lnTo>
                <a:lnTo>
                  <a:pt x="558" y="2010"/>
                </a:lnTo>
                <a:lnTo>
                  <a:pt x="625" y="1990"/>
                </a:lnTo>
                <a:lnTo>
                  <a:pt x="670" y="1997"/>
                </a:lnTo>
                <a:lnTo>
                  <a:pt x="640" y="2129"/>
                </a:lnTo>
                <a:lnTo>
                  <a:pt x="657" y="2152"/>
                </a:lnTo>
                <a:lnTo>
                  <a:pt x="589" y="2224"/>
                </a:lnTo>
                <a:lnTo>
                  <a:pt x="305" y="2284"/>
                </a:lnTo>
                <a:lnTo>
                  <a:pt x="315" y="2374"/>
                </a:lnTo>
                <a:lnTo>
                  <a:pt x="322" y="2387"/>
                </a:lnTo>
                <a:lnTo>
                  <a:pt x="343" y="2399"/>
                </a:lnTo>
                <a:lnTo>
                  <a:pt x="375" y="2397"/>
                </a:lnTo>
                <a:lnTo>
                  <a:pt x="422" y="2376"/>
                </a:lnTo>
                <a:lnTo>
                  <a:pt x="463" y="2373"/>
                </a:lnTo>
                <a:lnTo>
                  <a:pt x="474" y="2384"/>
                </a:lnTo>
                <a:lnTo>
                  <a:pt x="467" y="2438"/>
                </a:lnTo>
                <a:lnTo>
                  <a:pt x="476" y="2457"/>
                </a:lnTo>
                <a:lnTo>
                  <a:pt x="523" y="2475"/>
                </a:lnTo>
                <a:lnTo>
                  <a:pt x="559" y="2458"/>
                </a:lnTo>
                <a:lnTo>
                  <a:pt x="573" y="2460"/>
                </a:lnTo>
                <a:lnTo>
                  <a:pt x="582" y="2472"/>
                </a:lnTo>
                <a:lnTo>
                  <a:pt x="616" y="2568"/>
                </a:lnTo>
                <a:lnTo>
                  <a:pt x="637" y="2583"/>
                </a:lnTo>
                <a:lnTo>
                  <a:pt x="670" y="2592"/>
                </a:lnTo>
                <a:lnTo>
                  <a:pt x="700" y="2583"/>
                </a:lnTo>
                <a:lnTo>
                  <a:pt x="728" y="2561"/>
                </a:lnTo>
                <a:lnTo>
                  <a:pt x="861" y="2522"/>
                </a:lnTo>
                <a:lnTo>
                  <a:pt x="854" y="2549"/>
                </a:lnTo>
                <a:lnTo>
                  <a:pt x="739" y="2630"/>
                </a:lnTo>
                <a:lnTo>
                  <a:pt x="721" y="2657"/>
                </a:lnTo>
                <a:lnTo>
                  <a:pt x="704" y="2669"/>
                </a:lnTo>
                <a:lnTo>
                  <a:pt x="462" y="2614"/>
                </a:lnTo>
                <a:lnTo>
                  <a:pt x="427" y="2647"/>
                </a:lnTo>
                <a:lnTo>
                  <a:pt x="379" y="2662"/>
                </a:lnTo>
                <a:lnTo>
                  <a:pt x="335" y="2708"/>
                </a:lnTo>
                <a:lnTo>
                  <a:pt x="30" y="2855"/>
                </a:lnTo>
                <a:lnTo>
                  <a:pt x="7" y="2883"/>
                </a:lnTo>
                <a:lnTo>
                  <a:pt x="0" y="2901"/>
                </a:lnTo>
                <a:lnTo>
                  <a:pt x="22" y="2877"/>
                </a:lnTo>
                <a:lnTo>
                  <a:pt x="40" y="2872"/>
                </a:lnTo>
                <a:lnTo>
                  <a:pt x="74" y="2916"/>
                </a:lnTo>
                <a:lnTo>
                  <a:pt x="95" y="2917"/>
                </a:lnTo>
                <a:lnTo>
                  <a:pt x="101" y="2939"/>
                </a:lnTo>
                <a:lnTo>
                  <a:pt x="124" y="2927"/>
                </a:lnTo>
                <a:lnTo>
                  <a:pt x="148" y="2898"/>
                </a:lnTo>
                <a:lnTo>
                  <a:pt x="200" y="2888"/>
                </a:lnTo>
                <a:lnTo>
                  <a:pt x="240" y="2853"/>
                </a:lnTo>
                <a:lnTo>
                  <a:pt x="359" y="2891"/>
                </a:lnTo>
                <a:lnTo>
                  <a:pt x="427" y="2945"/>
                </a:lnTo>
                <a:lnTo>
                  <a:pt x="458" y="2958"/>
                </a:lnTo>
                <a:lnTo>
                  <a:pt x="496" y="2933"/>
                </a:lnTo>
                <a:lnTo>
                  <a:pt x="543" y="2845"/>
                </a:lnTo>
                <a:lnTo>
                  <a:pt x="557" y="2845"/>
                </a:lnTo>
                <a:lnTo>
                  <a:pt x="588" y="2858"/>
                </a:lnTo>
                <a:lnTo>
                  <a:pt x="703" y="2852"/>
                </a:lnTo>
                <a:lnTo>
                  <a:pt x="747" y="2947"/>
                </a:lnTo>
              </a:path>
            </a:pathLst>
          </a:custGeom>
          <a:solidFill>
            <a:schemeClr val="tx2">
              <a:lumMod val="40000"/>
              <a:lumOff val="60000"/>
            </a:schemeClr>
          </a:solidFill>
          <a:ln w="9525">
            <a:solidFill>
              <a:schemeClr val="tx1"/>
            </a:solidFill>
            <a:round/>
            <a:headEnd/>
            <a:tailEnd/>
          </a:ln>
        </p:spPr>
        <p:txBody>
          <a:bodyPr/>
          <a:lstStyle/>
          <a:p>
            <a:endParaRPr lang="en-US" i="1"/>
          </a:p>
        </p:txBody>
      </p:sp>
      <p:sp>
        <p:nvSpPr>
          <p:cNvPr id="29" name="Freeform 28"/>
          <p:cNvSpPr>
            <a:spLocks/>
          </p:cNvSpPr>
          <p:nvPr/>
        </p:nvSpPr>
        <p:spPr bwMode="auto">
          <a:xfrm rot="21249101">
            <a:off x="6250160" y="3963599"/>
            <a:ext cx="31750" cy="19050"/>
          </a:xfrm>
          <a:custGeom>
            <a:avLst/>
            <a:gdLst>
              <a:gd name="T0" fmla="*/ 2147483647 w 85"/>
              <a:gd name="T1" fmla="*/ 2147483647 h 52"/>
              <a:gd name="T2" fmla="*/ 2147483647 w 85"/>
              <a:gd name="T3" fmla="*/ 0 h 52"/>
              <a:gd name="T4" fmla="*/ 2147483647 w 85"/>
              <a:gd name="T5" fmla="*/ 2147483647 h 52"/>
              <a:gd name="T6" fmla="*/ 0 w 85"/>
              <a:gd name="T7" fmla="*/ 2147483647 h 52"/>
              <a:gd name="T8" fmla="*/ 2147483647 w 85"/>
              <a:gd name="T9" fmla="*/ 2147483647 h 52"/>
              <a:gd name="T10" fmla="*/ 2147483647 w 85"/>
              <a:gd name="T11" fmla="*/ 2147483647 h 52"/>
              <a:gd name="T12" fmla="*/ 2147483647 w 85"/>
              <a:gd name="T13" fmla="*/ 2147483647 h 52"/>
              <a:gd name="T14" fmla="*/ 2147483647 w 85"/>
              <a:gd name="T15" fmla="*/ 2147483647 h 52"/>
              <a:gd name="T16" fmla="*/ 2147483647 w 85"/>
              <a:gd name="T17" fmla="*/ 2147483647 h 52"/>
              <a:gd name="T18" fmla="*/ 2147483647 w 85"/>
              <a:gd name="T19" fmla="*/ 2147483647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5"/>
              <a:gd name="T31" fmla="*/ 0 h 52"/>
              <a:gd name="T32" fmla="*/ 85 w 85"/>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5" h="52">
                <a:moveTo>
                  <a:pt x="62" y="13"/>
                </a:moveTo>
                <a:lnTo>
                  <a:pt x="57" y="0"/>
                </a:lnTo>
                <a:lnTo>
                  <a:pt x="10" y="9"/>
                </a:lnTo>
                <a:lnTo>
                  <a:pt x="0" y="18"/>
                </a:lnTo>
                <a:lnTo>
                  <a:pt x="4" y="30"/>
                </a:lnTo>
                <a:lnTo>
                  <a:pt x="33" y="49"/>
                </a:lnTo>
                <a:lnTo>
                  <a:pt x="59" y="52"/>
                </a:lnTo>
                <a:lnTo>
                  <a:pt x="85" y="35"/>
                </a:lnTo>
                <a:lnTo>
                  <a:pt x="85" y="27"/>
                </a:lnTo>
                <a:lnTo>
                  <a:pt x="62" y="13"/>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73" name="Freeform 29"/>
          <p:cNvSpPr>
            <a:spLocks/>
          </p:cNvSpPr>
          <p:nvPr/>
        </p:nvSpPr>
        <p:spPr bwMode="auto">
          <a:xfrm rot="-350899">
            <a:off x="6250160" y="3963599"/>
            <a:ext cx="31750" cy="19050"/>
          </a:xfrm>
          <a:custGeom>
            <a:avLst/>
            <a:gdLst>
              <a:gd name="T0" fmla="*/ 2147483647 w 85"/>
              <a:gd name="T1" fmla="*/ 2147483647 h 52"/>
              <a:gd name="T2" fmla="*/ 2147483647 w 85"/>
              <a:gd name="T3" fmla="*/ 0 h 52"/>
              <a:gd name="T4" fmla="*/ 2147483647 w 85"/>
              <a:gd name="T5" fmla="*/ 2147483647 h 52"/>
              <a:gd name="T6" fmla="*/ 0 w 85"/>
              <a:gd name="T7" fmla="*/ 2147483647 h 52"/>
              <a:gd name="T8" fmla="*/ 2147483647 w 85"/>
              <a:gd name="T9" fmla="*/ 2147483647 h 52"/>
              <a:gd name="T10" fmla="*/ 2147483647 w 85"/>
              <a:gd name="T11" fmla="*/ 2147483647 h 52"/>
              <a:gd name="T12" fmla="*/ 2147483647 w 85"/>
              <a:gd name="T13" fmla="*/ 2147483647 h 52"/>
              <a:gd name="T14" fmla="*/ 2147483647 w 85"/>
              <a:gd name="T15" fmla="*/ 2147483647 h 52"/>
              <a:gd name="T16" fmla="*/ 2147483647 w 85"/>
              <a:gd name="T17" fmla="*/ 2147483647 h 52"/>
              <a:gd name="T18" fmla="*/ 2147483647 w 85"/>
              <a:gd name="T19" fmla="*/ 2147483647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5"/>
              <a:gd name="T31" fmla="*/ 0 h 52"/>
              <a:gd name="T32" fmla="*/ 85 w 85"/>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5" h="52">
                <a:moveTo>
                  <a:pt x="62" y="13"/>
                </a:moveTo>
                <a:lnTo>
                  <a:pt x="57" y="0"/>
                </a:lnTo>
                <a:lnTo>
                  <a:pt x="10" y="9"/>
                </a:lnTo>
                <a:lnTo>
                  <a:pt x="0" y="18"/>
                </a:lnTo>
                <a:lnTo>
                  <a:pt x="4" y="30"/>
                </a:lnTo>
                <a:lnTo>
                  <a:pt x="33" y="49"/>
                </a:lnTo>
                <a:lnTo>
                  <a:pt x="59" y="52"/>
                </a:lnTo>
                <a:lnTo>
                  <a:pt x="85" y="35"/>
                </a:lnTo>
                <a:lnTo>
                  <a:pt x="85" y="27"/>
                </a:lnTo>
                <a:lnTo>
                  <a:pt x="62" y="13"/>
                </a:lnTo>
              </a:path>
            </a:pathLst>
          </a:custGeom>
          <a:solidFill>
            <a:srgbClr val="0070C0"/>
          </a:solidFill>
          <a:ln w="9525">
            <a:solidFill>
              <a:schemeClr val="tx1"/>
            </a:solidFill>
            <a:round/>
            <a:headEnd/>
            <a:tailEnd/>
          </a:ln>
        </p:spPr>
        <p:txBody>
          <a:bodyPr/>
          <a:lstStyle/>
          <a:p>
            <a:endParaRPr lang="en-US" i="1"/>
          </a:p>
        </p:txBody>
      </p:sp>
      <p:sp>
        <p:nvSpPr>
          <p:cNvPr id="31" name="Freeform 30"/>
          <p:cNvSpPr>
            <a:spLocks/>
          </p:cNvSpPr>
          <p:nvPr/>
        </p:nvSpPr>
        <p:spPr bwMode="auto">
          <a:xfrm rot="21249101">
            <a:off x="6091410" y="3554024"/>
            <a:ext cx="17462" cy="26988"/>
          </a:xfrm>
          <a:custGeom>
            <a:avLst/>
            <a:gdLst>
              <a:gd name="T0" fmla="*/ 2147483647 w 50"/>
              <a:gd name="T1" fmla="*/ 2147483647 h 74"/>
              <a:gd name="T2" fmla="*/ 2147483647 w 50"/>
              <a:gd name="T3" fmla="*/ 2147483647 h 74"/>
              <a:gd name="T4" fmla="*/ 2147483647 w 50"/>
              <a:gd name="T5" fmla="*/ 2147483647 h 74"/>
              <a:gd name="T6" fmla="*/ 0 w 50"/>
              <a:gd name="T7" fmla="*/ 0 h 74"/>
              <a:gd name="T8" fmla="*/ 2147483647 w 50"/>
              <a:gd name="T9" fmla="*/ 2147483647 h 74"/>
              <a:gd name="T10" fmla="*/ 0 60000 65536"/>
              <a:gd name="T11" fmla="*/ 0 60000 65536"/>
              <a:gd name="T12" fmla="*/ 0 60000 65536"/>
              <a:gd name="T13" fmla="*/ 0 60000 65536"/>
              <a:gd name="T14" fmla="*/ 0 60000 65536"/>
              <a:gd name="T15" fmla="*/ 0 w 50"/>
              <a:gd name="T16" fmla="*/ 0 h 74"/>
              <a:gd name="T17" fmla="*/ 50 w 50"/>
              <a:gd name="T18" fmla="*/ 74 h 74"/>
            </a:gdLst>
            <a:ahLst/>
            <a:cxnLst>
              <a:cxn ang="T10">
                <a:pos x="T0" y="T1"/>
              </a:cxn>
              <a:cxn ang="T11">
                <a:pos x="T2" y="T3"/>
              </a:cxn>
              <a:cxn ang="T12">
                <a:pos x="T4" y="T5"/>
              </a:cxn>
              <a:cxn ang="T13">
                <a:pos x="T6" y="T7"/>
              </a:cxn>
              <a:cxn ang="T14">
                <a:pos x="T8" y="T9"/>
              </a:cxn>
            </a:cxnLst>
            <a:rect l="T15" t="T16" r="T17" b="T18"/>
            <a:pathLst>
              <a:path w="50" h="74">
                <a:moveTo>
                  <a:pt x="22" y="74"/>
                </a:moveTo>
                <a:lnTo>
                  <a:pt x="50" y="60"/>
                </a:lnTo>
                <a:lnTo>
                  <a:pt x="18" y="8"/>
                </a:lnTo>
                <a:lnTo>
                  <a:pt x="0" y="0"/>
                </a:lnTo>
                <a:lnTo>
                  <a:pt x="22" y="74"/>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75" name="Freeform 31"/>
          <p:cNvSpPr>
            <a:spLocks/>
          </p:cNvSpPr>
          <p:nvPr/>
        </p:nvSpPr>
        <p:spPr bwMode="auto">
          <a:xfrm rot="-350899">
            <a:off x="6091410" y="3554024"/>
            <a:ext cx="17462" cy="26988"/>
          </a:xfrm>
          <a:custGeom>
            <a:avLst/>
            <a:gdLst>
              <a:gd name="T0" fmla="*/ 2147483647 w 50"/>
              <a:gd name="T1" fmla="*/ 2147483647 h 74"/>
              <a:gd name="T2" fmla="*/ 2147483647 w 50"/>
              <a:gd name="T3" fmla="*/ 2147483647 h 74"/>
              <a:gd name="T4" fmla="*/ 2147483647 w 50"/>
              <a:gd name="T5" fmla="*/ 2147483647 h 74"/>
              <a:gd name="T6" fmla="*/ 0 w 50"/>
              <a:gd name="T7" fmla="*/ 0 h 74"/>
              <a:gd name="T8" fmla="*/ 2147483647 w 50"/>
              <a:gd name="T9" fmla="*/ 2147483647 h 74"/>
              <a:gd name="T10" fmla="*/ 0 60000 65536"/>
              <a:gd name="T11" fmla="*/ 0 60000 65536"/>
              <a:gd name="T12" fmla="*/ 0 60000 65536"/>
              <a:gd name="T13" fmla="*/ 0 60000 65536"/>
              <a:gd name="T14" fmla="*/ 0 60000 65536"/>
              <a:gd name="T15" fmla="*/ 0 w 50"/>
              <a:gd name="T16" fmla="*/ 0 h 74"/>
              <a:gd name="T17" fmla="*/ 50 w 50"/>
              <a:gd name="T18" fmla="*/ 74 h 74"/>
            </a:gdLst>
            <a:ahLst/>
            <a:cxnLst>
              <a:cxn ang="T10">
                <a:pos x="T0" y="T1"/>
              </a:cxn>
              <a:cxn ang="T11">
                <a:pos x="T2" y="T3"/>
              </a:cxn>
              <a:cxn ang="T12">
                <a:pos x="T4" y="T5"/>
              </a:cxn>
              <a:cxn ang="T13">
                <a:pos x="T6" y="T7"/>
              </a:cxn>
              <a:cxn ang="T14">
                <a:pos x="T8" y="T9"/>
              </a:cxn>
            </a:cxnLst>
            <a:rect l="T15" t="T16" r="T17" b="T18"/>
            <a:pathLst>
              <a:path w="50" h="74">
                <a:moveTo>
                  <a:pt x="22" y="74"/>
                </a:moveTo>
                <a:lnTo>
                  <a:pt x="50" y="60"/>
                </a:lnTo>
                <a:lnTo>
                  <a:pt x="18" y="8"/>
                </a:lnTo>
                <a:lnTo>
                  <a:pt x="0" y="0"/>
                </a:lnTo>
                <a:lnTo>
                  <a:pt x="22" y="74"/>
                </a:lnTo>
              </a:path>
            </a:pathLst>
          </a:custGeom>
          <a:solidFill>
            <a:srgbClr val="0070C0"/>
          </a:solidFill>
          <a:ln w="9525">
            <a:solidFill>
              <a:schemeClr val="tx1"/>
            </a:solidFill>
            <a:round/>
            <a:headEnd/>
            <a:tailEnd/>
          </a:ln>
        </p:spPr>
        <p:txBody>
          <a:bodyPr/>
          <a:lstStyle/>
          <a:p>
            <a:endParaRPr lang="en-US" i="1"/>
          </a:p>
        </p:txBody>
      </p:sp>
      <p:sp>
        <p:nvSpPr>
          <p:cNvPr id="33" name="Freeform 32"/>
          <p:cNvSpPr>
            <a:spLocks/>
          </p:cNvSpPr>
          <p:nvPr/>
        </p:nvSpPr>
        <p:spPr bwMode="auto">
          <a:xfrm rot="21249101">
            <a:off x="6078710" y="3425437"/>
            <a:ext cx="47625" cy="34925"/>
          </a:xfrm>
          <a:custGeom>
            <a:avLst/>
            <a:gdLst>
              <a:gd name="T0" fmla="*/ 2147483647 w 128"/>
              <a:gd name="T1" fmla="*/ 0 h 93"/>
              <a:gd name="T2" fmla="*/ 0 w 128"/>
              <a:gd name="T3" fmla="*/ 2147483647 h 93"/>
              <a:gd name="T4" fmla="*/ 2147483647 w 128"/>
              <a:gd name="T5" fmla="*/ 2147483647 h 93"/>
              <a:gd name="T6" fmla="*/ 2147483647 w 128"/>
              <a:gd name="T7" fmla="*/ 2147483647 h 93"/>
              <a:gd name="T8" fmla="*/ 2147483647 w 128"/>
              <a:gd name="T9" fmla="*/ 2147483647 h 93"/>
              <a:gd name="T10" fmla="*/ 2147483647 w 128"/>
              <a:gd name="T11" fmla="*/ 2147483647 h 93"/>
              <a:gd name="T12" fmla="*/ 2147483647 w 128"/>
              <a:gd name="T13" fmla="*/ 0 h 93"/>
              <a:gd name="T14" fmla="*/ 0 60000 65536"/>
              <a:gd name="T15" fmla="*/ 0 60000 65536"/>
              <a:gd name="T16" fmla="*/ 0 60000 65536"/>
              <a:gd name="T17" fmla="*/ 0 60000 65536"/>
              <a:gd name="T18" fmla="*/ 0 60000 65536"/>
              <a:gd name="T19" fmla="*/ 0 60000 65536"/>
              <a:gd name="T20" fmla="*/ 0 60000 65536"/>
              <a:gd name="T21" fmla="*/ 0 w 128"/>
              <a:gd name="T22" fmla="*/ 0 h 93"/>
              <a:gd name="T23" fmla="*/ 128 w 128"/>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8" h="93">
                <a:moveTo>
                  <a:pt x="115" y="0"/>
                </a:moveTo>
                <a:lnTo>
                  <a:pt x="0" y="88"/>
                </a:lnTo>
                <a:lnTo>
                  <a:pt x="33" y="93"/>
                </a:lnTo>
                <a:lnTo>
                  <a:pt x="81" y="83"/>
                </a:lnTo>
                <a:lnTo>
                  <a:pt x="110" y="59"/>
                </a:lnTo>
                <a:lnTo>
                  <a:pt x="128" y="14"/>
                </a:lnTo>
                <a:lnTo>
                  <a:pt x="115" y="0"/>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77" name="Freeform 33"/>
          <p:cNvSpPr>
            <a:spLocks/>
          </p:cNvSpPr>
          <p:nvPr/>
        </p:nvSpPr>
        <p:spPr bwMode="auto">
          <a:xfrm rot="-350899">
            <a:off x="6078710" y="3425437"/>
            <a:ext cx="47625" cy="34925"/>
          </a:xfrm>
          <a:custGeom>
            <a:avLst/>
            <a:gdLst>
              <a:gd name="T0" fmla="*/ 2147483647 w 128"/>
              <a:gd name="T1" fmla="*/ 0 h 93"/>
              <a:gd name="T2" fmla="*/ 0 w 128"/>
              <a:gd name="T3" fmla="*/ 2147483647 h 93"/>
              <a:gd name="T4" fmla="*/ 2147483647 w 128"/>
              <a:gd name="T5" fmla="*/ 2147483647 h 93"/>
              <a:gd name="T6" fmla="*/ 2147483647 w 128"/>
              <a:gd name="T7" fmla="*/ 2147483647 h 93"/>
              <a:gd name="T8" fmla="*/ 2147483647 w 128"/>
              <a:gd name="T9" fmla="*/ 2147483647 h 93"/>
              <a:gd name="T10" fmla="*/ 2147483647 w 128"/>
              <a:gd name="T11" fmla="*/ 2147483647 h 93"/>
              <a:gd name="T12" fmla="*/ 2147483647 w 128"/>
              <a:gd name="T13" fmla="*/ 0 h 93"/>
              <a:gd name="T14" fmla="*/ 0 60000 65536"/>
              <a:gd name="T15" fmla="*/ 0 60000 65536"/>
              <a:gd name="T16" fmla="*/ 0 60000 65536"/>
              <a:gd name="T17" fmla="*/ 0 60000 65536"/>
              <a:gd name="T18" fmla="*/ 0 60000 65536"/>
              <a:gd name="T19" fmla="*/ 0 60000 65536"/>
              <a:gd name="T20" fmla="*/ 0 60000 65536"/>
              <a:gd name="T21" fmla="*/ 0 w 128"/>
              <a:gd name="T22" fmla="*/ 0 h 93"/>
              <a:gd name="T23" fmla="*/ 128 w 128"/>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8" h="93">
                <a:moveTo>
                  <a:pt x="115" y="0"/>
                </a:moveTo>
                <a:lnTo>
                  <a:pt x="0" y="88"/>
                </a:lnTo>
                <a:lnTo>
                  <a:pt x="33" y="93"/>
                </a:lnTo>
                <a:lnTo>
                  <a:pt x="81" y="83"/>
                </a:lnTo>
                <a:lnTo>
                  <a:pt x="110" y="59"/>
                </a:lnTo>
                <a:lnTo>
                  <a:pt x="128" y="14"/>
                </a:lnTo>
                <a:lnTo>
                  <a:pt x="115" y="0"/>
                </a:lnTo>
              </a:path>
            </a:pathLst>
          </a:custGeom>
          <a:solidFill>
            <a:srgbClr val="0070C0"/>
          </a:solidFill>
          <a:ln w="9525">
            <a:solidFill>
              <a:schemeClr val="tx1"/>
            </a:solidFill>
            <a:round/>
            <a:headEnd/>
            <a:tailEnd/>
          </a:ln>
        </p:spPr>
        <p:txBody>
          <a:bodyPr/>
          <a:lstStyle/>
          <a:p>
            <a:endParaRPr lang="en-US" i="1"/>
          </a:p>
        </p:txBody>
      </p:sp>
      <p:sp>
        <p:nvSpPr>
          <p:cNvPr id="35" name="Freeform 34"/>
          <p:cNvSpPr>
            <a:spLocks/>
          </p:cNvSpPr>
          <p:nvPr/>
        </p:nvSpPr>
        <p:spPr bwMode="auto">
          <a:xfrm rot="21249101">
            <a:off x="6085060" y="3234937"/>
            <a:ext cx="22225" cy="36512"/>
          </a:xfrm>
          <a:custGeom>
            <a:avLst/>
            <a:gdLst>
              <a:gd name="T0" fmla="*/ 2147483647 w 62"/>
              <a:gd name="T1" fmla="*/ 2147483647 h 96"/>
              <a:gd name="T2" fmla="*/ 2147483647 w 62"/>
              <a:gd name="T3" fmla="*/ 0 h 96"/>
              <a:gd name="T4" fmla="*/ 0 w 62"/>
              <a:gd name="T5" fmla="*/ 2147483647 h 96"/>
              <a:gd name="T6" fmla="*/ 2147483647 w 62"/>
              <a:gd name="T7" fmla="*/ 2147483647 h 96"/>
              <a:gd name="T8" fmla="*/ 2147483647 w 62"/>
              <a:gd name="T9" fmla="*/ 2147483647 h 96"/>
              <a:gd name="T10" fmla="*/ 2147483647 w 62"/>
              <a:gd name="T11" fmla="*/ 2147483647 h 96"/>
              <a:gd name="T12" fmla="*/ 2147483647 w 62"/>
              <a:gd name="T13" fmla="*/ 2147483647 h 96"/>
              <a:gd name="T14" fmla="*/ 2147483647 w 62"/>
              <a:gd name="T15" fmla="*/ 2147483647 h 96"/>
              <a:gd name="T16" fmla="*/ 0 60000 65536"/>
              <a:gd name="T17" fmla="*/ 0 60000 65536"/>
              <a:gd name="T18" fmla="*/ 0 60000 65536"/>
              <a:gd name="T19" fmla="*/ 0 60000 65536"/>
              <a:gd name="T20" fmla="*/ 0 60000 65536"/>
              <a:gd name="T21" fmla="*/ 0 60000 65536"/>
              <a:gd name="T22" fmla="*/ 0 60000 65536"/>
              <a:gd name="T23" fmla="*/ 0 60000 65536"/>
              <a:gd name="T24" fmla="*/ 0 w 62"/>
              <a:gd name="T25" fmla="*/ 0 h 96"/>
              <a:gd name="T26" fmla="*/ 62 w 62"/>
              <a:gd name="T27" fmla="*/ 96 h 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2" h="96">
                <a:moveTo>
                  <a:pt x="25" y="2"/>
                </a:moveTo>
                <a:lnTo>
                  <a:pt x="24" y="0"/>
                </a:lnTo>
                <a:lnTo>
                  <a:pt x="0" y="64"/>
                </a:lnTo>
                <a:lnTo>
                  <a:pt x="5" y="96"/>
                </a:lnTo>
                <a:lnTo>
                  <a:pt x="26" y="96"/>
                </a:lnTo>
                <a:lnTo>
                  <a:pt x="54" y="50"/>
                </a:lnTo>
                <a:lnTo>
                  <a:pt x="62" y="14"/>
                </a:lnTo>
                <a:lnTo>
                  <a:pt x="25" y="2"/>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79" name="Freeform 35"/>
          <p:cNvSpPr>
            <a:spLocks/>
          </p:cNvSpPr>
          <p:nvPr/>
        </p:nvSpPr>
        <p:spPr bwMode="auto">
          <a:xfrm rot="-350899">
            <a:off x="6085060" y="3234937"/>
            <a:ext cx="22225" cy="36512"/>
          </a:xfrm>
          <a:custGeom>
            <a:avLst/>
            <a:gdLst>
              <a:gd name="T0" fmla="*/ 2147483647 w 62"/>
              <a:gd name="T1" fmla="*/ 2147483647 h 96"/>
              <a:gd name="T2" fmla="*/ 2147483647 w 62"/>
              <a:gd name="T3" fmla="*/ 0 h 96"/>
              <a:gd name="T4" fmla="*/ 0 w 62"/>
              <a:gd name="T5" fmla="*/ 2147483647 h 96"/>
              <a:gd name="T6" fmla="*/ 2147483647 w 62"/>
              <a:gd name="T7" fmla="*/ 2147483647 h 96"/>
              <a:gd name="T8" fmla="*/ 2147483647 w 62"/>
              <a:gd name="T9" fmla="*/ 2147483647 h 96"/>
              <a:gd name="T10" fmla="*/ 2147483647 w 62"/>
              <a:gd name="T11" fmla="*/ 2147483647 h 96"/>
              <a:gd name="T12" fmla="*/ 2147483647 w 62"/>
              <a:gd name="T13" fmla="*/ 2147483647 h 96"/>
              <a:gd name="T14" fmla="*/ 2147483647 w 62"/>
              <a:gd name="T15" fmla="*/ 2147483647 h 96"/>
              <a:gd name="T16" fmla="*/ 0 60000 65536"/>
              <a:gd name="T17" fmla="*/ 0 60000 65536"/>
              <a:gd name="T18" fmla="*/ 0 60000 65536"/>
              <a:gd name="T19" fmla="*/ 0 60000 65536"/>
              <a:gd name="T20" fmla="*/ 0 60000 65536"/>
              <a:gd name="T21" fmla="*/ 0 60000 65536"/>
              <a:gd name="T22" fmla="*/ 0 60000 65536"/>
              <a:gd name="T23" fmla="*/ 0 60000 65536"/>
              <a:gd name="T24" fmla="*/ 0 w 62"/>
              <a:gd name="T25" fmla="*/ 0 h 96"/>
              <a:gd name="T26" fmla="*/ 62 w 62"/>
              <a:gd name="T27" fmla="*/ 96 h 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2" h="96">
                <a:moveTo>
                  <a:pt x="25" y="2"/>
                </a:moveTo>
                <a:lnTo>
                  <a:pt x="24" y="0"/>
                </a:lnTo>
                <a:lnTo>
                  <a:pt x="0" y="64"/>
                </a:lnTo>
                <a:lnTo>
                  <a:pt x="5" y="96"/>
                </a:lnTo>
                <a:lnTo>
                  <a:pt x="26" y="96"/>
                </a:lnTo>
                <a:lnTo>
                  <a:pt x="54" y="50"/>
                </a:lnTo>
                <a:lnTo>
                  <a:pt x="62" y="14"/>
                </a:lnTo>
                <a:lnTo>
                  <a:pt x="25" y="2"/>
                </a:lnTo>
              </a:path>
            </a:pathLst>
          </a:custGeom>
          <a:solidFill>
            <a:srgbClr val="0070C0"/>
          </a:solidFill>
          <a:ln w="9525">
            <a:solidFill>
              <a:schemeClr val="tx1"/>
            </a:solidFill>
            <a:round/>
            <a:headEnd/>
            <a:tailEnd/>
          </a:ln>
        </p:spPr>
        <p:txBody>
          <a:bodyPr/>
          <a:lstStyle/>
          <a:p>
            <a:endParaRPr lang="en-US" i="1"/>
          </a:p>
        </p:txBody>
      </p:sp>
      <p:sp>
        <p:nvSpPr>
          <p:cNvPr id="37" name="Freeform 36"/>
          <p:cNvSpPr>
            <a:spLocks/>
          </p:cNvSpPr>
          <p:nvPr/>
        </p:nvSpPr>
        <p:spPr bwMode="auto">
          <a:xfrm rot="21249101">
            <a:off x="6008860" y="3193662"/>
            <a:ext cx="31750" cy="33337"/>
          </a:xfrm>
          <a:custGeom>
            <a:avLst/>
            <a:gdLst>
              <a:gd name="T0" fmla="*/ 2147483647 w 86"/>
              <a:gd name="T1" fmla="*/ 2147483647 h 88"/>
              <a:gd name="T2" fmla="*/ 2147483647 w 86"/>
              <a:gd name="T3" fmla="*/ 0 h 88"/>
              <a:gd name="T4" fmla="*/ 2147483647 w 86"/>
              <a:gd name="T5" fmla="*/ 2147483647 h 88"/>
              <a:gd name="T6" fmla="*/ 2147483647 w 86"/>
              <a:gd name="T7" fmla="*/ 2147483647 h 88"/>
              <a:gd name="T8" fmla="*/ 2147483647 w 86"/>
              <a:gd name="T9" fmla="*/ 2147483647 h 88"/>
              <a:gd name="T10" fmla="*/ 0 w 86"/>
              <a:gd name="T11" fmla="*/ 2147483647 h 88"/>
              <a:gd name="T12" fmla="*/ 2147483647 w 86"/>
              <a:gd name="T13" fmla="*/ 2147483647 h 88"/>
              <a:gd name="T14" fmla="*/ 2147483647 w 86"/>
              <a:gd name="T15" fmla="*/ 2147483647 h 88"/>
              <a:gd name="T16" fmla="*/ 2147483647 w 86"/>
              <a:gd name="T17" fmla="*/ 2147483647 h 88"/>
              <a:gd name="T18" fmla="*/ 2147483647 w 86"/>
              <a:gd name="T19" fmla="*/ 2147483647 h 88"/>
              <a:gd name="T20" fmla="*/ 2147483647 w 86"/>
              <a:gd name="T21" fmla="*/ 2147483647 h 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6"/>
              <a:gd name="T34" fmla="*/ 0 h 88"/>
              <a:gd name="T35" fmla="*/ 86 w 86"/>
              <a:gd name="T36" fmla="*/ 88 h 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6" h="88">
                <a:moveTo>
                  <a:pt x="86" y="5"/>
                </a:moveTo>
                <a:lnTo>
                  <a:pt x="86" y="0"/>
                </a:lnTo>
                <a:lnTo>
                  <a:pt x="66" y="6"/>
                </a:lnTo>
                <a:lnTo>
                  <a:pt x="32" y="6"/>
                </a:lnTo>
                <a:lnTo>
                  <a:pt x="1" y="40"/>
                </a:lnTo>
                <a:lnTo>
                  <a:pt x="0" y="50"/>
                </a:lnTo>
                <a:lnTo>
                  <a:pt x="34" y="30"/>
                </a:lnTo>
                <a:lnTo>
                  <a:pt x="34" y="88"/>
                </a:lnTo>
                <a:lnTo>
                  <a:pt x="73" y="83"/>
                </a:lnTo>
                <a:lnTo>
                  <a:pt x="86" y="54"/>
                </a:lnTo>
                <a:lnTo>
                  <a:pt x="86" y="5"/>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81" name="Freeform 37"/>
          <p:cNvSpPr>
            <a:spLocks/>
          </p:cNvSpPr>
          <p:nvPr/>
        </p:nvSpPr>
        <p:spPr bwMode="auto">
          <a:xfrm rot="-350899">
            <a:off x="6008860" y="3193662"/>
            <a:ext cx="31750" cy="33337"/>
          </a:xfrm>
          <a:custGeom>
            <a:avLst/>
            <a:gdLst>
              <a:gd name="T0" fmla="*/ 2147483647 w 86"/>
              <a:gd name="T1" fmla="*/ 2147483647 h 88"/>
              <a:gd name="T2" fmla="*/ 2147483647 w 86"/>
              <a:gd name="T3" fmla="*/ 0 h 88"/>
              <a:gd name="T4" fmla="*/ 2147483647 w 86"/>
              <a:gd name="T5" fmla="*/ 2147483647 h 88"/>
              <a:gd name="T6" fmla="*/ 2147483647 w 86"/>
              <a:gd name="T7" fmla="*/ 2147483647 h 88"/>
              <a:gd name="T8" fmla="*/ 2147483647 w 86"/>
              <a:gd name="T9" fmla="*/ 2147483647 h 88"/>
              <a:gd name="T10" fmla="*/ 0 w 86"/>
              <a:gd name="T11" fmla="*/ 2147483647 h 88"/>
              <a:gd name="T12" fmla="*/ 2147483647 w 86"/>
              <a:gd name="T13" fmla="*/ 2147483647 h 88"/>
              <a:gd name="T14" fmla="*/ 2147483647 w 86"/>
              <a:gd name="T15" fmla="*/ 2147483647 h 88"/>
              <a:gd name="T16" fmla="*/ 2147483647 w 86"/>
              <a:gd name="T17" fmla="*/ 2147483647 h 88"/>
              <a:gd name="T18" fmla="*/ 2147483647 w 86"/>
              <a:gd name="T19" fmla="*/ 2147483647 h 88"/>
              <a:gd name="T20" fmla="*/ 2147483647 w 86"/>
              <a:gd name="T21" fmla="*/ 2147483647 h 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6"/>
              <a:gd name="T34" fmla="*/ 0 h 88"/>
              <a:gd name="T35" fmla="*/ 86 w 86"/>
              <a:gd name="T36" fmla="*/ 88 h 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6" h="88">
                <a:moveTo>
                  <a:pt x="86" y="5"/>
                </a:moveTo>
                <a:lnTo>
                  <a:pt x="86" y="0"/>
                </a:lnTo>
                <a:lnTo>
                  <a:pt x="66" y="6"/>
                </a:lnTo>
                <a:lnTo>
                  <a:pt x="32" y="6"/>
                </a:lnTo>
                <a:lnTo>
                  <a:pt x="1" y="40"/>
                </a:lnTo>
                <a:lnTo>
                  <a:pt x="0" y="50"/>
                </a:lnTo>
                <a:lnTo>
                  <a:pt x="34" y="30"/>
                </a:lnTo>
                <a:lnTo>
                  <a:pt x="34" y="88"/>
                </a:lnTo>
                <a:lnTo>
                  <a:pt x="73" y="83"/>
                </a:lnTo>
                <a:lnTo>
                  <a:pt x="86" y="54"/>
                </a:lnTo>
                <a:lnTo>
                  <a:pt x="86" y="5"/>
                </a:lnTo>
              </a:path>
            </a:pathLst>
          </a:custGeom>
          <a:solidFill>
            <a:srgbClr val="0070C0"/>
          </a:solidFill>
          <a:ln w="9525">
            <a:solidFill>
              <a:schemeClr val="tx1"/>
            </a:solidFill>
            <a:round/>
            <a:headEnd/>
            <a:tailEnd/>
          </a:ln>
        </p:spPr>
        <p:txBody>
          <a:bodyPr/>
          <a:lstStyle/>
          <a:p>
            <a:endParaRPr lang="en-US" i="1"/>
          </a:p>
        </p:txBody>
      </p:sp>
      <p:sp>
        <p:nvSpPr>
          <p:cNvPr id="39" name="Freeform 38"/>
          <p:cNvSpPr>
            <a:spLocks/>
          </p:cNvSpPr>
          <p:nvPr/>
        </p:nvSpPr>
        <p:spPr bwMode="auto">
          <a:xfrm rot="21249101">
            <a:off x="6042197" y="3177787"/>
            <a:ext cx="34925" cy="28575"/>
          </a:xfrm>
          <a:custGeom>
            <a:avLst/>
            <a:gdLst>
              <a:gd name="T0" fmla="*/ 2147483647 w 94"/>
              <a:gd name="T1" fmla="*/ 0 h 79"/>
              <a:gd name="T2" fmla="*/ 2147483647 w 94"/>
              <a:gd name="T3" fmla="*/ 2147483647 h 79"/>
              <a:gd name="T4" fmla="*/ 2147483647 w 94"/>
              <a:gd name="T5" fmla="*/ 2147483647 h 79"/>
              <a:gd name="T6" fmla="*/ 2147483647 w 94"/>
              <a:gd name="T7" fmla="*/ 2147483647 h 79"/>
              <a:gd name="T8" fmla="*/ 2147483647 w 94"/>
              <a:gd name="T9" fmla="*/ 2147483647 h 79"/>
              <a:gd name="T10" fmla="*/ 0 w 94"/>
              <a:gd name="T11" fmla="*/ 2147483647 h 79"/>
              <a:gd name="T12" fmla="*/ 2147483647 w 94"/>
              <a:gd name="T13" fmla="*/ 2147483647 h 79"/>
              <a:gd name="T14" fmla="*/ 2147483647 w 94"/>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94"/>
              <a:gd name="T25" fmla="*/ 0 h 79"/>
              <a:gd name="T26" fmla="*/ 94 w 94"/>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 h="79">
                <a:moveTo>
                  <a:pt x="94" y="0"/>
                </a:moveTo>
                <a:lnTo>
                  <a:pt x="60" y="11"/>
                </a:lnTo>
                <a:lnTo>
                  <a:pt x="44" y="25"/>
                </a:lnTo>
                <a:lnTo>
                  <a:pt x="35" y="42"/>
                </a:lnTo>
                <a:lnTo>
                  <a:pt x="9" y="58"/>
                </a:lnTo>
                <a:lnTo>
                  <a:pt x="0" y="77"/>
                </a:lnTo>
                <a:lnTo>
                  <a:pt x="21" y="79"/>
                </a:lnTo>
                <a:lnTo>
                  <a:pt x="94" y="0"/>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83" name="Freeform 39"/>
          <p:cNvSpPr>
            <a:spLocks/>
          </p:cNvSpPr>
          <p:nvPr/>
        </p:nvSpPr>
        <p:spPr bwMode="auto">
          <a:xfrm rot="-350899">
            <a:off x="6042197" y="3177787"/>
            <a:ext cx="34925" cy="28575"/>
          </a:xfrm>
          <a:custGeom>
            <a:avLst/>
            <a:gdLst>
              <a:gd name="T0" fmla="*/ 2147483647 w 94"/>
              <a:gd name="T1" fmla="*/ 0 h 79"/>
              <a:gd name="T2" fmla="*/ 2147483647 w 94"/>
              <a:gd name="T3" fmla="*/ 2147483647 h 79"/>
              <a:gd name="T4" fmla="*/ 2147483647 w 94"/>
              <a:gd name="T5" fmla="*/ 2147483647 h 79"/>
              <a:gd name="T6" fmla="*/ 2147483647 w 94"/>
              <a:gd name="T7" fmla="*/ 2147483647 h 79"/>
              <a:gd name="T8" fmla="*/ 2147483647 w 94"/>
              <a:gd name="T9" fmla="*/ 2147483647 h 79"/>
              <a:gd name="T10" fmla="*/ 0 w 94"/>
              <a:gd name="T11" fmla="*/ 2147483647 h 79"/>
              <a:gd name="T12" fmla="*/ 2147483647 w 94"/>
              <a:gd name="T13" fmla="*/ 2147483647 h 79"/>
              <a:gd name="T14" fmla="*/ 2147483647 w 94"/>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94"/>
              <a:gd name="T25" fmla="*/ 0 h 79"/>
              <a:gd name="T26" fmla="*/ 94 w 94"/>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 h="79">
                <a:moveTo>
                  <a:pt x="94" y="0"/>
                </a:moveTo>
                <a:lnTo>
                  <a:pt x="60" y="11"/>
                </a:lnTo>
                <a:lnTo>
                  <a:pt x="44" y="25"/>
                </a:lnTo>
                <a:lnTo>
                  <a:pt x="35" y="42"/>
                </a:lnTo>
                <a:lnTo>
                  <a:pt x="9" y="58"/>
                </a:lnTo>
                <a:lnTo>
                  <a:pt x="0" y="77"/>
                </a:lnTo>
                <a:lnTo>
                  <a:pt x="21" y="79"/>
                </a:lnTo>
                <a:lnTo>
                  <a:pt x="94" y="0"/>
                </a:lnTo>
              </a:path>
            </a:pathLst>
          </a:custGeom>
          <a:solidFill>
            <a:srgbClr val="0070C0"/>
          </a:solidFill>
          <a:ln w="9525">
            <a:solidFill>
              <a:schemeClr val="tx1"/>
            </a:solidFill>
            <a:round/>
            <a:headEnd/>
            <a:tailEnd/>
          </a:ln>
        </p:spPr>
        <p:txBody>
          <a:bodyPr/>
          <a:lstStyle/>
          <a:p>
            <a:endParaRPr lang="en-US" i="1"/>
          </a:p>
        </p:txBody>
      </p:sp>
      <p:sp>
        <p:nvSpPr>
          <p:cNvPr id="41" name="Freeform 40"/>
          <p:cNvSpPr>
            <a:spLocks/>
          </p:cNvSpPr>
          <p:nvPr/>
        </p:nvSpPr>
        <p:spPr bwMode="auto">
          <a:xfrm rot="21249101">
            <a:off x="6037435" y="3099999"/>
            <a:ext cx="49212" cy="47625"/>
          </a:xfrm>
          <a:custGeom>
            <a:avLst/>
            <a:gdLst>
              <a:gd name="T0" fmla="*/ 2147483647 w 129"/>
              <a:gd name="T1" fmla="*/ 2147483647 h 126"/>
              <a:gd name="T2" fmla="*/ 2147483647 w 129"/>
              <a:gd name="T3" fmla="*/ 2147483647 h 126"/>
              <a:gd name="T4" fmla="*/ 0 w 129"/>
              <a:gd name="T5" fmla="*/ 2147483647 h 126"/>
              <a:gd name="T6" fmla="*/ 2147483647 w 129"/>
              <a:gd name="T7" fmla="*/ 2147483647 h 126"/>
              <a:gd name="T8" fmla="*/ 2147483647 w 129"/>
              <a:gd name="T9" fmla="*/ 2147483647 h 126"/>
              <a:gd name="T10" fmla="*/ 2147483647 w 129"/>
              <a:gd name="T11" fmla="*/ 2147483647 h 126"/>
              <a:gd name="T12" fmla="*/ 2147483647 w 129"/>
              <a:gd name="T13" fmla="*/ 2147483647 h 126"/>
              <a:gd name="T14" fmla="*/ 2147483647 w 129"/>
              <a:gd name="T15" fmla="*/ 2147483647 h 126"/>
              <a:gd name="T16" fmla="*/ 2147483647 w 129"/>
              <a:gd name="T17" fmla="*/ 2147483647 h 126"/>
              <a:gd name="T18" fmla="*/ 2147483647 w 129"/>
              <a:gd name="T19" fmla="*/ 2147483647 h 126"/>
              <a:gd name="T20" fmla="*/ 2147483647 w 129"/>
              <a:gd name="T21" fmla="*/ 0 h 126"/>
              <a:gd name="T22" fmla="*/ 2147483647 w 129"/>
              <a:gd name="T23" fmla="*/ 2147483647 h 126"/>
              <a:gd name="T24" fmla="*/ 2147483647 w 129"/>
              <a:gd name="T25" fmla="*/ 2147483647 h 126"/>
              <a:gd name="T26" fmla="*/ 2147483647 w 129"/>
              <a:gd name="T27" fmla="*/ 2147483647 h 126"/>
              <a:gd name="T28" fmla="*/ 2147483647 w 129"/>
              <a:gd name="T29" fmla="*/ 2147483647 h 126"/>
              <a:gd name="T30" fmla="*/ 2147483647 w 129"/>
              <a:gd name="T31" fmla="*/ 2147483647 h 126"/>
              <a:gd name="T32" fmla="*/ 2147483647 w 129"/>
              <a:gd name="T33" fmla="*/ 2147483647 h 126"/>
              <a:gd name="T34" fmla="*/ 2147483647 w 129"/>
              <a:gd name="T35" fmla="*/ 2147483647 h 126"/>
              <a:gd name="T36" fmla="*/ 2147483647 w 129"/>
              <a:gd name="T37" fmla="*/ 2147483647 h 1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126"/>
              <a:gd name="T59" fmla="*/ 129 w 129"/>
              <a:gd name="T60" fmla="*/ 126 h 1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126">
                <a:moveTo>
                  <a:pt x="5" y="93"/>
                </a:moveTo>
                <a:lnTo>
                  <a:pt x="3" y="81"/>
                </a:lnTo>
                <a:lnTo>
                  <a:pt x="0" y="95"/>
                </a:lnTo>
                <a:lnTo>
                  <a:pt x="15" y="112"/>
                </a:lnTo>
                <a:lnTo>
                  <a:pt x="50" y="126"/>
                </a:lnTo>
                <a:lnTo>
                  <a:pt x="91" y="112"/>
                </a:lnTo>
                <a:lnTo>
                  <a:pt x="124" y="117"/>
                </a:lnTo>
                <a:lnTo>
                  <a:pt x="129" y="95"/>
                </a:lnTo>
                <a:lnTo>
                  <a:pt x="93" y="19"/>
                </a:lnTo>
                <a:lnTo>
                  <a:pt x="95" y="3"/>
                </a:lnTo>
                <a:lnTo>
                  <a:pt x="70" y="0"/>
                </a:lnTo>
                <a:lnTo>
                  <a:pt x="52" y="9"/>
                </a:lnTo>
                <a:lnTo>
                  <a:pt x="48" y="29"/>
                </a:lnTo>
                <a:lnTo>
                  <a:pt x="69" y="57"/>
                </a:lnTo>
                <a:lnTo>
                  <a:pt x="54" y="82"/>
                </a:lnTo>
                <a:lnTo>
                  <a:pt x="59" y="90"/>
                </a:lnTo>
                <a:lnTo>
                  <a:pt x="49" y="99"/>
                </a:lnTo>
                <a:lnTo>
                  <a:pt x="29" y="101"/>
                </a:lnTo>
                <a:lnTo>
                  <a:pt x="5" y="93"/>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85" name="Freeform 41"/>
          <p:cNvSpPr>
            <a:spLocks/>
          </p:cNvSpPr>
          <p:nvPr/>
        </p:nvSpPr>
        <p:spPr bwMode="auto">
          <a:xfrm rot="-350899">
            <a:off x="6037435" y="3099999"/>
            <a:ext cx="49212" cy="47625"/>
          </a:xfrm>
          <a:custGeom>
            <a:avLst/>
            <a:gdLst>
              <a:gd name="T0" fmla="*/ 2147483647 w 129"/>
              <a:gd name="T1" fmla="*/ 2147483647 h 126"/>
              <a:gd name="T2" fmla="*/ 2147483647 w 129"/>
              <a:gd name="T3" fmla="*/ 2147483647 h 126"/>
              <a:gd name="T4" fmla="*/ 0 w 129"/>
              <a:gd name="T5" fmla="*/ 2147483647 h 126"/>
              <a:gd name="T6" fmla="*/ 2147483647 w 129"/>
              <a:gd name="T7" fmla="*/ 2147483647 h 126"/>
              <a:gd name="T8" fmla="*/ 2147483647 w 129"/>
              <a:gd name="T9" fmla="*/ 2147483647 h 126"/>
              <a:gd name="T10" fmla="*/ 2147483647 w 129"/>
              <a:gd name="T11" fmla="*/ 2147483647 h 126"/>
              <a:gd name="T12" fmla="*/ 2147483647 w 129"/>
              <a:gd name="T13" fmla="*/ 2147483647 h 126"/>
              <a:gd name="T14" fmla="*/ 2147483647 w 129"/>
              <a:gd name="T15" fmla="*/ 2147483647 h 126"/>
              <a:gd name="T16" fmla="*/ 2147483647 w 129"/>
              <a:gd name="T17" fmla="*/ 2147483647 h 126"/>
              <a:gd name="T18" fmla="*/ 2147483647 w 129"/>
              <a:gd name="T19" fmla="*/ 2147483647 h 126"/>
              <a:gd name="T20" fmla="*/ 2147483647 w 129"/>
              <a:gd name="T21" fmla="*/ 0 h 126"/>
              <a:gd name="T22" fmla="*/ 2147483647 w 129"/>
              <a:gd name="T23" fmla="*/ 2147483647 h 126"/>
              <a:gd name="T24" fmla="*/ 2147483647 w 129"/>
              <a:gd name="T25" fmla="*/ 2147483647 h 126"/>
              <a:gd name="T26" fmla="*/ 2147483647 w 129"/>
              <a:gd name="T27" fmla="*/ 2147483647 h 126"/>
              <a:gd name="T28" fmla="*/ 2147483647 w 129"/>
              <a:gd name="T29" fmla="*/ 2147483647 h 126"/>
              <a:gd name="T30" fmla="*/ 2147483647 w 129"/>
              <a:gd name="T31" fmla="*/ 2147483647 h 126"/>
              <a:gd name="T32" fmla="*/ 2147483647 w 129"/>
              <a:gd name="T33" fmla="*/ 2147483647 h 126"/>
              <a:gd name="T34" fmla="*/ 2147483647 w 129"/>
              <a:gd name="T35" fmla="*/ 2147483647 h 126"/>
              <a:gd name="T36" fmla="*/ 2147483647 w 129"/>
              <a:gd name="T37" fmla="*/ 2147483647 h 1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126"/>
              <a:gd name="T59" fmla="*/ 129 w 129"/>
              <a:gd name="T60" fmla="*/ 126 h 1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126">
                <a:moveTo>
                  <a:pt x="5" y="93"/>
                </a:moveTo>
                <a:lnTo>
                  <a:pt x="3" y="81"/>
                </a:lnTo>
                <a:lnTo>
                  <a:pt x="0" y="95"/>
                </a:lnTo>
                <a:lnTo>
                  <a:pt x="15" y="112"/>
                </a:lnTo>
                <a:lnTo>
                  <a:pt x="50" y="126"/>
                </a:lnTo>
                <a:lnTo>
                  <a:pt x="91" y="112"/>
                </a:lnTo>
                <a:lnTo>
                  <a:pt x="124" y="117"/>
                </a:lnTo>
                <a:lnTo>
                  <a:pt x="129" y="95"/>
                </a:lnTo>
                <a:lnTo>
                  <a:pt x="93" y="19"/>
                </a:lnTo>
                <a:lnTo>
                  <a:pt x="95" y="3"/>
                </a:lnTo>
                <a:lnTo>
                  <a:pt x="70" y="0"/>
                </a:lnTo>
                <a:lnTo>
                  <a:pt x="52" y="9"/>
                </a:lnTo>
                <a:lnTo>
                  <a:pt x="48" y="29"/>
                </a:lnTo>
                <a:lnTo>
                  <a:pt x="69" y="57"/>
                </a:lnTo>
                <a:lnTo>
                  <a:pt x="54" y="82"/>
                </a:lnTo>
                <a:lnTo>
                  <a:pt x="59" y="90"/>
                </a:lnTo>
                <a:lnTo>
                  <a:pt x="49" y="99"/>
                </a:lnTo>
                <a:lnTo>
                  <a:pt x="29" y="101"/>
                </a:lnTo>
                <a:lnTo>
                  <a:pt x="5" y="93"/>
                </a:lnTo>
              </a:path>
            </a:pathLst>
          </a:custGeom>
          <a:solidFill>
            <a:srgbClr val="0070C0"/>
          </a:solidFill>
          <a:ln w="9525">
            <a:solidFill>
              <a:schemeClr val="tx1"/>
            </a:solidFill>
            <a:round/>
            <a:headEnd/>
            <a:tailEnd/>
          </a:ln>
        </p:spPr>
        <p:txBody>
          <a:bodyPr/>
          <a:lstStyle/>
          <a:p>
            <a:endParaRPr lang="en-US" i="1"/>
          </a:p>
        </p:txBody>
      </p:sp>
      <p:sp>
        <p:nvSpPr>
          <p:cNvPr id="43" name="Freeform 42"/>
          <p:cNvSpPr>
            <a:spLocks/>
          </p:cNvSpPr>
          <p:nvPr/>
        </p:nvSpPr>
        <p:spPr bwMode="auto">
          <a:xfrm rot="21249101">
            <a:off x="6056485" y="2953949"/>
            <a:ext cx="58737" cy="92075"/>
          </a:xfrm>
          <a:custGeom>
            <a:avLst/>
            <a:gdLst>
              <a:gd name="T0" fmla="*/ 2147483647 w 157"/>
              <a:gd name="T1" fmla="*/ 2147483647 h 245"/>
              <a:gd name="T2" fmla="*/ 2147483647 w 157"/>
              <a:gd name="T3" fmla="*/ 0 h 245"/>
              <a:gd name="T4" fmla="*/ 2147483647 w 157"/>
              <a:gd name="T5" fmla="*/ 2147483647 h 245"/>
              <a:gd name="T6" fmla="*/ 2147483647 w 157"/>
              <a:gd name="T7" fmla="*/ 2147483647 h 245"/>
              <a:gd name="T8" fmla="*/ 2147483647 w 157"/>
              <a:gd name="T9" fmla="*/ 2147483647 h 245"/>
              <a:gd name="T10" fmla="*/ 0 w 157"/>
              <a:gd name="T11" fmla="*/ 2147483647 h 245"/>
              <a:gd name="T12" fmla="*/ 2147483647 w 157"/>
              <a:gd name="T13" fmla="*/ 2147483647 h 245"/>
              <a:gd name="T14" fmla="*/ 2147483647 w 157"/>
              <a:gd name="T15" fmla="*/ 2147483647 h 245"/>
              <a:gd name="T16" fmla="*/ 2147483647 w 157"/>
              <a:gd name="T17" fmla="*/ 2147483647 h 245"/>
              <a:gd name="T18" fmla="*/ 2147483647 w 157"/>
              <a:gd name="T19" fmla="*/ 2147483647 h 245"/>
              <a:gd name="T20" fmla="*/ 2147483647 w 157"/>
              <a:gd name="T21" fmla="*/ 2147483647 h 245"/>
              <a:gd name="T22" fmla="*/ 2147483647 w 157"/>
              <a:gd name="T23" fmla="*/ 2147483647 h 245"/>
              <a:gd name="T24" fmla="*/ 2147483647 w 157"/>
              <a:gd name="T25" fmla="*/ 2147483647 h 245"/>
              <a:gd name="T26" fmla="*/ 2147483647 w 157"/>
              <a:gd name="T27" fmla="*/ 2147483647 h 245"/>
              <a:gd name="T28" fmla="*/ 2147483647 w 157"/>
              <a:gd name="T29" fmla="*/ 2147483647 h 245"/>
              <a:gd name="T30" fmla="*/ 2147483647 w 157"/>
              <a:gd name="T31" fmla="*/ 2147483647 h 245"/>
              <a:gd name="T32" fmla="*/ 2147483647 w 157"/>
              <a:gd name="T33" fmla="*/ 2147483647 h 245"/>
              <a:gd name="T34" fmla="*/ 2147483647 w 157"/>
              <a:gd name="T35" fmla="*/ 2147483647 h 245"/>
              <a:gd name="T36" fmla="*/ 2147483647 w 157"/>
              <a:gd name="T37" fmla="*/ 2147483647 h 245"/>
              <a:gd name="T38" fmla="*/ 2147483647 w 157"/>
              <a:gd name="T39" fmla="*/ 2147483647 h 245"/>
              <a:gd name="T40" fmla="*/ 2147483647 w 157"/>
              <a:gd name="T41" fmla="*/ 2147483647 h 2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7"/>
              <a:gd name="T64" fmla="*/ 0 h 245"/>
              <a:gd name="T65" fmla="*/ 157 w 157"/>
              <a:gd name="T66" fmla="*/ 245 h 24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7" h="245">
                <a:moveTo>
                  <a:pt x="109" y="5"/>
                </a:moveTo>
                <a:lnTo>
                  <a:pt x="104" y="0"/>
                </a:lnTo>
                <a:lnTo>
                  <a:pt x="66" y="67"/>
                </a:lnTo>
                <a:lnTo>
                  <a:pt x="51" y="31"/>
                </a:lnTo>
                <a:lnTo>
                  <a:pt x="20" y="49"/>
                </a:lnTo>
                <a:lnTo>
                  <a:pt x="0" y="77"/>
                </a:lnTo>
                <a:lnTo>
                  <a:pt x="9" y="92"/>
                </a:lnTo>
                <a:lnTo>
                  <a:pt x="34" y="102"/>
                </a:lnTo>
                <a:lnTo>
                  <a:pt x="33" y="147"/>
                </a:lnTo>
                <a:lnTo>
                  <a:pt x="43" y="172"/>
                </a:lnTo>
                <a:lnTo>
                  <a:pt x="36" y="191"/>
                </a:lnTo>
                <a:lnTo>
                  <a:pt x="106" y="209"/>
                </a:lnTo>
                <a:lnTo>
                  <a:pt x="95" y="245"/>
                </a:lnTo>
                <a:lnTo>
                  <a:pt x="118" y="245"/>
                </a:lnTo>
                <a:lnTo>
                  <a:pt x="157" y="203"/>
                </a:lnTo>
                <a:lnTo>
                  <a:pt x="115" y="180"/>
                </a:lnTo>
                <a:lnTo>
                  <a:pt x="108" y="163"/>
                </a:lnTo>
                <a:lnTo>
                  <a:pt x="121" y="128"/>
                </a:lnTo>
                <a:lnTo>
                  <a:pt x="109" y="86"/>
                </a:lnTo>
                <a:lnTo>
                  <a:pt x="121" y="39"/>
                </a:lnTo>
                <a:lnTo>
                  <a:pt x="109" y="5"/>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787" name="Freeform 43"/>
          <p:cNvSpPr>
            <a:spLocks/>
          </p:cNvSpPr>
          <p:nvPr/>
        </p:nvSpPr>
        <p:spPr bwMode="auto">
          <a:xfrm rot="-350899">
            <a:off x="6056485" y="2953949"/>
            <a:ext cx="58737" cy="92075"/>
          </a:xfrm>
          <a:custGeom>
            <a:avLst/>
            <a:gdLst>
              <a:gd name="T0" fmla="*/ 2147483647 w 157"/>
              <a:gd name="T1" fmla="*/ 2147483647 h 245"/>
              <a:gd name="T2" fmla="*/ 2147483647 w 157"/>
              <a:gd name="T3" fmla="*/ 0 h 245"/>
              <a:gd name="T4" fmla="*/ 2147483647 w 157"/>
              <a:gd name="T5" fmla="*/ 2147483647 h 245"/>
              <a:gd name="T6" fmla="*/ 2147483647 w 157"/>
              <a:gd name="T7" fmla="*/ 2147483647 h 245"/>
              <a:gd name="T8" fmla="*/ 2147483647 w 157"/>
              <a:gd name="T9" fmla="*/ 2147483647 h 245"/>
              <a:gd name="T10" fmla="*/ 0 w 157"/>
              <a:gd name="T11" fmla="*/ 2147483647 h 245"/>
              <a:gd name="T12" fmla="*/ 2147483647 w 157"/>
              <a:gd name="T13" fmla="*/ 2147483647 h 245"/>
              <a:gd name="T14" fmla="*/ 2147483647 w 157"/>
              <a:gd name="T15" fmla="*/ 2147483647 h 245"/>
              <a:gd name="T16" fmla="*/ 2147483647 w 157"/>
              <a:gd name="T17" fmla="*/ 2147483647 h 245"/>
              <a:gd name="T18" fmla="*/ 2147483647 w 157"/>
              <a:gd name="T19" fmla="*/ 2147483647 h 245"/>
              <a:gd name="T20" fmla="*/ 2147483647 w 157"/>
              <a:gd name="T21" fmla="*/ 2147483647 h 245"/>
              <a:gd name="T22" fmla="*/ 2147483647 w 157"/>
              <a:gd name="T23" fmla="*/ 2147483647 h 245"/>
              <a:gd name="T24" fmla="*/ 2147483647 w 157"/>
              <a:gd name="T25" fmla="*/ 2147483647 h 245"/>
              <a:gd name="T26" fmla="*/ 2147483647 w 157"/>
              <a:gd name="T27" fmla="*/ 2147483647 h 245"/>
              <a:gd name="T28" fmla="*/ 2147483647 w 157"/>
              <a:gd name="T29" fmla="*/ 2147483647 h 245"/>
              <a:gd name="T30" fmla="*/ 2147483647 w 157"/>
              <a:gd name="T31" fmla="*/ 2147483647 h 245"/>
              <a:gd name="T32" fmla="*/ 2147483647 w 157"/>
              <a:gd name="T33" fmla="*/ 2147483647 h 245"/>
              <a:gd name="T34" fmla="*/ 2147483647 w 157"/>
              <a:gd name="T35" fmla="*/ 2147483647 h 245"/>
              <a:gd name="T36" fmla="*/ 2147483647 w 157"/>
              <a:gd name="T37" fmla="*/ 2147483647 h 245"/>
              <a:gd name="T38" fmla="*/ 2147483647 w 157"/>
              <a:gd name="T39" fmla="*/ 2147483647 h 245"/>
              <a:gd name="T40" fmla="*/ 2147483647 w 157"/>
              <a:gd name="T41" fmla="*/ 2147483647 h 2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7"/>
              <a:gd name="T64" fmla="*/ 0 h 245"/>
              <a:gd name="T65" fmla="*/ 157 w 157"/>
              <a:gd name="T66" fmla="*/ 245 h 24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7" h="245">
                <a:moveTo>
                  <a:pt x="109" y="5"/>
                </a:moveTo>
                <a:lnTo>
                  <a:pt x="104" y="0"/>
                </a:lnTo>
                <a:lnTo>
                  <a:pt x="66" y="67"/>
                </a:lnTo>
                <a:lnTo>
                  <a:pt x="51" y="31"/>
                </a:lnTo>
                <a:lnTo>
                  <a:pt x="20" y="49"/>
                </a:lnTo>
                <a:lnTo>
                  <a:pt x="0" y="77"/>
                </a:lnTo>
                <a:lnTo>
                  <a:pt x="9" y="92"/>
                </a:lnTo>
                <a:lnTo>
                  <a:pt x="34" y="102"/>
                </a:lnTo>
                <a:lnTo>
                  <a:pt x="33" y="147"/>
                </a:lnTo>
                <a:lnTo>
                  <a:pt x="43" y="172"/>
                </a:lnTo>
                <a:lnTo>
                  <a:pt x="36" y="191"/>
                </a:lnTo>
                <a:lnTo>
                  <a:pt x="106" y="209"/>
                </a:lnTo>
                <a:lnTo>
                  <a:pt x="95" y="245"/>
                </a:lnTo>
                <a:lnTo>
                  <a:pt x="118" y="245"/>
                </a:lnTo>
                <a:lnTo>
                  <a:pt x="157" y="203"/>
                </a:lnTo>
                <a:lnTo>
                  <a:pt x="115" y="180"/>
                </a:lnTo>
                <a:lnTo>
                  <a:pt x="108" y="163"/>
                </a:lnTo>
                <a:lnTo>
                  <a:pt x="121" y="128"/>
                </a:lnTo>
                <a:lnTo>
                  <a:pt x="109" y="86"/>
                </a:lnTo>
                <a:lnTo>
                  <a:pt x="121" y="39"/>
                </a:lnTo>
                <a:lnTo>
                  <a:pt x="109" y="5"/>
                </a:lnTo>
              </a:path>
            </a:pathLst>
          </a:custGeom>
          <a:solidFill>
            <a:schemeClr val="tx2">
              <a:lumMod val="40000"/>
              <a:lumOff val="60000"/>
            </a:schemeClr>
          </a:solidFill>
          <a:ln w="9525">
            <a:solidFill>
              <a:schemeClr val="tx1"/>
            </a:solidFill>
            <a:round/>
            <a:headEnd/>
            <a:tailEnd/>
          </a:ln>
        </p:spPr>
        <p:txBody>
          <a:bodyPr/>
          <a:lstStyle/>
          <a:p>
            <a:endParaRPr lang="en-US" i="1"/>
          </a:p>
        </p:txBody>
      </p:sp>
      <p:sp>
        <p:nvSpPr>
          <p:cNvPr id="45" name="Freeform 44" descr="Large grid"/>
          <p:cNvSpPr>
            <a:spLocks/>
          </p:cNvSpPr>
          <p:nvPr/>
        </p:nvSpPr>
        <p:spPr bwMode="auto">
          <a:xfrm rot="21249101">
            <a:off x="7524922" y="1612512"/>
            <a:ext cx="117475" cy="96837"/>
          </a:xfrm>
          <a:custGeom>
            <a:avLst/>
            <a:gdLst>
              <a:gd name="T0" fmla="*/ 2147483647 w 322"/>
              <a:gd name="T1" fmla="*/ 2147483647 h 267"/>
              <a:gd name="T2" fmla="*/ 2147483647 w 322"/>
              <a:gd name="T3" fmla="*/ 0 h 267"/>
              <a:gd name="T4" fmla="*/ 2147483647 w 322"/>
              <a:gd name="T5" fmla="*/ 2147483647 h 267"/>
              <a:gd name="T6" fmla="*/ 2147483647 w 322"/>
              <a:gd name="T7" fmla="*/ 2147483647 h 267"/>
              <a:gd name="T8" fmla="*/ 2147483647 w 322"/>
              <a:gd name="T9" fmla="*/ 2147483647 h 267"/>
              <a:gd name="T10" fmla="*/ 2147483647 w 322"/>
              <a:gd name="T11" fmla="*/ 2147483647 h 267"/>
              <a:gd name="T12" fmla="*/ 2147483647 w 322"/>
              <a:gd name="T13" fmla="*/ 2147483647 h 267"/>
              <a:gd name="T14" fmla="*/ 2147483647 w 322"/>
              <a:gd name="T15" fmla="*/ 2147483647 h 267"/>
              <a:gd name="T16" fmla="*/ 2147483647 w 322"/>
              <a:gd name="T17" fmla="*/ 2147483647 h 267"/>
              <a:gd name="T18" fmla="*/ 2147483647 w 322"/>
              <a:gd name="T19" fmla="*/ 2147483647 h 267"/>
              <a:gd name="T20" fmla="*/ 2147483647 w 322"/>
              <a:gd name="T21" fmla="*/ 2147483647 h 267"/>
              <a:gd name="T22" fmla="*/ 2147483647 w 322"/>
              <a:gd name="T23" fmla="*/ 2147483647 h 267"/>
              <a:gd name="T24" fmla="*/ 2147483647 w 322"/>
              <a:gd name="T25" fmla="*/ 2147483647 h 267"/>
              <a:gd name="T26" fmla="*/ 2147483647 w 322"/>
              <a:gd name="T27" fmla="*/ 2147483647 h 267"/>
              <a:gd name="T28" fmla="*/ 2147483647 w 322"/>
              <a:gd name="T29" fmla="*/ 2147483647 h 267"/>
              <a:gd name="T30" fmla="*/ 2147483647 w 322"/>
              <a:gd name="T31" fmla="*/ 2147483647 h 267"/>
              <a:gd name="T32" fmla="*/ 2147483647 w 322"/>
              <a:gd name="T33" fmla="*/ 2147483647 h 267"/>
              <a:gd name="T34" fmla="*/ 2147483647 w 322"/>
              <a:gd name="T35" fmla="*/ 2147483647 h 267"/>
              <a:gd name="T36" fmla="*/ 2147483647 w 322"/>
              <a:gd name="T37" fmla="*/ 2147483647 h 267"/>
              <a:gd name="T38" fmla="*/ 2147483647 w 322"/>
              <a:gd name="T39" fmla="*/ 2147483647 h 267"/>
              <a:gd name="T40" fmla="*/ 2147483647 w 322"/>
              <a:gd name="T41" fmla="*/ 2147483647 h 267"/>
              <a:gd name="T42" fmla="*/ 2147483647 w 322"/>
              <a:gd name="T43" fmla="*/ 2147483647 h 267"/>
              <a:gd name="T44" fmla="*/ 2147483647 w 322"/>
              <a:gd name="T45" fmla="*/ 2147483647 h 267"/>
              <a:gd name="T46" fmla="*/ 2147483647 w 322"/>
              <a:gd name="T47" fmla="*/ 2147483647 h 267"/>
              <a:gd name="T48" fmla="*/ 2147483647 w 322"/>
              <a:gd name="T49" fmla="*/ 2147483647 h 267"/>
              <a:gd name="T50" fmla="*/ 2147483647 w 322"/>
              <a:gd name="T51" fmla="*/ 2147483647 h 267"/>
              <a:gd name="T52" fmla="*/ 2147483647 w 322"/>
              <a:gd name="T53" fmla="*/ 2147483647 h 267"/>
              <a:gd name="T54" fmla="*/ 2147483647 w 322"/>
              <a:gd name="T55" fmla="*/ 2147483647 h 267"/>
              <a:gd name="T56" fmla="*/ 2147483647 w 322"/>
              <a:gd name="T57" fmla="*/ 2147483647 h 267"/>
              <a:gd name="T58" fmla="*/ 2147483647 w 322"/>
              <a:gd name="T59" fmla="*/ 2147483647 h 267"/>
              <a:gd name="T60" fmla="*/ 2147483647 w 322"/>
              <a:gd name="T61" fmla="*/ 2147483647 h 267"/>
              <a:gd name="T62" fmla="*/ 2147483647 w 322"/>
              <a:gd name="T63" fmla="*/ 2147483647 h 267"/>
              <a:gd name="T64" fmla="*/ 2147483647 w 322"/>
              <a:gd name="T65" fmla="*/ 2147483647 h 267"/>
              <a:gd name="T66" fmla="*/ 2147483647 w 322"/>
              <a:gd name="T67" fmla="*/ 2147483647 h 267"/>
              <a:gd name="T68" fmla="*/ 0 w 322"/>
              <a:gd name="T69" fmla="*/ 2147483647 h 267"/>
              <a:gd name="T70" fmla="*/ 2147483647 w 322"/>
              <a:gd name="T71" fmla="*/ 2147483647 h 267"/>
              <a:gd name="T72" fmla="*/ 2147483647 w 322"/>
              <a:gd name="T73" fmla="*/ 2147483647 h 267"/>
              <a:gd name="T74" fmla="*/ 2147483647 w 322"/>
              <a:gd name="T75" fmla="*/ 2147483647 h 267"/>
              <a:gd name="T76" fmla="*/ 2147483647 w 322"/>
              <a:gd name="T77" fmla="*/ 2147483647 h 267"/>
              <a:gd name="T78" fmla="*/ 2147483647 w 322"/>
              <a:gd name="T79" fmla="*/ 2147483647 h 267"/>
              <a:gd name="T80" fmla="*/ 2147483647 w 322"/>
              <a:gd name="T81" fmla="*/ 2147483647 h 267"/>
              <a:gd name="T82" fmla="*/ 2147483647 w 322"/>
              <a:gd name="T83" fmla="*/ 2147483647 h 267"/>
              <a:gd name="T84" fmla="*/ 2147483647 w 322"/>
              <a:gd name="T85" fmla="*/ 2147483647 h 267"/>
              <a:gd name="T86" fmla="*/ 2147483647 w 322"/>
              <a:gd name="T87" fmla="*/ 2147483647 h 267"/>
              <a:gd name="T88" fmla="*/ 2147483647 w 322"/>
              <a:gd name="T89" fmla="*/ 2147483647 h 267"/>
              <a:gd name="T90" fmla="*/ 2147483647 w 322"/>
              <a:gd name="T91" fmla="*/ 2147483647 h 267"/>
              <a:gd name="T92" fmla="*/ 2147483647 w 322"/>
              <a:gd name="T93" fmla="*/ 2147483647 h 267"/>
              <a:gd name="T94" fmla="*/ 2147483647 w 322"/>
              <a:gd name="T95" fmla="*/ 2147483647 h 267"/>
              <a:gd name="T96" fmla="*/ 2147483647 w 322"/>
              <a:gd name="T97" fmla="*/ 2147483647 h 26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2"/>
              <a:gd name="T148" fmla="*/ 0 h 267"/>
              <a:gd name="T149" fmla="*/ 322 w 322"/>
              <a:gd name="T150" fmla="*/ 267 h 26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2" h="267">
                <a:moveTo>
                  <a:pt x="205" y="6"/>
                </a:moveTo>
                <a:lnTo>
                  <a:pt x="224" y="0"/>
                </a:lnTo>
                <a:lnTo>
                  <a:pt x="233" y="42"/>
                </a:lnTo>
                <a:lnTo>
                  <a:pt x="225" y="63"/>
                </a:lnTo>
                <a:lnTo>
                  <a:pt x="232" y="58"/>
                </a:lnTo>
                <a:lnTo>
                  <a:pt x="237" y="77"/>
                </a:lnTo>
                <a:lnTo>
                  <a:pt x="213" y="132"/>
                </a:lnTo>
                <a:lnTo>
                  <a:pt x="220" y="123"/>
                </a:lnTo>
                <a:lnTo>
                  <a:pt x="238" y="113"/>
                </a:lnTo>
                <a:lnTo>
                  <a:pt x="251" y="78"/>
                </a:lnTo>
                <a:lnTo>
                  <a:pt x="273" y="74"/>
                </a:lnTo>
                <a:lnTo>
                  <a:pt x="270" y="58"/>
                </a:lnTo>
                <a:lnTo>
                  <a:pt x="281" y="32"/>
                </a:lnTo>
                <a:lnTo>
                  <a:pt x="303" y="45"/>
                </a:lnTo>
                <a:lnTo>
                  <a:pt x="321" y="70"/>
                </a:lnTo>
                <a:lnTo>
                  <a:pt x="322" y="102"/>
                </a:lnTo>
                <a:lnTo>
                  <a:pt x="315" y="125"/>
                </a:lnTo>
                <a:lnTo>
                  <a:pt x="301" y="142"/>
                </a:lnTo>
                <a:lnTo>
                  <a:pt x="274" y="148"/>
                </a:lnTo>
                <a:lnTo>
                  <a:pt x="254" y="166"/>
                </a:lnTo>
                <a:lnTo>
                  <a:pt x="242" y="192"/>
                </a:lnTo>
                <a:lnTo>
                  <a:pt x="232" y="169"/>
                </a:lnTo>
                <a:lnTo>
                  <a:pt x="199" y="202"/>
                </a:lnTo>
                <a:lnTo>
                  <a:pt x="198" y="218"/>
                </a:lnTo>
                <a:lnTo>
                  <a:pt x="186" y="231"/>
                </a:lnTo>
                <a:lnTo>
                  <a:pt x="176" y="211"/>
                </a:lnTo>
                <a:lnTo>
                  <a:pt x="173" y="187"/>
                </a:lnTo>
                <a:lnTo>
                  <a:pt x="179" y="173"/>
                </a:lnTo>
                <a:lnTo>
                  <a:pt x="128" y="228"/>
                </a:lnTo>
                <a:lnTo>
                  <a:pt x="77" y="260"/>
                </a:lnTo>
                <a:lnTo>
                  <a:pt x="82" y="236"/>
                </a:lnTo>
                <a:lnTo>
                  <a:pt x="65" y="234"/>
                </a:lnTo>
                <a:lnTo>
                  <a:pt x="48" y="254"/>
                </a:lnTo>
                <a:lnTo>
                  <a:pt x="3" y="267"/>
                </a:lnTo>
                <a:lnTo>
                  <a:pt x="0" y="255"/>
                </a:lnTo>
                <a:lnTo>
                  <a:pt x="4" y="222"/>
                </a:lnTo>
                <a:lnTo>
                  <a:pt x="19" y="215"/>
                </a:lnTo>
                <a:lnTo>
                  <a:pt x="29" y="199"/>
                </a:lnTo>
                <a:lnTo>
                  <a:pt x="45" y="202"/>
                </a:lnTo>
                <a:lnTo>
                  <a:pt x="68" y="190"/>
                </a:lnTo>
                <a:lnTo>
                  <a:pt x="79" y="193"/>
                </a:lnTo>
                <a:lnTo>
                  <a:pt x="92" y="177"/>
                </a:lnTo>
                <a:lnTo>
                  <a:pt x="142" y="162"/>
                </a:lnTo>
                <a:lnTo>
                  <a:pt x="139" y="145"/>
                </a:lnTo>
                <a:lnTo>
                  <a:pt x="172" y="114"/>
                </a:lnTo>
                <a:lnTo>
                  <a:pt x="174" y="88"/>
                </a:lnTo>
                <a:lnTo>
                  <a:pt x="185" y="81"/>
                </a:lnTo>
                <a:lnTo>
                  <a:pt x="193" y="31"/>
                </a:lnTo>
                <a:lnTo>
                  <a:pt x="205" y="6"/>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789" name="Freeform 45" descr="Large grid"/>
          <p:cNvSpPr>
            <a:spLocks/>
          </p:cNvSpPr>
          <p:nvPr/>
        </p:nvSpPr>
        <p:spPr bwMode="auto">
          <a:xfrm rot="-350899">
            <a:off x="7524922" y="1612512"/>
            <a:ext cx="117475" cy="96837"/>
          </a:xfrm>
          <a:custGeom>
            <a:avLst/>
            <a:gdLst>
              <a:gd name="T0" fmla="*/ 2147483647 w 322"/>
              <a:gd name="T1" fmla="*/ 2147483647 h 267"/>
              <a:gd name="T2" fmla="*/ 2147483647 w 322"/>
              <a:gd name="T3" fmla="*/ 0 h 267"/>
              <a:gd name="T4" fmla="*/ 2147483647 w 322"/>
              <a:gd name="T5" fmla="*/ 2147483647 h 267"/>
              <a:gd name="T6" fmla="*/ 2147483647 w 322"/>
              <a:gd name="T7" fmla="*/ 2147483647 h 267"/>
              <a:gd name="T8" fmla="*/ 2147483647 w 322"/>
              <a:gd name="T9" fmla="*/ 2147483647 h 267"/>
              <a:gd name="T10" fmla="*/ 2147483647 w 322"/>
              <a:gd name="T11" fmla="*/ 2147483647 h 267"/>
              <a:gd name="T12" fmla="*/ 2147483647 w 322"/>
              <a:gd name="T13" fmla="*/ 2147483647 h 267"/>
              <a:gd name="T14" fmla="*/ 2147483647 w 322"/>
              <a:gd name="T15" fmla="*/ 2147483647 h 267"/>
              <a:gd name="T16" fmla="*/ 2147483647 w 322"/>
              <a:gd name="T17" fmla="*/ 2147483647 h 267"/>
              <a:gd name="T18" fmla="*/ 2147483647 w 322"/>
              <a:gd name="T19" fmla="*/ 2147483647 h 267"/>
              <a:gd name="T20" fmla="*/ 2147483647 w 322"/>
              <a:gd name="T21" fmla="*/ 2147483647 h 267"/>
              <a:gd name="T22" fmla="*/ 2147483647 w 322"/>
              <a:gd name="T23" fmla="*/ 2147483647 h 267"/>
              <a:gd name="T24" fmla="*/ 2147483647 w 322"/>
              <a:gd name="T25" fmla="*/ 2147483647 h 267"/>
              <a:gd name="T26" fmla="*/ 2147483647 w 322"/>
              <a:gd name="T27" fmla="*/ 2147483647 h 267"/>
              <a:gd name="T28" fmla="*/ 2147483647 w 322"/>
              <a:gd name="T29" fmla="*/ 2147483647 h 267"/>
              <a:gd name="T30" fmla="*/ 2147483647 w 322"/>
              <a:gd name="T31" fmla="*/ 2147483647 h 267"/>
              <a:gd name="T32" fmla="*/ 2147483647 w 322"/>
              <a:gd name="T33" fmla="*/ 2147483647 h 267"/>
              <a:gd name="T34" fmla="*/ 2147483647 w 322"/>
              <a:gd name="T35" fmla="*/ 2147483647 h 267"/>
              <a:gd name="T36" fmla="*/ 2147483647 w 322"/>
              <a:gd name="T37" fmla="*/ 2147483647 h 267"/>
              <a:gd name="T38" fmla="*/ 2147483647 w 322"/>
              <a:gd name="T39" fmla="*/ 2147483647 h 267"/>
              <a:gd name="T40" fmla="*/ 2147483647 w 322"/>
              <a:gd name="T41" fmla="*/ 2147483647 h 267"/>
              <a:gd name="T42" fmla="*/ 2147483647 w 322"/>
              <a:gd name="T43" fmla="*/ 2147483647 h 267"/>
              <a:gd name="T44" fmla="*/ 2147483647 w 322"/>
              <a:gd name="T45" fmla="*/ 2147483647 h 267"/>
              <a:gd name="T46" fmla="*/ 2147483647 w 322"/>
              <a:gd name="T47" fmla="*/ 2147483647 h 267"/>
              <a:gd name="T48" fmla="*/ 2147483647 w 322"/>
              <a:gd name="T49" fmla="*/ 2147483647 h 267"/>
              <a:gd name="T50" fmla="*/ 2147483647 w 322"/>
              <a:gd name="T51" fmla="*/ 2147483647 h 267"/>
              <a:gd name="T52" fmla="*/ 2147483647 w 322"/>
              <a:gd name="T53" fmla="*/ 2147483647 h 267"/>
              <a:gd name="T54" fmla="*/ 2147483647 w 322"/>
              <a:gd name="T55" fmla="*/ 2147483647 h 267"/>
              <a:gd name="T56" fmla="*/ 2147483647 w 322"/>
              <a:gd name="T57" fmla="*/ 2147483647 h 267"/>
              <a:gd name="T58" fmla="*/ 2147483647 w 322"/>
              <a:gd name="T59" fmla="*/ 2147483647 h 267"/>
              <a:gd name="T60" fmla="*/ 2147483647 w 322"/>
              <a:gd name="T61" fmla="*/ 2147483647 h 267"/>
              <a:gd name="T62" fmla="*/ 2147483647 w 322"/>
              <a:gd name="T63" fmla="*/ 2147483647 h 267"/>
              <a:gd name="T64" fmla="*/ 2147483647 w 322"/>
              <a:gd name="T65" fmla="*/ 2147483647 h 267"/>
              <a:gd name="T66" fmla="*/ 2147483647 w 322"/>
              <a:gd name="T67" fmla="*/ 2147483647 h 267"/>
              <a:gd name="T68" fmla="*/ 0 w 322"/>
              <a:gd name="T69" fmla="*/ 2147483647 h 267"/>
              <a:gd name="T70" fmla="*/ 2147483647 w 322"/>
              <a:gd name="T71" fmla="*/ 2147483647 h 267"/>
              <a:gd name="T72" fmla="*/ 2147483647 w 322"/>
              <a:gd name="T73" fmla="*/ 2147483647 h 267"/>
              <a:gd name="T74" fmla="*/ 2147483647 w 322"/>
              <a:gd name="T75" fmla="*/ 2147483647 h 267"/>
              <a:gd name="T76" fmla="*/ 2147483647 w 322"/>
              <a:gd name="T77" fmla="*/ 2147483647 h 267"/>
              <a:gd name="T78" fmla="*/ 2147483647 w 322"/>
              <a:gd name="T79" fmla="*/ 2147483647 h 267"/>
              <a:gd name="T80" fmla="*/ 2147483647 w 322"/>
              <a:gd name="T81" fmla="*/ 2147483647 h 267"/>
              <a:gd name="T82" fmla="*/ 2147483647 w 322"/>
              <a:gd name="T83" fmla="*/ 2147483647 h 267"/>
              <a:gd name="T84" fmla="*/ 2147483647 w 322"/>
              <a:gd name="T85" fmla="*/ 2147483647 h 267"/>
              <a:gd name="T86" fmla="*/ 2147483647 w 322"/>
              <a:gd name="T87" fmla="*/ 2147483647 h 267"/>
              <a:gd name="T88" fmla="*/ 2147483647 w 322"/>
              <a:gd name="T89" fmla="*/ 2147483647 h 267"/>
              <a:gd name="T90" fmla="*/ 2147483647 w 322"/>
              <a:gd name="T91" fmla="*/ 2147483647 h 267"/>
              <a:gd name="T92" fmla="*/ 2147483647 w 322"/>
              <a:gd name="T93" fmla="*/ 2147483647 h 267"/>
              <a:gd name="T94" fmla="*/ 2147483647 w 322"/>
              <a:gd name="T95" fmla="*/ 2147483647 h 267"/>
              <a:gd name="T96" fmla="*/ 2147483647 w 322"/>
              <a:gd name="T97" fmla="*/ 2147483647 h 26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2"/>
              <a:gd name="T148" fmla="*/ 0 h 267"/>
              <a:gd name="T149" fmla="*/ 322 w 322"/>
              <a:gd name="T150" fmla="*/ 267 h 26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2" h="267">
                <a:moveTo>
                  <a:pt x="205" y="6"/>
                </a:moveTo>
                <a:lnTo>
                  <a:pt x="224" y="0"/>
                </a:lnTo>
                <a:lnTo>
                  <a:pt x="233" y="42"/>
                </a:lnTo>
                <a:lnTo>
                  <a:pt x="225" y="63"/>
                </a:lnTo>
                <a:lnTo>
                  <a:pt x="232" y="58"/>
                </a:lnTo>
                <a:lnTo>
                  <a:pt x="237" y="77"/>
                </a:lnTo>
                <a:lnTo>
                  <a:pt x="213" y="132"/>
                </a:lnTo>
                <a:lnTo>
                  <a:pt x="220" y="123"/>
                </a:lnTo>
                <a:lnTo>
                  <a:pt x="238" y="113"/>
                </a:lnTo>
                <a:lnTo>
                  <a:pt x="251" y="78"/>
                </a:lnTo>
                <a:lnTo>
                  <a:pt x="273" y="74"/>
                </a:lnTo>
                <a:lnTo>
                  <a:pt x="270" y="58"/>
                </a:lnTo>
                <a:lnTo>
                  <a:pt x="281" y="32"/>
                </a:lnTo>
                <a:lnTo>
                  <a:pt x="303" y="45"/>
                </a:lnTo>
                <a:lnTo>
                  <a:pt x="321" y="70"/>
                </a:lnTo>
                <a:lnTo>
                  <a:pt x="322" y="102"/>
                </a:lnTo>
                <a:lnTo>
                  <a:pt x="315" y="125"/>
                </a:lnTo>
                <a:lnTo>
                  <a:pt x="301" y="142"/>
                </a:lnTo>
                <a:lnTo>
                  <a:pt x="274" y="148"/>
                </a:lnTo>
                <a:lnTo>
                  <a:pt x="254" y="166"/>
                </a:lnTo>
                <a:lnTo>
                  <a:pt x="242" y="192"/>
                </a:lnTo>
                <a:lnTo>
                  <a:pt x="232" y="169"/>
                </a:lnTo>
                <a:lnTo>
                  <a:pt x="199" y="202"/>
                </a:lnTo>
                <a:lnTo>
                  <a:pt x="198" y="218"/>
                </a:lnTo>
                <a:lnTo>
                  <a:pt x="186" y="231"/>
                </a:lnTo>
                <a:lnTo>
                  <a:pt x="176" y="211"/>
                </a:lnTo>
                <a:lnTo>
                  <a:pt x="173" y="187"/>
                </a:lnTo>
                <a:lnTo>
                  <a:pt x="179" y="173"/>
                </a:lnTo>
                <a:lnTo>
                  <a:pt x="128" y="228"/>
                </a:lnTo>
                <a:lnTo>
                  <a:pt x="77" y="260"/>
                </a:lnTo>
                <a:lnTo>
                  <a:pt x="82" y="236"/>
                </a:lnTo>
                <a:lnTo>
                  <a:pt x="65" y="234"/>
                </a:lnTo>
                <a:lnTo>
                  <a:pt x="48" y="254"/>
                </a:lnTo>
                <a:lnTo>
                  <a:pt x="3" y="267"/>
                </a:lnTo>
                <a:lnTo>
                  <a:pt x="0" y="255"/>
                </a:lnTo>
                <a:lnTo>
                  <a:pt x="4" y="222"/>
                </a:lnTo>
                <a:lnTo>
                  <a:pt x="19" y="215"/>
                </a:lnTo>
                <a:lnTo>
                  <a:pt x="29" y="199"/>
                </a:lnTo>
                <a:lnTo>
                  <a:pt x="45" y="202"/>
                </a:lnTo>
                <a:lnTo>
                  <a:pt x="68" y="190"/>
                </a:lnTo>
                <a:lnTo>
                  <a:pt x="79" y="193"/>
                </a:lnTo>
                <a:lnTo>
                  <a:pt x="92" y="177"/>
                </a:lnTo>
                <a:lnTo>
                  <a:pt x="142" y="162"/>
                </a:lnTo>
                <a:lnTo>
                  <a:pt x="139" y="145"/>
                </a:lnTo>
                <a:lnTo>
                  <a:pt x="172" y="114"/>
                </a:lnTo>
                <a:lnTo>
                  <a:pt x="174" y="88"/>
                </a:lnTo>
                <a:lnTo>
                  <a:pt x="185" y="81"/>
                </a:lnTo>
                <a:lnTo>
                  <a:pt x="193" y="31"/>
                </a:lnTo>
                <a:lnTo>
                  <a:pt x="205" y="6"/>
                </a:lnTo>
              </a:path>
            </a:pathLst>
          </a:custGeom>
          <a:solidFill>
            <a:srgbClr val="0070C0"/>
          </a:solidFill>
          <a:ln w="9525">
            <a:solidFill>
              <a:schemeClr val="tx1"/>
            </a:solidFill>
            <a:round/>
            <a:headEnd/>
            <a:tailEnd/>
          </a:ln>
        </p:spPr>
        <p:txBody>
          <a:bodyPr/>
          <a:lstStyle/>
          <a:p>
            <a:endParaRPr lang="en-US"/>
          </a:p>
        </p:txBody>
      </p:sp>
      <p:sp>
        <p:nvSpPr>
          <p:cNvPr id="47" name="Freeform 46" descr="Large grid"/>
          <p:cNvSpPr>
            <a:spLocks/>
          </p:cNvSpPr>
          <p:nvPr/>
        </p:nvSpPr>
        <p:spPr bwMode="auto">
          <a:xfrm rot="21249101">
            <a:off x="7532860" y="1609337"/>
            <a:ext cx="46037" cy="49212"/>
          </a:xfrm>
          <a:custGeom>
            <a:avLst/>
            <a:gdLst>
              <a:gd name="T0" fmla="*/ 2147483647 w 121"/>
              <a:gd name="T1" fmla="*/ 2147483647 h 138"/>
              <a:gd name="T2" fmla="*/ 2147483647 w 121"/>
              <a:gd name="T3" fmla="*/ 2147483647 h 138"/>
              <a:gd name="T4" fmla="*/ 2147483647 w 121"/>
              <a:gd name="T5" fmla="*/ 2147483647 h 138"/>
              <a:gd name="T6" fmla="*/ 2147483647 w 121"/>
              <a:gd name="T7" fmla="*/ 2147483647 h 138"/>
              <a:gd name="T8" fmla="*/ 2147483647 w 121"/>
              <a:gd name="T9" fmla="*/ 2147483647 h 138"/>
              <a:gd name="T10" fmla="*/ 2147483647 w 121"/>
              <a:gd name="T11" fmla="*/ 2147483647 h 138"/>
              <a:gd name="T12" fmla="*/ 2147483647 w 121"/>
              <a:gd name="T13" fmla="*/ 2147483647 h 138"/>
              <a:gd name="T14" fmla="*/ 2147483647 w 121"/>
              <a:gd name="T15" fmla="*/ 2147483647 h 138"/>
              <a:gd name="T16" fmla="*/ 2147483647 w 121"/>
              <a:gd name="T17" fmla="*/ 2147483647 h 138"/>
              <a:gd name="T18" fmla="*/ 2147483647 w 121"/>
              <a:gd name="T19" fmla="*/ 2147483647 h 138"/>
              <a:gd name="T20" fmla="*/ 2147483647 w 121"/>
              <a:gd name="T21" fmla="*/ 2147483647 h 138"/>
              <a:gd name="T22" fmla="*/ 2147483647 w 121"/>
              <a:gd name="T23" fmla="*/ 0 h 138"/>
              <a:gd name="T24" fmla="*/ 2147483647 w 121"/>
              <a:gd name="T25" fmla="*/ 2147483647 h 138"/>
              <a:gd name="T26" fmla="*/ 2147483647 w 121"/>
              <a:gd name="T27" fmla="*/ 2147483647 h 138"/>
              <a:gd name="T28" fmla="*/ 2147483647 w 121"/>
              <a:gd name="T29" fmla="*/ 2147483647 h 138"/>
              <a:gd name="T30" fmla="*/ 2147483647 w 121"/>
              <a:gd name="T31" fmla="*/ 2147483647 h 138"/>
              <a:gd name="T32" fmla="*/ 2147483647 w 121"/>
              <a:gd name="T33" fmla="*/ 2147483647 h 138"/>
              <a:gd name="T34" fmla="*/ 2147483647 w 121"/>
              <a:gd name="T35" fmla="*/ 2147483647 h 138"/>
              <a:gd name="T36" fmla="*/ 2147483647 w 121"/>
              <a:gd name="T37" fmla="*/ 2147483647 h 138"/>
              <a:gd name="T38" fmla="*/ 2147483647 w 121"/>
              <a:gd name="T39" fmla="*/ 2147483647 h 138"/>
              <a:gd name="T40" fmla="*/ 2147483647 w 121"/>
              <a:gd name="T41" fmla="*/ 2147483647 h 138"/>
              <a:gd name="T42" fmla="*/ 2147483647 w 121"/>
              <a:gd name="T43" fmla="*/ 2147483647 h 138"/>
              <a:gd name="T44" fmla="*/ 2147483647 w 121"/>
              <a:gd name="T45" fmla="*/ 2147483647 h 138"/>
              <a:gd name="T46" fmla="*/ 0 w 121"/>
              <a:gd name="T47" fmla="*/ 2147483647 h 138"/>
              <a:gd name="T48" fmla="*/ 2147483647 w 121"/>
              <a:gd name="T49" fmla="*/ 2147483647 h 1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1"/>
              <a:gd name="T76" fmla="*/ 0 h 138"/>
              <a:gd name="T77" fmla="*/ 121 w 121"/>
              <a:gd name="T78" fmla="*/ 138 h 13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1" h="138">
                <a:moveTo>
                  <a:pt x="6" y="94"/>
                </a:moveTo>
                <a:lnTo>
                  <a:pt x="14" y="89"/>
                </a:lnTo>
                <a:lnTo>
                  <a:pt x="11" y="77"/>
                </a:lnTo>
                <a:lnTo>
                  <a:pt x="15" y="65"/>
                </a:lnTo>
                <a:lnTo>
                  <a:pt x="23" y="75"/>
                </a:lnTo>
                <a:lnTo>
                  <a:pt x="31" y="61"/>
                </a:lnTo>
                <a:lnTo>
                  <a:pt x="46" y="69"/>
                </a:lnTo>
                <a:lnTo>
                  <a:pt x="53" y="55"/>
                </a:lnTo>
                <a:lnTo>
                  <a:pt x="62" y="26"/>
                </a:lnTo>
                <a:lnTo>
                  <a:pt x="72" y="50"/>
                </a:lnTo>
                <a:lnTo>
                  <a:pt x="91" y="50"/>
                </a:lnTo>
                <a:lnTo>
                  <a:pt x="95" y="0"/>
                </a:lnTo>
                <a:lnTo>
                  <a:pt x="121" y="52"/>
                </a:lnTo>
                <a:lnTo>
                  <a:pt x="120" y="118"/>
                </a:lnTo>
                <a:lnTo>
                  <a:pt x="101" y="120"/>
                </a:lnTo>
                <a:lnTo>
                  <a:pt x="85" y="133"/>
                </a:lnTo>
                <a:lnTo>
                  <a:pt x="65" y="138"/>
                </a:lnTo>
                <a:lnTo>
                  <a:pt x="59" y="117"/>
                </a:lnTo>
                <a:lnTo>
                  <a:pt x="76" y="102"/>
                </a:lnTo>
                <a:lnTo>
                  <a:pt x="87" y="84"/>
                </a:lnTo>
                <a:lnTo>
                  <a:pt x="69" y="103"/>
                </a:lnTo>
                <a:lnTo>
                  <a:pt x="56" y="101"/>
                </a:lnTo>
                <a:lnTo>
                  <a:pt x="7" y="129"/>
                </a:lnTo>
                <a:lnTo>
                  <a:pt x="0" y="114"/>
                </a:lnTo>
                <a:lnTo>
                  <a:pt x="6" y="94"/>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791" name="Freeform 47" descr="Large grid"/>
          <p:cNvSpPr>
            <a:spLocks/>
          </p:cNvSpPr>
          <p:nvPr/>
        </p:nvSpPr>
        <p:spPr bwMode="auto">
          <a:xfrm rot="-350899">
            <a:off x="7532860" y="1609337"/>
            <a:ext cx="46037" cy="49212"/>
          </a:xfrm>
          <a:custGeom>
            <a:avLst/>
            <a:gdLst>
              <a:gd name="T0" fmla="*/ 2147483647 w 121"/>
              <a:gd name="T1" fmla="*/ 2147483647 h 138"/>
              <a:gd name="T2" fmla="*/ 2147483647 w 121"/>
              <a:gd name="T3" fmla="*/ 2147483647 h 138"/>
              <a:gd name="T4" fmla="*/ 2147483647 w 121"/>
              <a:gd name="T5" fmla="*/ 2147483647 h 138"/>
              <a:gd name="T6" fmla="*/ 2147483647 w 121"/>
              <a:gd name="T7" fmla="*/ 2147483647 h 138"/>
              <a:gd name="T8" fmla="*/ 2147483647 w 121"/>
              <a:gd name="T9" fmla="*/ 2147483647 h 138"/>
              <a:gd name="T10" fmla="*/ 2147483647 w 121"/>
              <a:gd name="T11" fmla="*/ 2147483647 h 138"/>
              <a:gd name="T12" fmla="*/ 2147483647 w 121"/>
              <a:gd name="T13" fmla="*/ 2147483647 h 138"/>
              <a:gd name="T14" fmla="*/ 2147483647 w 121"/>
              <a:gd name="T15" fmla="*/ 2147483647 h 138"/>
              <a:gd name="T16" fmla="*/ 2147483647 w 121"/>
              <a:gd name="T17" fmla="*/ 2147483647 h 138"/>
              <a:gd name="T18" fmla="*/ 2147483647 w 121"/>
              <a:gd name="T19" fmla="*/ 2147483647 h 138"/>
              <a:gd name="T20" fmla="*/ 2147483647 w 121"/>
              <a:gd name="T21" fmla="*/ 2147483647 h 138"/>
              <a:gd name="T22" fmla="*/ 2147483647 w 121"/>
              <a:gd name="T23" fmla="*/ 0 h 138"/>
              <a:gd name="T24" fmla="*/ 2147483647 w 121"/>
              <a:gd name="T25" fmla="*/ 2147483647 h 138"/>
              <a:gd name="T26" fmla="*/ 2147483647 w 121"/>
              <a:gd name="T27" fmla="*/ 2147483647 h 138"/>
              <a:gd name="T28" fmla="*/ 2147483647 w 121"/>
              <a:gd name="T29" fmla="*/ 2147483647 h 138"/>
              <a:gd name="T30" fmla="*/ 2147483647 w 121"/>
              <a:gd name="T31" fmla="*/ 2147483647 h 138"/>
              <a:gd name="T32" fmla="*/ 2147483647 w 121"/>
              <a:gd name="T33" fmla="*/ 2147483647 h 138"/>
              <a:gd name="T34" fmla="*/ 2147483647 w 121"/>
              <a:gd name="T35" fmla="*/ 2147483647 h 138"/>
              <a:gd name="T36" fmla="*/ 2147483647 w 121"/>
              <a:gd name="T37" fmla="*/ 2147483647 h 138"/>
              <a:gd name="T38" fmla="*/ 2147483647 w 121"/>
              <a:gd name="T39" fmla="*/ 2147483647 h 138"/>
              <a:gd name="T40" fmla="*/ 2147483647 w 121"/>
              <a:gd name="T41" fmla="*/ 2147483647 h 138"/>
              <a:gd name="T42" fmla="*/ 2147483647 w 121"/>
              <a:gd name="T43" fmla="*/ 2147483647 h 138"/>
              <a:gd name="T44" fmla="*/ 2147483647 w 121"/>
              <a:gd name="T45" fmla="*/ 2147483647 h 138"/>
              <a:gd name="T46" fmla="*/ 0 w 121"/>
              <a:gd name="T47" fmla="*/ 2147483647 h 138"/>
              <a:gd name="T48" fmla="*/ 2147483647 w 121"/>
              <a:gd name="T49" fmla="*/ 2147483647 h 1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1"/>
              <a:gd name="T76" fmla="*/ 0 h 138"/>
              <a:gd name="T77" fmla="*/ 121 w 121"/>
              <a:gd name="T78" fmla="*/ 138 h 13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1" h="138">
                <a:moveTo>
                  <a:pt x="6" y="94"/>
                </a:moveTo>
                <a:lnTo>
                  <a:pt x="14" y="89"/>
                </a:lnTo>
                <a:lnTo>
                  <a:pt x="11" y="77"/>
                </a:lnTo>
                <a:lnTo>
                  <a:pt x="15" y="65"/>
                </a:lnTo>
                <a:lnTo>
                  <a:pt x="23" y="75"/>
                </a:lnTo>
                <a:lnTo>
                  <a:pt x="31" y="61"/>
                </a:lnTo>
                <a:lnTo>
                  <a:pt x="46" y="69"/>
                </a:lnTo>
                <a:lnTo>
                  <a:pt x="53" y="55"/>
                </a:lnTo>
                <a:lnTo>
                  <a:pt x="62" y="26"/>
                </a:lnTo>
                <a:lnTo>
                  <a:pt x="72" y="50"/>
                </a:lnTo>
                <a:lnTo>
                  <a:pt x="91" y="50"/>
                </a:lnTo>
                <a:lnTo>
                  <a:pt x="95" y="0"/>
                </a:lnTo>
                <a:lnTo>
                  <a:pt x="121" y="52"/>
                </a:lnTo>
                <a:lnTo>
                  <a:pt x="120" y="118"/>
                </a:lnTo>
                <a:lnTo>
                  <a:pt x="101" y="120"/>
                </a:lnTo>
                <a:lnTo>
                  <a:pt x="85" y="133"/>
                </a:lnTo>
                <a:lnTo>
                  <a:pt x="65" y="138"/>
                </a:lnTo>
                <a:lnTo>
                  <a:pt x="59" y="117"/>
                </a:lnTo>
                <a:lnTo>
                  <a:pt x="76" y="102"/>
                </a:lnTo>
                <a:lnTo>
                  <a:pt x="87" y="84"/>
                </a:lnTo>
                <a:lnTo>
                  <a:pt x="69" y="103"/>
                </a:lnTo>
                <a:lnTo>
                  <a:pt x="56" y="101"/>
                </a:lnTo>
                <a:lnTo>
                  <a:pt x="7" y="129"/>
                </a:lnTo>
                <a:lnTo>
                  <a:pt x="0" y="114"/>
                </a:lnTo>
                <a:lnTo>
                  <a:pt x="6" y="94"/>
                </a:lnTo>
              </a:path>
            </a:pathLst>
          </a:custGeom>
          <a:solidFill>
            <a:srgbClr val="0070C0"/>
          </a:solidFill>
          <a:ln w="9525">
            <a:solidFill>
              <a:schemeClr val="tx1"/>
            </a:solidFill>
            <a:round/>
            <a:headEnd/>
            <a:tailEnd/>
          </a:ln>
        </p:spPr>
        <p:txBody>
          <a:bodyPr/>
          <a:lstStyle/>
          <a:p>
            <a:endParaRPr lang="en-US"/>
          </a:p>
        </p:txBody>
      </p:sp>
      <p:sp>
        <p:nvSpPr>
          <p:cNvPr id="49" name="Freeform 48" descr="Large grid"/>
          <p:cNvSpPr>
            <a:spLocks/>
          </p:cNvSpPr>
          <p:nvPr/>
        </p:nvSpPr>
        <p:spPr bwMode="auto">
          <a:xfrm rot="21249101">
            <a:off x="7586835" y="1560124"/>
            <a:ext cx="33337" cy="41275"/>
          </a:xfrm>
          <a:custGeom>
            <a:avLst/>
            <a:gdLst>
              <a:gd name="T0" fmla="*/ 2147483647 w 93"/>
              <a:gd name="T1" fmla="*/ 2147483647 h 114"/>
              <a:gd name="T2" fmla="*/ 2147483647 w 93"/>
              <a:gd name="T3" fmla="*/ 2147483647 h 114"/>
              <a:gd name="T4" fmla="*/ 2147483647 w 93"/>
              <a:gd name="T5" fmla="*/ 0 h 114"/>
              <a:gd name="T6" fmla="*/ 2147483647 w 93"/>
              <a:gd name="T7" fmla="*/ 0 h 114"/>
              <a:gd name="T8" fmla="*/ 2147483647 w 93"/>
              <a:gd name="T9" fmla="*/ 2147483647 h 114"/>
              <a:gd name="T10" fmla="*/ 2147483647 w 93"/>
              <a:gd name="T11" fmla="*/ 2147483647 h 114"/>
              <a:gd name="T12" fmla="*/ 2147483647 w 93"/>
              <a:gd name="T13" fmla="*/ 2147483647 h 114"/>
              <a:gd name="T14" fmla="*/ 2147483647 w 93"/>
              <a:gd name="T15" fmla="*/ 2147483647 h 114"/>
              <a:gd name="T16" fmla="*/ 0 w 93"/>
              <a:gd name="T17" fmla="*/ 2147483647 h 114"/>
              <a:gd name="T18" fmla="*/ 2147483647 w 93"/>
              <a:gd name="T19" fmla="*/ 2147483647 h 114"/>
              <a:gd name="T20" fmla="*/ 2147483647 w 93"/>
              <a:gd name="T21" fmla="*/ 2147483647 h 114"/>
              <a:gd name="T22" fmla="*/ 2147483647 w 93"/>
              <a:gd name="T23" fmla="*/ 2147483647 h 1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3"/>
              <a:gd name="T37" fmla="*/ 0 h 114"/>
              <a:gd name="T38" fmla="*/ 93 w 93"/>
              <a:gd name="T39" fmla="*/ 114 h 1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3" h="114">
                <a:moveTo>
                  <a:pt x="38" y="38"/>
                </a:moveTo>
                <a:lnTo>
                  <a:pt x="48" y="37"/>
                </a:lnTo>
                <a:lnTo>
                  <a:pt x="59" y="0"/>
                </a:lnTo>
                <a:lnTo>
                  <a:pt x="73" y="0"/>
                </a:lnTo>
                <a:lnTo>
                  <a:pt x="93" y="13"/>
                </a:lnTo>
                <a:lnTo>
                  <a:pt x="62" y="91"/>
                </a:lnTo>
                <a:lnTo>
                  <a:pt x="20" y="114"/>
                </a:lnTo>
                <a:lnTo>
                  <a:pt x="5" y="111"/>
                </a:lnTo>
                <a:lnTo>
                  <a:pt x="0" y="97"/>
                </a:lnTo>
                <a:lnTo>
                  <a:pt x="7" y="67"/>
                </a:lnTo>
                <a:lnTo>
                  <a:pt x="36" y="52"/>
                </a:lnTo>
                <a:lnTo>
                  <a:pt x="38" y="38"/>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793" name="Freeform 49" descr="Large grid"/>
          <p:cNvSpPr>
            <a:spLocks/>
          </p:cNvSpPr>
          <p:nvPr/>
        </p:nvSpPr>
        <p:spPr bwMode="auto">
          <a:xfrm rot="-350899">
            <a:off x="7586835" y="1560124"/>
            <a:ext cx="33337" cy="41275"/>
          </a:xfrm>
          <a:custGeom>
            <a:avLst/>
            <a:gdLst>
              <a:gd name="T0" fmla="*/ 2147483647 w 93"/>
              <a:gd name="T1" fmla="*/ 2147483647 h 114"/>
              <a:gd name="T2" fmla="*/ 2147483647 w 93"/>
              <a:gd name="T3" fmla="*/ 2147483647 h 114"/>
              <a:gd name="T4" fmla="*/ 2147483647 w 93"/>
              <a:gd name="T5" fmla="*/ 0 h 114"/>
              <a:gd name="T6" fmla="*/ 2147483647 w 93"/>
              <a:gd name="T7" fmla="*/ 0 h 114"/>
              <a:gd name="T8" fmla="*/ 2147483647 w 93"/>
              <a:gd name="T9" fmla="*/ 2147483647 h 114"/>
              <a:gd name="T10" fmla="*/ 2147483647 w 93"/>
              <a:gd name="T11" fmla="*/ 2147483647 h 114"/>
              <a:gd name="T12" fmla="*/ 2147483647 w 93"/>
              <a:gd name="T13" fmla="*/ 2147483647 h 114"/>
              <a:gd name="T14" fmla="*/ 2147483647 w 93"/>
              <a:gd name="T15" fmla="*/ 2147483647 h 114"/>
              <a:gd name="T16" fmla="*/ 0 w 93"/>
              <a:gd name="T17" fmla="*/ 2147483647 h 114"/>
              <a:gd name="T18" fmla="*/ 2147483647 w 93"/>
              <a:gd name="T19" fmla="*/ 2147483647 h 114"/>
              <a:gd name="T20" fmla="*/ 2147483647 w 93"/>
              <a:gd name="T21" fmla="*/ 2147483647 h 114"/>
              <a:gd name="T22" fmla="*/ 2147483647 w 93"/>
              <a:gd name="T23" fmla="*/ 2147483647 h 1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3"/>
              <a:gd name="T37" fmla="*/ 0 h 114"/>
              <a:gd name="T38" fmla="*/ 93 w 93"/>
              <a:gd name="T39" fmla="*/ 114 h 1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3" h="114">
                <a:moveTo>
                  <a:pt x="38" y="38"/>
                </a:moveTo>
                <a:lnTo>
                  <a:pt x="48" y="37"/>
                </a:lnTo>
                <a:lnTo>
                  <a:pt x="59" y="0"/>
                </a:lnTo>
                <a:lnTo>
                  <a:pt x="73" y="0"/>
                </a:lnTo>
                <a:lnTo>
                  <a:pt x="93" y="13"/>
                </a:lnTo>
                <a:lnTo>
                  <a:pt x="62" y="91"/>
                </a:lnTo>
                <a:lnTo>
                  <a:pt x="20" y="114"/>
                </a:lnTo>
                <a:lnTo>
                  <a:pt x="5" y="111"/>
                </a:lnTo>
                <a:lnTo>
                  <a:pt x="0" y="97"/>
                </a:lnTo>
                <a:lnTo>
                  <a:pt x="7" y="67"/>
                </a:lnTo>
                <a:lnTo>
                  <a:pt x="36" y="52"/>
                </a:lnTo>
                <a:lnTo>
                  <a:pt x="38" y="38"/>
                </a:lnTo>
              </a:path>
            </a:pathLst>
          </a:custGeom>
          <a:solidFill>
            <a:srgbClr val="0070C0"/>
          </a:solidFill>
          <a:ln w="9525">
            <a:solidFill>
              <a:schemeClr val="tx1"/>
            </a:solidFill>
            <a:round/>
            <a:headEnd/>
            <a:tailEnd/>
          </a:ln>
        </p:spPr>
        <p:txBody>
          <a:bodyPr/>
          <a:lstStyle/>
          <a:p>
            <a:endParaRPr lang="en-US"/>
          </a:p>
        </p:txBody>
      </p:sp>
      <p:sp>
        <p:nvSpPr>
          <p:cNvPr id="51" name="Freeform 50" descr="Large grid"/>
          <p:cNvSpPr>
            <a:spLocks/>
          </p:cNvSpPr>
          <p:nvPr/>
        </p:nvSpPr>
        <p:spPr bwMode="auto">
          <a:xfrm rot="21249101">
            <a:off x="7551910" y="1750624"/>
            <a:ext cx="31750" cy="31750"/>
          </a:xfrm>
          <a:custGeom>
            <a:avLst/>
            <a:gdLst>
              <a:gd name="T0" fmla="*/ 2147483647 w 90"/>
              <a:gd name="T1" fmla="*/ 2147483647 h 82"/>
              <a:gd name="T2" fmla="*/ 2147483647 w 90"/>
              <a:gd name="T3" fmla="*/ 2147483647 h 82"/>
              <a:gd name="T4" fmla="*/ 2147483647 w 90"/>
              <a:gd name="T5" fmla="*/ 2147483647 h 82"/>
              <a:gd name="T6" fmla="*/ 2147483647 w 90"/>
              <a:gd name="T7" fmla="*/ 2147483647 h 82"/>
              <a:gd name="T8" fmla="*/ 2147483647 w 90"/>
              <a:gd name="T9" fmla="*/ 2147483647 h 82"/>
              <a:gd name="T10" fmla="*/ 2147483647 w 90"/>
              <a:gd name="T11" fmla="*/ 0 h 82"/>
              <a:gd name="T12" fmla="*/ 2147483647 w 90"/>
              <a:gd name="T13" fmla="*/ 2147483647 h 82"/>
              <a:gd name="T14" fmla="*/ 2147483647 w 90"/>
              <a:gd name="T15" fmla="*/ 2147483647 h 82"/>
              <a:gd name="T16" fmla="*/ 2147483647 w 90"/>
              <a:gd name="T17" fmla="*/ 2147483647 h 82"/>
              <a:gd name="T18" fmla="*/ 2147483647 w 90"/>
              <a:gd name="T19" fmla="*/ 2147483647 h 82"/>
              <a:gd name="T20" fmla="*/ 2147483647 w 90"/>
              <a:gd name="T21" fmla="*/ 2147483647 h 82"/>
              <a:gd name="T22" fmla="*/ 2147483647 w 90"/>
              <a:gd name="T23" fmla="*/ 2147483647 h 82"/>
              <a:gd name="T24" fmla="*/ 0 w 90"/>
              <a:gd name="T25" fmla="*/ 2147483647 h 82"/>
              <a:gd name="T26" fmla="*/ 2147483647 w 90"/>
              <a:gd name="T27" fmla="*/ 2147483647 h 82"/>
              <a:gd name="T28" fmla="*/ 2147483647 w 90"/>
              <a:gd name="T29" fmla="*/ 2147483647 h 82"/>
              <a:gd name="T30" fmla="*/ 2147483647 w 90"/>
              <a:gd name="T31" fmla="*/ 2147483647 h 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0"/>
              <a:gd name="T49" fmla="*/ 0 h 82"/>
              <a:gd name="T50" fmla="*/ 90 w 90"/>
              <a:gd name="T51" fmla="*/ 82 h 8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0" h="82">
                <a:moveTo>
                  <a:pt x="32" y="39"/>
                </a:moveTo>
                <a:lnTo>
                  <a:pt x="28" y="38"/>
                </a:lnTo>
                <a:lnTo>
                  <a:pt x="21" y="11"/>
                </a:lnTo>
                <a:lnTo>
                  <a:pt x="42" y="21"/>
                </a:lnTo>
                <a:lnTo>
                  <a:pt x="59" y="21"/>
                </a:lnTo>
                <a:lnTo>
                  <a:pt x="85" y="0"/>
                </a:lnTo>
                <a:lnTo>
                  <a:pt x="90" y="19"/>
                </a:lnTo>
                <a:lnTo>
                  <a:pt x="84" y="38"/>
                </a:lnTo>
                <a:lnTo>
                  <a:pt x="64" y="45"/>
                </a:lnTo>
                <a:lnTo>
                  <a:pt x="51" y="65"/>
                </a:lnTo>
                <a:lnTo>
                  <a:pt x="26" y="80"/>
                </a:lnTo>
                <a:lnTo>
                  <a:pt x="12" y="82"/>
                </a:lnTo>
                <a:lnTo>
                  <a:pt x="0" y="71"/>
                </a:lnTo>
                <a:lnTo>
                  <a:pt x="18" y="49"/>
                </a:lnTo>
                <a:lnTo>
                  <a:pt x="33" y="48"/>
                </a:lnTo>
                <a:lnTo>
                  <a:pt x="32" y="39"/>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795" name="Freeform 51" descr="Large grid"/>
          <p:cNvSpPr>
            <a:spLocks/>
          </p:cNvSpPr>
          <p:nvPr/>
        </p:nvSpPr>
        <p:spPr bwMode="auto">
          <a:xfrm rot="-350899">
            <a:off x="7551910" y="1750624"/>
            <a:ext cx="31750" cy="31750"/>
          </a:xfrm>
          <a:custGeom>
            <a:avLst/>
            <a:gdLst>
              <a:gd name="T0" fmla="*/ 2147483647 w 90"/>
              <a:gd name="T1" fmla="*/ 2147483647 h 82"/>
              <a:gd name="T2" fmla="*/ 2147483647 w 90"/>
              <a:gd name="T3" fmla="*/ 2147483647 h 82"/>
              <a:gd name="T4" fmla="*/ 2147483647 w 90"/>
              <a:gd name="T5" fmla="*/ 2147483647 h 82"/>
              <a:gd name="T6" fmla="*/ 2147483647 w 90"/>
              <a:gd name="T7" fmla="*/ 2147483647 h 82"/>
              <a:gd name="T8" fmla="*/ 2147483647 w 90"/>
              <a:gd name="T9" fmla="*/ 2147483647 h 82"/>
              <a:gd name="T10" fmla="*/ 2147483647 w 90"/>
              <a:gd name="T11" fmla="*/ 0 h 82"/>
              <a:gd name="T12" fmla="*/ 2147483647 w 90"/>
              <a:gd name="T13" fmla="*/ 2147483647 h 82"/>
              <a:gd name="T14" fmla="*/ 2147483647 w 90"/>
              <a:gd name="T15" fmla="*/ 2147483647 h 82"/>
              <a:gd name="T16" fmla="*/ 2147483647 w 90"/>
              <a:gd name="T17" fmla="*/ 2147483647 h 82"/>
              <a:gd name="T18" fmla="*/ 2147483647 w 90"/>
              <a:gd name="T19" fmla="*/ 2147483647 h 82"/>
              <a:gd name="T20" fmla="*/ 2147483647 w 90"/>
              <a:gd name="T21" fmla="*/ 2147483647 h 82"/>
              <a:gd name="T22" fmla="*/ 2147483647 w 90"/>
              <a:gd name="T23" fmla="*/ 2147483647 h 82"/>
              <a:gd name="T24" fmla="*/ 0 w 90"/>
              <a:gd name="T25" fmla="*/ 2147483647 h 82"/>
              <a:gd name="T26" fmla="*/ 2147483647 w 90"/>
              <a:gd name="T27" fmla="*/ 2147483647 h 82"/>
              <a:gd name="T28" fmla="*/ 2147483647 w 90"/>
              <a:gd name="T29" fmla="*/ 2147483647 h 82"/>
              <a:gd name="T30" fmla="*/ 2147483647 w 90"/>
              <a:gd name="T31" fmla="*/ 2147483647 h 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0"/>
              <a:gd name="T49" fmla="*/ 0 h 82"/>
              <a:gd name="T50" fmla="*/ 90 w 90"/>
              <a:gd name="T51" fmla="*/ 82 h 8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0" h="82">
                <a:moveTo>
                  <a:pt x="32" y="39"/>
                </a:moveTo>
                <a:lnTo>
                  <a:pt x="28" y="38"/>
                </a:lnTo>
                <a:lnTo>
                  <a:pt x="21" y="11"/>
                </a:lnTo>
                <a:lnTo>
                  <a:pt x="42" y="21"/>
                </a:lnTo>
                <a:lnTo>
                  <a:pt x="59" y="21"/>
                </a:lnTo>
                <a:lnTo>
                  <a:pt x="85" y="0"/>
                </a:lnTo>
                <a:lnTo>
                  <a:pt x="90" y="19"/>
                </a:lnTo>
                <a:lnTo>
                  <a:pt x="84" y="38"/>
                </a:lnTo>
                <a:lnTo>
                  <a:pt x="64" y="45"/>
                </a:lnTo>
                <a:lnTo>
                  <a:pt x="51" y="65"/>
                </a:lnTo>
                <a:lnTo>
                  <a:pt x="26" y="80"/>
                </a:lnTo>
                <a:lnTo>
                  <a:pt x="12" y="82"/>
                </a:lnTo>
                <a:lnTo>
                  <a:pt x="0" y="71"/>
                </a:lnTo>
                <a:lnTo>
                  <a:pt x="18" y="49"/>
                </a:lnTo>
                <a:lnTo>
                  <a:pt x="33" y="48"/>
                </a:lnTo>
                <a:lnTo>
                  <a:pt x="32" y="39"/>
                </a:lnTo>
              </a:path>
            </a:pathLst>
          </a:custGeom>
          <a:solidFill>
            <a:srgbClr val="0070C0"/>
          </a:solidFill>
          <a:ln w="9525">
            <a:solidFill>
              <a:schemeClr val="tx1"/>
            </a:solidFill>
            <a:round/>
            <a:headEnd/>
            <a:tailEnd/>
          </a:ln>
        </p:spPr>
        <p:txBody>
          <a:bodyPr/>
          <a:lstStyle/>
          <a:p>
            <a:endParaRPr lang="en-US"/>
          </a:p>
        </p:txBody>
      </p:sp>
      <p:sp>
        <p:nvSpPr>
          <p:cNvPr id="53" name="Freeform 52" descr="Large grid"/>
          <p:cNvSpPr>
            <a:spLocks/>
          </p:cNvSpPr>
          <p:nvPr/>
        </p:nvSpPr>
        <p:spPr bwMode="auto">
          <a:xfrm rot="21249101">
            <a:off x="7647160" y="1522024"/>
            <a:ext cx="58737" cy="69850"/>
          </a:xfrm>
          <a:custGeom>
            <a:avLst/>
            <a:gdLst>
              <a:gd name="T0" fmla="*/ 2147483647 w 158"/>
              <a:gd name="T1" fmla="*/ 2147483647 h 191"/>
              <a:gd name="T2" fmla="*/ 2147483647 w 158"/>
              <a:gd name="T3" fmla="*/ 2147483647 h 191"/>
              <a:gd name="T4" fmla="*/ 2147483647 w 158"/>
              <a:gd name="T5" fmla="*/ 2147483647 h 191"/>
              <a:gd name="T6" fmla="*/ 2147483647 w 158"/>
              <a:gd name="T7" fmla="*/ 2147483647 h 191"/>
              <a:gd name="T8" fmla="*/ 2147483647 w 158"/>
              <a:gd name="T9" fmla="*/ 2147483647 h 191"/>
              <a:gd name="T10" fmla="*/ 2147483647 w 158"/>
              <a:gd name="T11" fmla="*/ 2147483647 h 191"/>
              <a:gd name="T12" fmla="*/ 2147483647 w 158"/>
              <a:gd name="T13" fmla="*/ 2147483647 h 191"/>
              <a:gd name="T14" fmla="*/ 2147483647 w 158"/>
              <a:gd name="T15" fmla="*/ 2147483647 h 191"/>
              <a:gd name="T16" fmla="*/ 2147483647 w 158"/>
              <a:gd name="T17" fmla="*/ 2147483647 h 191"/>
              <a:gd name="T18" fmla="*/ 2147483647 w 158"/>
              <a:gd name="T19" fmla="*/ 2147483647 h 191"/>
              <a:gd name="T20" fmla="*/ 2147483647 w 158"/>
              <a:gd name="T21" fmla="*/ 2147483647 h 191"/>
              <a:gd name="T22" fmla="*/ 2147483647 w 158"/>
              <a:gd name="T23" fmla="*/ 2147483647 h 191"/>
              <a:gd name="T24" fmla="*/ 2147483647 w 158"/>
              <a:gd name="T25" fmla="*/ 2147483647 h 191"/>
              <a:gd name="T26" fmla="*/ 2147483647 w 158"/>
              <a:gd name="T27" fmla="*/ 2147483647 h 191"/>
              <a:gd name="T28" fmla="*/ 2147483647 w 158"/>
              <a:gd name="T29" fmla="*/ 2147483647 h 191"/>
              <a:gd name="T30" fmla="*/ 2147483647 w 158"/>
              <a:gd name="T31" fmla="*/ 0 h 191"/>
              <a:gd name="T32" fmla="*/ 2147483647 w 158"/>
              <a:gd name="T33" fmla="*/ 2147483647 h 191"/>
              <a:gd name="T34" fmla="*/ 2147483647 w 158"/>
              <a:gd name="T35" fmla="*/ 2147483647 h 191"/>
              <a:gd name="T36" fmla="*/ 2147483647 w 158"/>
              <a:gd name="T37" fmla="*/ 2147483647 h 191"/>
              <a:gd name="T38" fmla="*/ 2147483647 w 158"/>
              <a:gd name="T39" fmla="*/ 2147483647 h 191"/>
              <a:gd name="T40" fmla="*/ 2147483647 w 158"/>
              <a:gd name="T41" fmla="*/ 2147483647 h 191"/>
              <a:gd name="T42" fmla="*/ 2147483647 w 158"/>
              <a:gd name="T43" fmla="*/ 2147483647 h 191"/>
              <a:gd name="T44" fmla="*/ 2147483647 w 158"/>
              <a:gd name="T45" fmla="*/ 2147483647 h 191"/>
              <a:gd name="T46" fmla="*/ 2147483647 w 158"/>
              <a:gd name="T47" fmla="*/ 2147483647 h 191"/>
              <a:gd name="T48" fmla="*/ 2147483647 w 158"/>
              <a:gd name="T49" fmla="*/ 2147483647 h 191"/>
              <a:gd name="T50" fmla="*/ 2147483647 w 158"/>
              <a:gd name="T51" fmla="*/ 2147483647 h 191"/>
              <a:gd name="T52" fmla="*/ 2147483647 w 158"/>
              <a:gd name="T53" fmla="*/ 2147483647 h 191"/>
              <a:gd name="T54" fmla="*/ 2147483647 w 158"/>
              <a:gd name="T55" fmla="*/ 2147483647 h 191"/>
              <a:gd name="T56" fmla="*/ 2147483647 w 158"/>
              <a:gd name="T57" fmla="*/ 2147483647 h 191"/>
              <a:gd name="T58" fmla="*/ 2147483647 w 158"/>
              <a:gd name="T59" fmla="*/ 2147483647 h 191"/>
              <a:gd name="T60" fmla="*/ 0 w 158"/>
              <a:gd name="T61" fmla="*/ 2147483647 h 191"/>
              <a:gd name="T62" fmla="*/ 2147483647 w 158"/>
              <a:gd name="T63" fmla="*/ 2147483647 h 191"/>
              <a:gd name="T64" fmla="*/ 2147483647 w 158"/>
              <a:gd name="T65" fmla="*/ 2147483647 h 191"/>
              <a:gd name="T66" fmla="*/ 2147483647 w 158"/>
              <a:gd name="T67" fmla="*/ 2147483647 h 1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8"/>
              <a:gd name="T103" fmla="*/ 0 h 191"/>
              <a:gd name="T104" fmla="*/ 158 w 158"/>
              <a:gd name="T105" fmla="*/ 191 h 19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8" h="191">
                <a:moveTo>
                  <a:pt x="22" y="133"/>
                </a:moveTo>
                <a:lnTo>
                  <a:pt x="6" y="122"/>
                </a:lnTo>
                <a:lnTo>
                  <a:pt x="22" y="124"/>
                </a:lnTo>
                <a:lnTo>
                  <a:pt x="29" y="114"/>
                </a:lnTo>
                <a:lnTo>
                  <a:pt x="32" y="100"/>
                </a:lnTo>
                <a:lnTo>
                  <a:pt x="16" y="94"/>
                </a:lnTo>
                <a:lnTo>
                  <a:pt x="31" y="89"/>
                </a:lnTo>
                <a:lnTo>
                  <a:pt x="23" y="77"/>
                </a:lnTo>
                <a:lnTo>
                  <a:pt x="42" y="61"/>
                </a:lnTo>
                <a:lnTo>
                  <a:pt x="59" y="73"/>
                </a:lnTo>
                <a:lnTo>
                  <a:pt x="74" y="56"/>
                </a:lnTo>
                <a:lnTo>
                  <a:pt x="63" y="39"/>
                </a:lnTo>
                <a:lnTo>
                  <a:pt x="75" y="32"/>
                </a:lnTo>
                <a:lnTo>
                  <a:pt x="93" y="42"/>
                </a:lnTo>
                <a:lnTo>
                  <a:pt x="103" y="31"/>
                </a:lnTo>
                <a:lnTo>
                  <a:pt x="95" y="0"/>
                </a:lnTo>
                <a:lnTo>
                  <a:pt x="108" y="24"/>
                </a:lnTo>
                <a:lnTo>
                  <a:pt x="113" y="4"/>
                </a:lnTo>
                <a:lnTo>
                  <a:pt x="130" y="2"/>
                </a:lnTo>
                <a:lnTo>
                  <a:pt x="142" y="34"/>
                </a:lnTo>
                <a:lnTo>
                  <a:pt x="152" y="47"/>
                </a:lnTo>
                <a:lnTo>
                  <a:pt x="158" y="78"/>
                </a:lnTo>
                <a:lnTo>
                  <a:pt x="145" y="103"/>
                </a:lnTo>
                <a:lnTo>
                  <a:pt x="144" y="149"/>
                </a:lnTo>
                <a:lnTo>
                  <a:pt x="102" y="155"/>
                </a:lnTo>
                <a:lnTo>
                  <a:pt x="101" y="138"/>
                </a:lnTo>
                <a:lnTo>
                  <a:pt x="84" y="143"/>
                </a:lnTo>
                <a:lnTo>
                  <a:pt x="68" y="176"/>
                </a:lnTo>
                <a:lnTo>
                  <a:pt x="26" y="180"/>
                </a:lnTo>
                <a:lnTo>
                  <a:pt x="8" y="191"/>
                </a:lnTo>
                <a:lnTo>
                  <a:pt x="0" y="173"/>
                </a:lnTo>
                <a:lnTo>
                  <a:pt x="25" y="156"/>
                </a:lnTo>
                <a:lnTo>
                  <a:pt x="33" y="142"/>
                </a:lnTo>
                <a:lnTo>
                  <a:pt x="22" y="133"/>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797" name="Freeform 53" descr="Large grid"/>
          <p:cNvSpPr>
            <a:spLocks/>
          </p:cNvSpPr>
          <p:nvPr/>
        </p:nvSpPr>
        <p:spPr bwMode="auto">
          <a:xfrm rot="-350899">
            <a:off x="7647160" y="1522024"/>
            <a:ext cx="58737" cy="69850"/>
          </a:xfrm>
          <a:custGeom>
            <a:avLst/>
            <a:gdLst>
              <a:gd name="T0" fmla="*/ 2147483647 w 158"/>
              <a:gd name="T1" fmla="*/ 2147483647 h 191"/>
              <a:gd name="T2" fmla="*/ 2147483647 w 158"/>
              <a:gd name="T3" fmla="*/ 2147483647 h 191"/>
              <a:gd name="T4" fmla="*/ 2147483647 w 158"/>
              <a:gd name="T5" fmla="*/ 2147483647 h 191"/>
              <a:gd name="T6" fmla="*/ 2147483647 w 158"/>
              <a:gd name="T7" fmla="*/ 2147483647 h 191"/>
              <a:gd name="T8" fmla="*/ 2147483647 w 158"/>
              <a:gd name="T9" fmla="*/ 2147483647 h 191"/>
              <a:gd name="T10" fmla="*/ 2147483647 w 158"/>
              <a:gd name="T11" fmla="*/ 2147483647 h 191"/>
              <a:gd name="T12" fmla="*/ 2147483647 w 158"/>
              <a:gd name="T13" fmla="*/ 2147483647 h 191"/>
              <a:gd name="T14" fmla="*/ 2147483647 w 158"/>
              <a:gd name="T15" fmla="*/ 2147483647 h 191"/>
              <a:gd name="T16" fmla="*/ 2147483647 w 158"/>
              <a:gd name="T17" fmla="*/ 2147483647 h 191"/>
              <a:gd name="T18" fmla="*/ 2147483647 w 158"/>
              <a:gd name="T19" fmla="*/ 2147483647 h 191"/>
              <a:gd name="T20" fmla="*/ 2147483647 w 158"/>
              <a:gd name="T21" fmla="*/ 2147483647 h 191"/>
              <a:gd name="T22" fmla="*/ 2147483647 w 158"/>
              <a:gd name="T23" fmla="*/ 2147483647 h 191"/>
              <a:gd name="T24" fmla="*/ 2147483647 w 158"/>
              <a:gd name="T25" fmla="*/ 2147483647 h 191"/>
              <a:gd name="T26" fmla="*/ 2147483647 w 158"/>
              <a:gd name="T27" fmla="*/ 2147483647 h 191"/>
              <a:gd name="T28" fmla="*/ 2147483647 w 158"/>
              <a:gd name="T29" fmla="*/ 2147483647 h 191"/>
              <a:gd name="T30" fmla="*/ 2147483647 w 158"/>
              <a:gd name="T31" fmla="*/ 0 h 191"/>
              <a:gd name="T32" fmla="*/ 2147483647 w 158"/>
              <a:gd name="T33" fmla="*/ 2147483647 h 191"/>
              <a:gd name="T34" fmla="*/ 2147483647 w 158"/>
              <a:gd name="T35" fmla="*/ 2147483647 h 191"/>
              <a:gd name="T36" fmla="*/ 2147483647 w 158"/>
              <a:gd name="T37" fmla="*/ 2147483647 h 191"/>
              <a:gd name="T38" fmla="*/ 2147483647 w 158"/>
              <a:gd name="T39" fmla="*/ 2147483647 h 191"/>
              <a:gd name="T40" fmla="*/ 2147483647 w 158"/>
              <a:gd name="T41" fmla="*/ 2147483647 h 191"/>
              <a:gd name="T42" fmla="*/ 2147483647 w 158"/>
              <a:gd name="T43" fmla="*/ 2147483647 h 191"/>
              <a:gd name="T44" fmla="*/ 2147483647 w 158"/>
              <a:gd name="T45" fmla="*/ 2147483647 h 191"/>
              <a:gd name="T46" fmla="*/ 2147483647 w 158"/>
              <a:gd name="T47" fmla="*/ 2147483647 h 191"/>
              <a:gd name="T48" fmla="*/ 2147483647 w 158"/>
              <a:gd name="T49" fmla="*/ 2147483647 h 191"/>
              <a:gd name="T50" fmla="*/ 2147483647 w 158"/>
              <a:gd name="T51" fmla="*/ 2147483647 h 191"/>
              <a:gd name="T52" fmla="*/ 2147483647 w 158"/>
              <a:gd name="T53" fmla="*/ 2147483647 h 191"/>
              <a:gd name="T54" fmla="*/ 2147483647 w 158"/>
              <a:gd name="T55" fmla="*/ 2147483647 h 191"/>
              <a:gd name="T56" fmla="*/ 2147483647 w 158"/>
              <a:gd name="T57" fmla="*/ 2147483647 h 191"/>
              <a:gd name="T58" fmla="*/ 2147483647 w 158"/>
              <a:gd name="T59" fmla="*/ 2147483647 h 191"/>
              <a:gd name="T60" fmla="*/ 0 w 158"/>
              <a:gd name="T61" fmla="*/ 2147483647 h 191"/>
              <a:gd name="T62" fmla="*/ 2147483647 w 158"/>
              <a:gd name="T63" fmla="*/ 2147483647 h 191"/>
              <a:gd name="T64" fmla="*/ 2147483647 w 158"/>
              <a:gd name="T65" fmla="*/ 2147483647 h 191"/>
              <a:gd name="T66" fmla="*/ 2147483647 w 158"/>
              <a:gd name="T67" fmla="*/ 2147483647 h 1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8"/>
              <a:gd name="T103" fmla="*/ 0 h 191"/>
              <a:gd name="T104" fmla="*/ 158 w 158"/>
              <a:gd name="T105" fmla="*/ 191 h 19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8" h="191">
                <a:moveTo>
                  <a:pt x="22" y="133"/>
                </a:moveTo>
                <a:lnTo>
                  <a:pt x="6" y="122"/>
                </a:lnTo>
                <a:lnTo>
                  <a:pt x="22" y="124"/>
                </a:lnTo>
                <a:lnTo>
                  <a:pt x="29" y="114"/>
                </a:lnTo>
                <a:lnTo>
                  <a:pt x="32" y="100"/>
                </a:lnTo>
                <a:lnTo>
                  <a:pt x="16" y="94"/>
                </a:lnTo>
                <a:lnTo>
                  <a:pt x="31" y="89"/>
                </a:lnTo>
                <a:lnTo>
                  <a:pt x="23" y="77"/>
                </a:lnTo>
                <a:lnTo>
                  <a:pt x="42" y="61"/>
                </a:lnTo>
                <a:lnTo>
                  <a:pt x="59" y="73"/>
                </a:lnTo>
                <a:lnTo>
                  <a:pt x="74" y="56"/>
                </a:lnTo>
                <a:lnTo>
                  <a:pt x="63" y="39"/>
                </a:lnTo>
                <a:lnTo>
                  <a:pt x="75" y="32"/>
                </a:lnTo>
                <a:lnTo>
                  <a:pt x="93" y="42"/>
                </a:lnTo>
                <a:lnTo>
                  <a:pt x="103" y="31"/>
                </a:lnTo>
                <a:lnTo>
                  <a:pt x="95" y="0"/>
                </a:lnTo>
                <a:lnTo>
                  <a:pt x="108" y="24"/>
                </a:lnTo>
                <a:lnTo>
                  <a:pt x="113" y="4"/>
                </a:lnTo>
                <a:lnTo>
                  <a:pt x="130" y="2"/>
                </a:lnTo>
                <a:lnTo>
                  <a:pt x="142" y="34"/>
                </a:lnTo>
                <a:lnTo>
                  <a:pt x="152" y="47"/>
                </a:lnTo>
                <a:lnTo>
                  <a:pt x="158" y="78"/>
                </a:lnTo>
                <a:lnTo>
                  <a:pt x="145" y="103"/>
                </a:lnTo>
                <a:lnTo>
                  <a:pt x="144" y="149"/>
                </a:lnTo>
                <a:lnTo>
                  <a:pt x="102" y="155"/>
                </a:lnTo>
                <a:lnTo>
                  <a:pt x="101" y="138"/>
                </a:lnTo>
                <a:lnTo>
                  <a:pt x="84" y="143"/>
                </a:lnTo>
                <a:lnTo>
                  <a:pt x="68" y="176"/>
                </a:lnTo>
                <a:lnTo>
                  <a:pt x="26" y="180"/>
                </a:lnTo>
                <a:lnTo>
                  <a:pt x="8" y="191"/>
                </a:lnTo>
                <a:lnTo>
                  <a:pt x="0" y="173"/>
                </a:lnTo>
                <a:lnTo>
                  <a:pt x="25" y="156"/>
                </a:lnTo>
                <a:lnTo>
                  <a:pt x="33" y="142"/>
                </a:lnTo>
                <a:lnTo>
                  <a:pt x="22" y="133"/>
                </a:lnTo>
              </a:path>
            </a:pathLst>
          </a:custGeom>
          <a:solidFill>
            <a:srgbClr val="0070C0"/>
          </a:solidFill>
          <a:ln w="9525">
            <a:solidFill>
              <a:schemeClr val="tx1"/>
            </a:solidFill>
            <a:round/>
            <a:headEnd/>
            <a:tailEnd/>
          </a:ln>
        </p:spPr>
        <p:txBody>
          <a:bodyPr/>
          <a:lstStyle/>
          <a:p>
            <a:endParaRPr lang="en-US"/>
          </a:p>
        </p:txBody>
      </p:sp>
      <p:sp>
        <p:nvSpPr>
          <p:cNvPr id="55" name="Freeform 54" descr="Large grid"/>
          <p:cNvSpPr>
            <a:spLocks/>
          </p:cNvSpPr>
          <p:nvPr/>
        </p:nvSpPr>
        <p:spPr bwMode="auto">
          <a:xfrm rot="21249101">
            <a:off x="7707485" y="1477574"/>
            <a:ext cx="44450" cy="41275"/>
          </a:xfrm>
          <a:custGeom>
            <a:avLst/>
            <a:gdLst>
              <a:gd name="T0" fmla="*/ 2147483647 w 118"/>
              <a:gd name="T1" fmla="*/ 2147483647 h 112"/>
              <a:gd name="T2" fmla="*/ 2147483647 w 118"/>
              <a:gd name="T3" fmla="*/ 2147483647 h 112"/>
              <a:gd name="T4" fmla="*/ 2147483647 w 118"/>
              <a:gd name="T5" fmla="*/ 2147483647 h 112"/>
              <a:gd name="T6" fmla="*/ 2147483647 w 118"/>
              <a:gd name="T7" fmla="*/ 2147483647 h 112"/>
              <a:gd name="T8" fmla="*/ 2147483647 w 118"/>
              <a:gd name="T9" fmla="*/ 2147483647 h 112"/>
              <a:gd name="T10" fmla="*/ 2147483647 w 118"/>
              <a:gd name="T11" fmla="*/ 2147483647 h 112"/>
              <a:gd name="T12" fmla="*/ 2147483647 w 118"/>
              <a:gd name="T13" fmla="*/ 0 h 112"/>
              <a:gd name="T14" fmla="*/ 2147483647 w 118"/>
              <a:gd name="T15" fmla="*/ 2147483647 h 112"/>
              <a:gd name="T16" fmla="*/ 2147483647 w 118"/>
              <a:gd name="T17" fmla="*/ 2147483647 h 112"/>
              <a:gd name="T18" fmla="*/ 2147483647 w 118"/>
              <a:gd name="T19" fmla="*/ 2147483647 h 112"/>
              <a:gd name="T20" fmla="*/ 2147483647 w 118"/>
              <a:gd name="T21" fmla="*/ 2147483647 h 112"/>
              <a:gd name="T22" fmla="*/ 2147483647 w 118"/>
              <a:gd name="T23" fmla="*/ 2147483647 h 112"/>
              <a:gd name="T24" fmla="*/ 0 w 118"/>
              <a:gd name="T25" fmla="*/ 2147483647 h 112"/>
              <a:gd name="T26" fmla="*/ 2147483647 w 118"/>
              <a:gd name="T27" fmla="*/ 2147483647 h 112"/>
              <a:gd name="T28" fmla="*/ 2147483647 w 118"/>
              <a:gd name="T29" fmla="*/ 2147483647 h 112"/>
              <a:gd name="T30" fmla="*/ 2147483647 w 118"/>
              <a:gd name="T31" fmla="*/ 2147483647 h 112"/>
              <a:gd name="T32" fmla="*/ 2147483647 w 118"/>
              <a:gd name="T33" fmla="*/ 2147483647 h 1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8"/>
              <a:gd name="T52" fmla="*/ 0 h 112"/>
              <a:gd name="T53" fmla="*/ 118 w 118"/>
              <a:gd name="T54" fmla="*/ 112 h 1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8" h="112">
                <a:moveTo>
                  <a:pt x="22" y="57"/>
                </a:moveTo>
                <a:lnTo>
                  <a:pt x="51" y="59"/>
                </a:lnTo>
                <a:lnTo>
                  <a:pt x="56" y="51"/>
                </a:lnTo>
                <a:lnTo>
                  <a:pt x="61" y="25"/>
                </a:lnTo>
                <a:lnTo>
                  <a:pt x="72" y="45"/>
                </a:lnTo>
                <a:lnTo>
                  <a:pt x="79" y="45"/>
                </a:lnTo>
                <a:lnTo>
                  <a:pt x="87" y="0"/>
                </a:lnTo>
                <a:lnTo>
                  <a:pt x="109" y="13"/>
                </a:lnTo>
                <a:lnTo>
                  <a:pt x="118" y="32"/>
                </a:lnTo>
                <a:lnTo>
                  <a:pt x="96" y="72"/>
                </a:lnTo>
                <a:lnTo>
                  <a:pt x="95" y="92"/>
                </a:lnTo>
                <a:lnTo>
                  <a:pt x="36" y="112"/>
                </a:lnTo>
                <a:lnTo>
                  <a:pt x="0" y="103"/>
                </a:lnTo>
                <a:lnTo>
                  <a:pt x="1" y="91"/>
                </a:lnTo>
                <a:lnTo>
                  <a:pt x="18" y="92"/>
                </a:lnTo>
                <a:lnTo>
                  <a:pt x="24" y="82"/>
                </a:lnTo>
                <a:lnTo>
                  <a:pt x="22" y="57"/>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799" name="Freeform 55" descr="Large grid"/>
          <p:cNvSpPr>
            <a:spLocks/>
          </p:cNvSpPr>
          <p:nvPr/>
        </p:nvSpPr>
        <p:spPr bwMode="auto">
          <a:xfrm rot="-350899">
            <a:off x="7707485" y="1477574"/>
            <a:ext cx="44450" cy="41275"/>
          </a:xfrm>
          <a:custGeom>
            <a:avLst/>
            <a:gdLst>
              <a:gd name="T0" fmla="*/ 2147483647 w 118"/>
              <a:gd name="T1" fmla="*/ 2147483647 h 112"/>
              <a:gd name="T2" fmla="*/ 2147483647 w 118"/>
              <a:gd name="T3" fmla="*/ 2147483647 h 112"/>
              <a:gd name="T4" fmla="*/ 2147483647 w 118"/>
              <a:gd name="T5" fmla="*/ 2147483647 h 112"/>
              <a:gd name="T6" fmla="*/ 2147483647 w 118"/>
              <a:gd name="T7" fmla="*/ 2147483647 h 112"/>
              <a:gd name="T8" fmla="*/ 2147483647 w 118"/>
              <a:gd name="T9" fmla="*/ 2147483647 h 112"/>
              <a:gd name="T10" fmla="*/ 2147483647 w 118"/>
              <a:gd name="T11" fmla="*/ 2147483647 h 112"/>
              <a:gd name="T12" fmla="*/ 2147483647 w 118"/>
              <a:gd name="T13" fmla="*/ 0 h 112"/>
              <a:gd name="T14" fmla="*/ 2147483647 w 118"/>
              <a:gd name="T15" fmla="*/ 2147483647 h 112"/>
              <a:gd name="T16" fmla="*/ 2147483647 w 118"/>
              <a:gd name="T17" fmla="*/ 2147483647 h 112"/>
              <a:gd name="T18" fmla="*/ 2147483647 w 118"/>
              <a:gd name="T19" fmla="*/ 2147483647 h 112"/>
              <a:gd name="T20" fmla="*/ 2147483647 w 118"/>
              <a:gd name="T21" fmla="*/ 2147483647 h 112"/>
              <a:gd name="T22" fmla="*/ 2147483647 w 118"/>
              <a:gd name="T23" fmla="*/ 2147483647 h 112"/>
              <a:gd name="T24" fmla="*/ 0 w 118"/>
              <a:gd name="T25" fmla="*/ 2147483647 h 112"/>
              <a:gd name="T26" fmla="*/ 2147483647 w 118"/>
              <a:gd name="T27" fmla="*/ 2147483647 h 112"/>
              <a:gd name="T28" fmla="*/ 2147483647 w 118"/>
              <a:gd name="T29" fmla="*/ 2147483647 h 112"/>
              <a:gd name="T30" fmla="*/ 2147483647 w 118"/>
              <a:gd name="T31" fmla="*/ 2147483647 h 112"/>
              <a:gd name="T32" fmla="*/ 2147483647 w 118"/>
              <a:gd name="T33" fmla="*/ 2147483647 h 1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8"/>
              <a:gd name="T52" fmla="*/ 0 h 112"/>
              <a:gd name="T53" fmla="*/ 118 w 118"/>
              <a:gd name="T54" fmla="*/ 112 h 1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8" h="112">
                <a:moveTo>
                  <a:pt x="22" y="57"/>
                </a:moveTo>
                <a:lnTo>
                  <a:pt x="51" y="59"/>
                </a:lnTo>
                <a:lnTo>
                  <a:pt x="56" y="51"/>
                </a:lnTo>
                <a:lnTo>
                  <a:pt x="61" y="25"/>
                </a:lnTo>
                <a:lnTo>
                  <a:pt x="72" y="45"/>
                </a:lnTo>
                <a:lnTo>
                  <a:pt x="79" y="45"/>
                </a:lnTo>
                <a:lnTo>
                  <a:pt x="87" y="0"/>
                </a:lnTo>
                <a:lnTo>
                  <a:pt x="109" y="13"/>
                </a:lnTo>
                <a:lnTo>
                  <a:pt x="118" y="32"/>
                </a:lnTo>
                <a:lnTo>
                  <a:pt x="96" y="72"/>
                </a:lnTo>
                <a:lnTo>
                  <a:pt x="95" y="92"/>
                </a:lnTo>
                <a:lnTo>
                  <a:pt x="36" y="112"/>
                </a:lnTo>
                <a:lnTo>
                  <a:pt x="0" y="103"/>
                </a:lnTo>
                <a:lnTo>
                  <a:pt x="1" y="91"/>
                </a:lnTo>
                <a:lnTo>
                  <a:pt x="18" y="92"/>
                </a:lnTo>
                <a:lnTo>
                  <a:pt x="24" y="82"/>
                </a:lnTo>
                <a:lnTo>
                  <a:pt x="22" y="57"/>
                </a:lnTo>
              </a:path>
            </a:pathLst>
          </a:custGeom>
          <a:solidFill>
            <a:srgbClr val="0070C0"/>
          </a:solidFill>
          <a:ln w="9525">
            <a:solidFill>
              <a:schemeClr val="tx1"/>
            </a:solidFill>
            <a:round/>
            <a:headEnd/>
            <a:tailEnd/>
          </a:ln>
        </p:spPr>
        <p:txBody>
          <a:bodyPr/>
          <a:lstStyle/>
          <a:p>
            <a:endParaRPr lang="en-US"/>
          </a:p>
        </p:txBody>
      </p:sp>
      <p:sp>
        <p:nvSpPr>
          <p:cNvPr id="57" name="Freeform 56" descr="Large grid"/>
          <p:cNvSpPr>
            <a:spLocks/>
          </p:cNvSpPr>
          <p:nvPr/>
        </p:nvSpPr>
        <p:spPr bwMode="auto">
          <a:xfrm rot="21249101">
            <a:off x="7734472" y="1444237"/>
            <a:ext cx="41275" cy="39687"/>
          </a:xfrm>
          <a:custGeom>
            <a:avLst/>
            <a:gdLst>
              <a:gd name="T0" fmla="*/ 2147483647 w 111"/>
              <a:gd name="T1" fmla="*/ 2147483647 h 104"/>
              <a:gd name="T2" fmla="*/ 2147483647 w 111"/>
              <a:gd name="T3" fmla="*/ 2147483647 h 104"/>
              <a:gd name="T4" fmla="*/ 2147483647 w 111"/>
              <a:gd name="T5" fmla="*/ 2147483647 h 104"/>
              <a:gd name="T6" fmla="*/ 0 w 111"/>
              <a:gd name="T7" fmla="*/ 2147483647 h 104"/>
              <a:gd name="T8" fmla="*/ 2147483647 w 111"/>
              <a:gd name="T9" fmla="*/ 0 h 104"/>
              <a:gd name="T10" fmla="*/ 2147483647 w 111"/>
              <a:gd name="T11" fmla="*/ 2147483647 h 104"/>
              <a:gd name="T12" fmla="*/ 2147483647 w 111"/>
              <a:gd name="T13" fmla="*/ 2147483647 h 104"/>
              <a:gd name="T14" fmla="*/ 2147483647 w 111"/>
              <a:gd name="T15" fmla="*/ 2147483647 h 104"/>
              <a:gd name="T16" fmla="*/ 2147483647 w 111"/>
              <a:gd name="T17" fmla="*/ 2147483647 h 104"/>
              <a:gd name="T18" fmla="*/ 2147483647 w 111"/>
              <a:gd name="T19" fmla="*/ 2147483647 h 104"/>
              <a:gd name="T20" fmla="*/ 2147483647 w 111"/>
              <a:gd name="T21" fmla="*/ 2147483647 h 104"/>
              <a:gd name="T22" fmla="*/ 2147483647 w 111"/>
              <a:gd name="T23" fmla="*/ 2147483647 h 104"/>
              <a:gd name="T24" fmla="*/ 2147483647 w 111"/>
              <a:gd name="T25" fmla="*/ 2147483647 h 104"/>
              <a:gd name="T26" fmla="*/ 2147483647 w 111"/>
              <a:gd name="T27" fmla="*/ 2147483647 h 104"/>
              <a:gd name="T28" fmla="*/ 2147483647 w 111"/>
              <a:gd name="T29" fmla="*/ 2147483647 h 104"/>
              <a:gd name="T30" fmla="*/ 2147483647 w 111"/>
              <a:gd name="T31" fmla="*/ 2147483647 h 104"/>
              <a:gd name="T32" fmla="*/ 2147483647 w 111"/>
              <a:gd name="T33" fmla="*/ 2147483647 h 104"/>
              <a:gd name="T34" fmla="*/ 2147483647 w 111"/>
              <a:gd name="T35" fmla="*/ 2147483647 h 104"/>
              <a:gd name="T36" fmla="*/ 2147483647 w 111"/>
              <a:gd name="T37" fmla="*/ 2147483647 h 104"/>
              <a:gd name="T38" fmla="*/ 2147483647 w 111"/>
              <a:gd name="T39" fmla="*/ 2147483647 h 104"/>
              <a:gd name="T40" fmla="*/ 2147483647 w 111"/>
              <a:gd name="T41" fmla="*/ 2147483647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1"/>
              <a:gd name="T64" fmla="*/ 0 h 104"/>
              <a:gd name="T65" fmla="*/ 111 w 111"/>
              <a:gd name="T66" fmla="*/ 104 h 1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1" h="104">
                <a:moveTo>
                  <a:pt x="22" y="23"/>
                </a:moveTo>
                <a:lnTo>
                  <a:pt x="11" y="34"/>
                </a:lnTo>
                <a:lnTo>
                  <a:pt x="5" y="28"/>
                </a:lnTo>
                <a:lnTo>
                  <a:pt x="0" y="11"/>
                </a:lnTo>
                <a:lnTo>
                  <a:pt x="7" y="0"/>
                </a:lnTo>
                <a:lnTo>
                  <a:pt x="21" y="8"/>
                </a:lnTo>
                <a:lnTo>
                  <a:pt x="44" y="8"/>
                </a:lnTo>
                <a:lnTo>
                  <a:pt x="54" y="12"/>
                </a:lnTo>
                <a:lnTo>
                  <a:pt x="58" y="19"/>
                </a:lnTo>
                <a:lnTo>
                  <a:pt x="55" y="48"/>
                </a:lnTo>
                <a:lnTo>
                  <a:pt x="63" y="48"/>
                </a:lnTo>
                <a:lnTo>
                  <a:pt x="67" y="35"/>
                </a:lnTo>
                <a:lnTo>
                  <a:pt x="84" y="29"/>
                </a:lnTo>
                <a:lnTo>
                  <a:pt x="111" y="40"/>
                </a:lnTo>
                <a:lnTo>
                  <a:pt x="83" y="94"/>
                </a:lnTo>
                <a:lnTo>
                  <a:pt x="66" y="104"/>
                </a:lnTo>
                <a:lnTo>
                  <a:pt x="18" y="66"/>
                </a:lnTo>
                <a:lnTo>
                  <a:pt x="13" y="48"/>
                </a:lnTo>
                <a:lnTo>
                  <a:pt x="22" y="56"/>
                </a:lnTo>
                <a:lnTo>
                  <a:pt x="28" y="24"/>
                </a:lnTo>
                <a:lnTo>
                  <a:pt x="22" y="23"/>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801" name="Freeform 57" descr="Large grid"/>
          <p:cNvSpPr>
            <a:spLocks/>
          </p:cNvSpPr>
          <p:nvPr/>
        </p:nvSpPr>
        <p:spPr bwMode="auto">
          <a:xfrm rot="-350899">
            <a:off x="7734472" y="1444237"/>
            <a:ext cx="41275" cy="39687"/>
          </a:xfrm>
          <a:custGeom>
            <a:avLst/>
            <a:gdLst>
              <a:gd name="T0" fmla="*/ 2147483647 w 111"/>
              <a:gd name="T1" fmla="*/ 2147483647 h 104"/>
              <a:gd name="T2" fmla="*/ 2147483647 w 111"/>
              <a:gd name="T3" fmla="*/ 2147483647 h 104"/>
              <a:gd name="T4" fmla="*/ 2147483647 w 111"/>
              <a:gd name="T5" fmla="*/ 2147483647 h 104"/>
              <a:gd name="T6" fmla="*/ 0 w 111"/>
              <a:gd name="T7" fmla="*/ 2147483647 h 104"/>
              <a:gd name="T8" fmla="*/ 2147483647 w 111"/>
              <a:gd name="T9" fmla="*/ 0 h 104"/>
              <a:gd name="T10" fmla="*/ 2147483647 w 111"/>
              <a:gd name="T11" fmla="*/ 2147483647 h 104"/>
              <a:gd name="T12" fmla="*/ 2147483647 w 111"/>
              <a:gd name="T13" fmla="*/ 2147483647 h 104"/>
              <a:gd name="T14" fmla="*/ 2147483647 w 111"/>
              <a:gd name="T15" fmla="*/ 2147483647 h 104"/>
              <a:gd name="T16" fmla="*/ 2147483647 w 111"/>
              <a:gd name="T17" fmla="*/ 2147483647 h 104"/>
              <a:gd name="T18" fmla="*/ 2147483647 w 111"/>
              <a:gd name="T19" fmla="*/ 2147483647 h 104"/>
              <a:gd name="T20" fmla="*/ 2147483647 w 111"/>
              <a:gd name="T21" fmla="*/ 2147483647 h 104"/>
              <a:gd name="T22" fmla="*/ 2147483647 w 111"/>
              <a:gd name="T23" fmla="*/ 2147483647 h 104"/>
              <a:gd name="T24" fmla="*/ 2147483647 w 111"/>
              <a:gd name="T25" fmla="*/ 2147483647 h 104"/>
              <a:gd name="T26" fmla="*/ 2147483647 w 111"/>
              <a:gd name="T27" fmla="*/ 2147483647 h 104"/>
              <a:gd name="T28" fmla="*/ 2147483647 w 111"/>
              <a:gd name="T29" fmla="*/ 2147483647 h 104"/>
              <a:gd name="T30" fmla="*/ 2147483647 w 111"/>
              <a:gd name="T31" fmla="*/ 2147483647 h 104"/>
              <a:gd name="T32" fmla="*/ 2147483647 w 111"/>
              <a:gd name="T33" fmla="*/ 2147483647 h 104"/>
              <a:gd name="T34" fmla="*/ 2147483647 w 111"/>
              <a:gd name="T35" fmla="*/ 2147483647 h 104"/>
              <a:gd name="T36" fmla="*/ 2147483647 w 111"/>
              <a:gd name="T37" fmla="*/ 2147483647 h 104"/>
              <a:gd name="T38" fmla="*/ 2147483647 w 111"/>
              <a:gd name="T39" fmla="*/ 2147483647 h 104"/>
              <a:gd name="T40" fmla="*/ 2147483647 w 111"/>
              <a:gd name="T41" fmla="*/ 2147483647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1"/>
              <a:gd name="T64" fmla="*/ 0 h 104"/>
              <a:gd name="T65" fmla="*/ 111 w 111"/>
              <a:gd name="T66" fmla="*/ 104 h 1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1" h="104">
                <a:moveTo>
                  <a:pt x="22" y="23"/>
                </a:moveTo>
                <a:lnTo>
                  <a:pt x="11" y="34"/>
                </a:lnTo>
                <a:lnTo>
                  <a:pt x="5" y="28"/>
                </a:lnTo>
                <a:lnTo>
                  <a:pt x="0" y="11"/>
                </a:lnTo>
                <a:lnTo>
                  <a:pt x="7" y="0"/>
                </a:lnTo>
                <a:lnTo>
                  <a:pt x="21" y="8"/>
                </a:lnTo>
                <a:lnTo>
                  <a:pt x="44" y="8"/>
                </a:lnTo>
                <a:lnTo>
                  <a:pt x="54" y="12"/>
                </a:lnTo>
                <a:lnTo>
                  <a:pt x="58" y="19"/>
                </a:lnTo>
                <a:lnTo>
                  <a:pt x="55" y="48"/>
                </a:lnTo>
                <a:lnTo>
                  <a:pt x="63" y="48"/>
                </a:lnTo>
                <a:lnTo>
                  <a:pt x="67" y="35"/>
                </a:lnTo>
                <a:lnTo>
                  <a:pt x="84" y="29"/>
                </a:lnTo>
                <a:lnTo>
                  <a:pt x="111" y="40"/>
                </a:lnTo>
                <a:lnTo>
                  <a:pt x="83" y="94"/>
                </a:lnTo>
                <a:lnTo>
                  <a:pt x="66" y="104"/>
                </a:lnTo>
                <a:lnTo>
                  <a:pt x="18" y="66"/>
                </a:lnTo>
                <a:lnTo>
                  <a:pt x="13" y="48"/>
                </a:lnTo>
                <a:lnTo>
                  <a:pt x="22" y="56"/>
                </a:lnTo>
                <a:lnTo>
                  <a:pt x="28" y="24"/>
                </a:lnTo>
                <a:lnTo>
                  <a:pt x="22" y="23"/>
                </a:lnTo>
              </a:path>
            </a:pathLst>
          </a:custGeom>
          <a:solidFill>
            <a:srgbClr val="0070C0"/>
          </a:solidFill>
          <a:ln w="9525">
            <a:solidFill>
              <a:schemeClr val="tx1"/>
            </a:solidFill>
            <a:round/>
            <a:headEnd/>
            <a:tailEnd/>
          </a:ln>
        </p:spPr>
        <p:txBody>
          <a:bodyPr/>
          <a:lstStyle/>
          <a:p>
            <a:endParaRPr lang="en-US"/>
          </a:p>
        </p:txBody>
      </p:sp>
      <p:sp>
        <p:nvSpPr>
          <p:cNvPr id="59" name="Freeform 58" descr="Large grid"/>
          <p:cNvSpPr>
            <a:spLocks/>
          </p:cNvSpPr>
          <p:nvPr/>
        </p:nvSpPr>
        <p:spPr bwMode="auto">
          <a:xfrm rot="21249101">
            <a:off x="7770985" y="1420424"/>
            <a:ext cx="25400" cy="30163"/>
          </a:xfrm>
          <a:custGeom>
            <a:avLst/>
            <a:gdLst>
              <a:gd name="T0" fmla="*/ 2147483647 w 65"/>
              <a:gd name="T1" fmla="*/ 2147483647 h 79"/>
              <a:gd name="T2" fmla="*/ 2147483647 w 65"/>
              <a:gd name="T3" fmla="*/ 2147483647 h 79"/>
              <a:gd name="T4" fmla="*/ 2147483647 w 65"/>
              <a:gd name="T5" fmla="*/ 2147483647 h 79"/>
              <a:gd name="T6" fmla="*/ 2147483647 w 65"/>
              <a:gd name="T7" fmla="*/ 2147483647 h 79"/>
              <a:gd name="T8" fmla="*/ 2147483647 w 65"/>
              <a:gd name="T9" fmla="*/ 2147483647 h 79"/>
              <a:gd name="T10" fmla="*/ 2147483647 w 65"/>
              <a:gd name="T11" fmla="*/ 2147483647 h 79"/>
              <a:gd name="T12" fmla="*/ 2147483647 w 65"/>
              <a:gd name="T13" fmla="*/ 2147483647 h 79"/>
              <a:gd name="T14" fmla="*/ 0 w 65"/>
              <a:gd name="T15" fmla="*/ 2147483647 h 79"/>
              <a:gd name="T16" fmla="*/ 2147483647 w 65"/>
              <a:gd name="T17" fmla="*/ 0 h 79"/>
              <a:gd name="T18" fmla="*/ 2147483647 w 65"/>
              <a:gd name="T19" fmla="*/ 2147483647 h 79"/>
              <a:gd name="T20" fmla="*/ 2147483647 w 65"/>
              <a:gd name="T21" fmla="*/ 2147483647 h 79"/>
              <a:gd name="T22" fmla="*/ 2147483647 w 65"/>
              <a:gd name="T23" fmla="*/ 2147483647 h 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5"/>
              <a:gd name="T37" fmla="*/ 0 h 79"/>
              <a:gd name="T38" fmla="*/ 65 w 65"/>
              <a:gd name="T39" fmla="*/ 79 h 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5" h="79">
                <a:moveTo>
                  <a:pt x="34" y="29"/>
                </a:moveTo>
                <a:lnTo>
                  <a:pt x="39" y="25"/>
                </a:lnTo>
                <a:lnTo>
                  <a:pt x="42" y="35"/>
                </a:lnTo>
                <a:lnTo>
                  <a:pt x="49" y="37"/>
                </a:lnTo>
                <a:lnTo>
                  <a:pt x="65" y="61"/>
                </a:lnTo>
                <a:lnTo>
                  <a:pt x="56" y="79"/>
                </a:lnTo>
                <a:lnTo>
                  <a:pt x="22" y="64"/>
                </a:lnTo>
                <a:lnTo>
                  <a:pt x="0" y="2"/>
                </a:lnTo>
                <a:lnTo>
                  <a:pt x="7" y="0"/>
                </a:lnTo>
                <a:lnTo>
                  <a:pt x="17" y="7"/>
                </a:lnTo>
                <a:lnTo>
                  <a:pt x="25" y="35"/>
                </a:lnTo>
                <a:lnTo>
                  <a:pt x="34" y="29"/>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803" name="Freeform 59" descr="Large grid"/>
          <p:cNvSpPr>
            <a:spLocks/>
          </p:cNvSpPr>
          <p:nvPr/>
        </p:nvSpPr>
        <p:spPr bwMode="auto">
          <a:xfrm rot="-350899">
            <a:off x="7770985" y="1420424"/>
            <a:ext cx="25400" cy="30163"/>
          </a:xfrm>
          <a:custGeom>
            <a:avLst/>
            <a:gdLst>
              <a:gd name="T0" fmla="*/ 2147483647 w 65"/>
              <a:gd name="T1" fmla="*/ 2147483647 h 79"/>
              <a:gd name="T2" fmla="*/ 2147483647 w 65"/>
              <a:gd name="T3" fmla="*/ 2147483647 h 79"/>
              <a:gd name="T4" fmla="*/ 2147483647 w 65"/>
              <a:gd name="T5" fmla="*/ 2147483647 h 79"/>
              <a:gd name="T6" fmla="*/ 2147483647 w 65"/>
              <a:gd name="T7" fmla="*/ 2147483647 h 79"/>
              <a:gd name="T8" fmla="*/ 2147483647 w 65"/>
              <a:gd name="T9" fmla="*/ 2147483647 h 79"/>
              <a:gd name="T10" fmla="*/ 2147483647 w 65"/>
              <a:gd name="T11" fmla="*/ 2147483647 h 79"/>
              <a:gd name="T12" fmla="*/ 2147483647 w 65"/>
              <a:gd name="T13" fmla="*/ 2147483647 h 79"/>
              <a:gd name="T14" fmla="*/ 0 w 65"/>
              <a:gd name="T15" fmla="*/ 2147483647 h 79"/>
              <a:gd name="T16" fmla="*/ 2147483647 w 65"/>
              <a:gd name="T17" fmla="*/ 0 h 79"/>
              <a:gd name="T18" fmla="*/ 2147483647 w 65"/>
              <a:gd name="T19" fmla="*/ 2147483647 h 79"/>
              <a:gd name="T20" fmla="*/ 2147483647 w 65"/>
              <a:gd name="T21" fmla="*/ 2147483647 h 79"/>
              <a:gd name="T22" fmla="*/ 2147483647 w 65"/>
              <a:gd name="T23" fmla="*/ 2147483647 h 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5"/>
              <a:gd name="T37" fmla="*/ 0 h 79"/>
              <a:gd name="T38" fmla="*/ 65 w 65"/>
              <a:gd name="T39" fmla="*/ 79 h 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5" h="79">
                <a:moveTo>
                  <a:pt x="34" y="29"/>
                </a:moveTo>
                <a:lnTo>
                  <a:pt x="39" y="25"/>
                </a:lnTo>
                <a:lnTo>
                  <a:pt x="42" y="35"/>
                </a:lnTo>
                <a:lnTo>
                  <a:pt x="49" y="37"/>
                </a:lnTo>
                <a:lnTo>
                  <a:pt x="65" y="61"/>
                </a:lnTo>
                <a:lnTo>
                  <a:pt x="56" y="79"/>
                </a:lnTo>
                <a:lnTo>
                  <a:pt x="22" y="64"/>
                </a:lnTo>
                <a:lnTo>
                  <a:pt x="0" y="2"/>
                </a:lnTo>
                <a:lnTo>
                  <a:pt x="7" y="0"/>
                </a:lnTo>
                <a:lnTo>
                  <a:pt x="17" y="7"/>
                </a:lnTo>
                <a:lnTo>
                  <a:pt x="25" y="35"/>
                </a:lnTo>
                <a:lnTo>
                  <a:pt x="34" y="29"/>
                </a:lnTo>
              </a:path>
            </a:pathLst>
          </a:custGeom>
          <a:solidFill>
            <a:srgbClr val="0070C0"/>
          </a:solidFill>
          <a:ln w="9525">
            <a:solidFill>
              <a:schemeClr val="tx1"/>
            </a:solidFill>
            <a:round/>
            <a:headEnd/>
            <a:tailEnd/>
          </a:ln>
        </p:spPr>
        <p:txBody>
          <a:bodyPr/>
          <a:lstStyle/>
          <a:p>
            <a:endParaRPr lang="en-US"/>
          </a:p>
        </p:txBody>
      </p:sp>
      <p:sp>
        <p:nvSpPr>
          <p:cNvPr id="61" name="Freeform 60" descr="Large grid"/>
          <p:cNvSpPr>
            <a:spLocks/>
          </p:cNvSpPr>
          <p:nvPr/>
        </p:nvSpPr>
        <p:spPr bwMode="auto">
          <a:xfrm rot="21249101">
            <a:off x="7815435" y="1420424"/>
            <a:ext cx="12700" cy="26988"/>
          </a:xfrm>
          <a:custGeom>
            <a:avLst/>
            <a:gdLst>
              <a:gd name="T0" fmla="*/ 2147483647 w 41"/>
              <a:gd name="T1" fmla="*/ 2147483647 h 70"/>
              <a:gd name="T2" fmla="*/ 2147483647 w 41"/>
              <a:gd name="T3" fmla="*/ 0 h 70"/>
              <a:gd name="T4" fmla="*/ 2147483647 w 41"/>
              <a:gd name="T5" fmla="*/ 2147483647 h 70"/>
              <a:gd name="T6" fmla="*/ 2147483647 w 41"/>
              <a:gd name="T7" fmla="*/ 2147483647 h 70"/>
              <a:gd name="T8" fmla="*/ 2147483647 w 41"/>
              <a:gd name="T9" fmla="*/ 2147483647 h 70"/>
              <a:gd name="T10" fmla="*/ 2147483647 w 41"/>
              <a:gd name="T11" fmla="*/ 2147483647 h 70"/>
              <a:gd name="T12" fmla="*/ 2147483647 w 41"/>
              <a:gd name="T13" fmla="*/ 2147483647 h 70"/>
              <a:gd name="T14" fmla="*/ 2147483647 w 41"/>
              <a:gd name="T15" fmla="*/ 2147483647 h 70"/>
              <a:gd name="T16" fmla="*/ 0 w 41"/>
              <a:gd name="T17" fmla="*/ 2147483647 h 70"/>
              <a:gd name="T18" fmla="*/ 0 w 41"/>
              <a:gd name="T19" fmla="*/ 2147483647 h 70"/>
              <a:gd name="T20" fmla="*/ 2147483647 w 41"/>
              <a:gd name="T21" fmla="*/ 2147483647 h 70"/>
              <a:gd name="T22" fmla="*/ 2147483647 w 41"/>
              <a:gd name="T23" fmla="*/ 2147483647 h 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70"/>
              <a:gd name="T38" fmla="*/ 41 w 41"/>
              <a:gd name="T39" fmla="*/ 70 h 7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70">
                <a:moveTo>
                  <a:pt x="27" y="2"/>
                </a:moveTo>
                <a:lnTo>
                  <a:pt x="33" y="0"/>
                </a:lnTo>
                <a:lnTo>
                  <a:pt x="41" y="16"/>
                </a:lnTo>
                <a:lnTo>
                  <a:pt x="35" y="64"/>
                </a:lnTo>
                <a:lnTo>
                  <a:pt x="30" y="70"/>
                </a:lnTo>
                <a:lnTo>
                  <a:pt x="21" y="65"/>
                </a:lnTo>
                <a:lnTo>
                  <a:pt x="21" y="44"/>
                </a:lnTo>
                <a:lnTo>
                  <a:pt x="12" y="58"/>
                </a:lnTo>
                <a:lnTo>
                  <a:pt x="0" y="48"/>
                </a:lnTo>
                <a:lnTo>
                  <a:pt x="0" y="27"/>
                </a:lnTo>
                <a:lnTo>
                  <a:pt x="7" y="9"/>
                </a:lnTo>
                <a:lnTo>
                  <a:pt x="27" y="2"/>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805" name="Freeform 61" descr="Large grid"/>
          <p:cNvSpPr>
            <a:spLocks/>
          </p:cNvSpPr>
          <p:nvPr/>
        </p:nvSpPr>
        <p:spPr bwMode="auto">
          <a:xfrm rot="-350899">
            <a:off x="7815435" y="1420424"/>
            <a:ext cx="12700" cy="26988"/>
          </a:xfrm>
          <a:custGeom>
            <a:avLst/>
            <a:gdLst>
              <a:gd name="T0" fmla="*/ 2147483647 w 41"/>
              <a:gd name="T1" fmla="*/ 2147483647 h 70"/>
              <a:gd name="T2" fmla="*/ 2147483647 w 41"/>
              <a:gd name="T3" fmla="*/ 0 h 70"/>
              <a:gd name="T4" fmla="*/ 2147483647 w 41"/>
              <a:gd name="T5" fmla="*/ 2147483647 h 70"/>
              <a:gd name="T6" fmla="*/ 2147483647 w 41"/>
              <a:gd name="T7" fmla="*/ 2147483647 h 70"/>
              <a:gd name="T8" fmla="*/ 2147483647 w 41"/>
              <a:gd name="T9" fmla="*/ 2147483647 h 70"/>
              <a:gd name="T10" fmla="*/ 2147483647 w 41"/>
              <a:gd name="T11" fmla="*/ 2147483647 h 70"/>
              <a:gd name="T12" fmla="*/ 2147483647 w 41"/>
              <a:gd name="T13" fmla="*/ 2147483647 h 70"/>
              <a:gd name="T14" fmla="*/ 2147483647 w 41"/>
              <a:gd name="T15" fmla="*/ 2147483647 h 70"/>
              <a:gd name="T16" fmla="*/ 0 w 41"/>
              <a:gd name="T17" fmla="*/ 2147483647 h 70"/>
              <a:gd name="T18" fmla="*/ 0 w 41"/>
              <a:gd name="T19" fmla="*/ 2147483647 h 70"/>
              <a:gd name="T20" fmla="*/ 2147483647 w 41"/>
              <a:gd name="T21" fmla="*/ 2147483647 h 70"/>
              <a:gd name="T22" fmla="*/ 2147483647 w 41"/>
              <a:gd name="T23" fmla="*/ 2147483647 h 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70"/>
              <a:gd name="T38" fmla="*/ 41 w 41"/>
              <a:gd name="T39" fmla="*/ 70 h 7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70">
                <a:moveTo>
                  <a:pt x="27" y="2"/>
                </a:moveTo>
                <a:lnTo>
                  <a:pt x="33" y="0"/>
                </a:lnTo>
                <a:lnTo>
                  <a:pt x="41" y="16"/>
                </a:lnTo>
                <a:lnTo>
                  <a:pt x="35" y="64"/>
                </a:lnTo>
                <a:lnTo>
                  <a:pt x="30" y="70"/>
                </a:lnTo>
                <a:lnTo>
                  <a:pt x="21" y="65"/>
                </a:lnTo>
                <a:lnTo>
                  <a:pt x="21" y="44"/>
                </a:lnTo>
                <a:lnTo>
                  <a:pt x="12" y="58"/>
                </a:lnTo>
                <a:lnTo>
                  <a:pt x="0" y="48"/>
                </a:lnTo>
                <a:lnTo>
                  <a:pt x="0" y="27"/>
                </a:lnTo>
                <a:lnTo>
                  <a:pt x="7" y="9"/>
                </a:lnTo>
                <a:lnTo>
                  <a:pt x="27" y="2"/>
                </a:lnTo>
              </a:path>
            </a:pathLst>
          </a:custGeom>
          <a:solidFill>
            <a:srgbClr val="0070C0"/>
          </a:solidFill>
          <a:ln w="9525">
            <a:solidFill>
              <a:schemeClr val="tx1"/>
            </a:solidFill>
            <a:round/>
            <a:headEnd/>
            <a:tailEnd/>
          </a:ln>
        </p:spPr>
        <p:txBody>
          <a:bodyPr/>
          <a:lstStyle/>
          <a:p>
            <a:endParaRPr lang="en-US"/>
          </a:p>
        </p:txBody>
      </p:sp>
      <p:sp>
        <p:nvSpPr>
          <p:cNvPr id="63" name="Freeform 62" descr="Large grid"/>
          <p:cNvSpPr>
            <a:spLocks/>
          </p:cNvSpPr>
          <p:nvPr/>
        </p:nvSpPr>
        <p:spPr bwMode="auto">
          <a:xfrm rot="21249101">
            <a:off x="7901160" y="1390262"/>
            <a:ext cx="25400" cy="17462"/>
          </a:xfrm>
          <a:custGeom>
            <a:avLst/>
            <a:gdLst>
              <a:gd name="T0" fmla="*/ 2147483647 w 62"/>
              <a:gd name="T1" fmla="*/ 2147483647 h 46"/>
              <a:gd name="T2" fmla="*/ 2147483647 w 62"/>
              <a:gd name="T3" fmla="*/ 2147483647 h 46"/>
              <a:gd name="T4" fmla="*/ 0 w 62"/>
              <a:gd name="T5" fmla="*/ 2147483647 h 46"/>
              <a:gd name="T6" fmla="*/ 2147483647 w 62"/>
              <a:gd name="T7" fmla="*/ 0 h 46"/>
              <a:gd name="T8" fmla="*/ 2147483647 w 62"/>
              <a:gd name="T9" fmla="*/ 2147483647 h 46"/>
              <a:gd name="T10" fmla="*/ 2147483647 w 62"/>
              <a:gd name="T11" fmla="*/ 2147483647 h 46"/>
              <a:gd name="T12" fmla="*/ 2147483647 w 62"/>
              <a:gd name="T13" fmla="*/ 2147483647 h 46"/>
              <a:gd name="T14" fmla="*/ 2147483647 w 62"/>
              <a:gd name="T15" fmla="*/ 2147483647 h 46"/>
              <a:gd name="T16" fmla="*/ 0 60000 65536"/>
              <a:gd name="T17" fmla="*/ 0 60000 65536"/>
              <a:gd name="T18" fmla="*/ 0 60000 65536"/>
              <a:gd name="T19" fmla="*/ 0 60000 65536"/>
              <a:gd name="T20" fmla="*/ 0 60000 65536"/>
              <a:gd name="T21" fmla="*/ 0 60000 65536"/>
              <a:gd name="T22" fmla="*/ 0 60000 65536"/>
              <a:gd name="T23" fmla="*/ 0 60000 65536"/>
              <a:gd name="T24" fmla="*/ 0 w 62"/>
              <a:gd name="T25" fmla="*/ 0 h 46"/>
              <a:gd name="T26" fmla="*/ 62 w 62"/>
              <a:gd name="T27" fmla="*/ 46 h 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2" h="46">
                <a:moveTo>
                  <a:pt x="38" y="46"/>
                </a:moveTo>
                <a:lnTo>
                  <a:pt x="4" y="27"/>
                </a:lnTo>
                <a:lnTo>
                  <a:pt x="0" y="13"/>
                </a:lnTo>
                <a:lnTo>
                  <a:pt x="7" y="0"/>
                </a:lnTo>
                <a:lnTo>
                  <a:pt x="47" y="10"/>
                </a:lnTo>
                <a:lnTo>
                  <a:pt x="60" y="23"/>
                </a:lnTo>
                <a:lnTo>
                  <a:pt x="62" y="41"/>
                </a:lnTo>
                <a:lnTo>
                  <a:pt x="38" y="46"/>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807" name="Freeform 63" descr="Large grid"/>
          <p:cNvSpPr>
            <a:spLocks/>
          </p:cNvSpPr>
          <p:nvPr/>
        </p:nvSpPr>
        <p:spPr bwMode="auto">
          <a:xfrm rot="-350899">
            <a:off x="7901160" y="1390262"/>
            <a:ext cx="25400" cy="17462"/>
          </a:xfrm>
          <a:custGeom>
            <a:avLst/>
            <a:gdLst>
              <a:gd name="T0" fmla="*/ 2147483647 w 62"/>
              <a:gd name="T1" fmla="*/ 2147483647 h 46"/>
              <a:gd name="T2" fmla="*/ 2147483647 w 62"/>
              <a:gd name="T3" fmla="*/ 2147483647 h 46"/>
              <a:gd name="T4" fmla="*/ 0 w 62"/>
              <a:gd name="T5" fmla="*/ 2147483647 h 46"/>
              <a:gd name="T6" fmla="*/ 2147483647 w 62"/>
              <a:gd name="T7" fmla="*/ 0 h 46"/>
              <a:gd name="T8" fmla="*/ 2147483647 w 62"/>
              <a:gd name="T9" fmla="*/ 2147483647 h 46"/>
              <a:gd name="T10" fmla="*/ 2147483647 w 62"/>
              <a:gd name="T11" fmla="*/ 2147483647 h 46"/>
              <a:gd name="T12" fmla="*/ 2147483647 w 62"/>
              <a:gd name="T13" fmla="*/ 2147483647 h 46"/>
              <a:gd name="T14" fmla="*/ 2147483647 w 62"/>
              <a:gd name="T15" fmla="*/ 2147483647 h 46"/>
              <a:gd name="T16" fmla="*/ 0 60000 65536"/>
              <a:gd name="T17" fmla="*/ 0 60000 65536"/>
              <a:gd name="T18" fmla="*/ 0 60000 65536"/>
              <a:gd name="T19" fmla="*/ 0 60000 65536"/>
              <a:gd name="T20" fmla="*/ 0 60000 65536"/>
              <a:gd name="T21" fmla="*/ 0 60000 65536"/>
              <a:gd name="T22" fmla="*/ 0 60000 65536"/>
              <a:gd name="T23" fmla="*/ 0 60000 65536"/>
              <a:gd name="T24" fmla="*/ 0 w 62"/>
              <a:gd name="T25" fmla="*/ 0 h 46"/>
              <a:gd name="T26" fmla="*/ 62 w 62"/>
              <a:gd name="T27" fmla="*/ 46 h 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2" h="46">
                <a:moveTo>
                  <a:pt x="38" y="46"/>
                </a:moveTo>
                <a:lnTo>
                  <a:pt x="4" y="27"/>
                </a:lnTo>
                <a:lnTo>
                  <a:pt x="0" y="13"/>
                </a:lnTo>
                <a:lnTo>
                  <a:pt x="7" y="0"/>
                </a:lnTo>
                <a:lnTo>
                  <a:pt x="47" y="10"/>
                </a:lnTo>
                <a:lnTo>
                  <a:pt x="60" y="23"/>
                </a:lnTo>
                <a:lnTo>
                  <a:pt x="62" y="41"/>
                </a:lnTo>
                <a:lnTo>
                  <a:pt x="38" y="46"/>
                </a:lnTo>
              </a:path>
            </a:pathLst>
          </a:custGeom>
          <a:solidFill>
            <a:srgbClr val="0070C0"/>
          </a:solidFill>
          <a:ln w="9525">
            <a:solidFill>
              <a:schemeClr val="tx1"/>
            </a:solidFill>
            <a:round/>
            <a:headEnd/>
            <a:tailEnd/>
          </a:ln>
        </p:spPr>
        <p:txBody>
          <a:bodyPr/>
          <a:lstStyle/>
          <a:p>
            <a:endParaRPr lang="en-US"/>
          </a:p>
        </p:txBody>
      </p:sp>
      <p:sp>
        <p:nvSpPr>
          <p:cNvPr id="65" name="Freeform 64" descr="Large grid"/>
          <p:cNvSpPr>
            <a:spLocks/>
          </p:cNvSpPr>
          <p:nvPr/>
        </p:nvSpPr>
        <p:spPr bwMode="auto">
          <a:xfrm rot="21249101">
            <a:off x="7878935" y="1341049"/>
            <a:ext cx="49212" cy="36513"/>
          </a:xfrm>
          <a:custGeom>
            <a:avLst/>
            <a:gdLst>
              <a:gd name="T0" fmla="*/ 2147483647 w 129"/>
              <a:gd name="T1" fmla="*/ 2147483647 h 97"/>
              <a:gd name="T2" fmla="*/ 2147483647 w 129"/>
              <a:gd name="T3" fmla="*/ 2147483647 h 97"/>
              <a:gd name="T4" fmla="*/ 2147483647 w 129"/>
              <a:gd name="T5" fmla="*/ 2147483647 h 97"/>
              <a:gd name="T6" fmla="*/ 2147483647 w 129"/>
              <a:gd name="T7" fmla="*/ 2147483647 h 97"/>
              <a:gd name="T8" fmla="*/ 2147483647 w 129"/>
              <a:gd name="T9" fmla="*/ 2147483647 h 97"/>
              <a:gd name="T10" fmla="*/ 2147483647 w 129"/>
              <a:gd name="T11" fmla="*/ 2147483647 h 97"/>
              <a:gd name="T12" fmla="*/ 2147483647 w 129"/>
              <a:gd name="T13" fmla="*/ 2147483647 h 97"/>
              <a:gd name="T14" fmla="*/ 2147483647 w 129"/>
              <a:gd name="T15" fmla="*/ 2147483647 h 97"/>
              <a:gd name="T16" fmla="*/ 2147483647 w 129"/>
              <a:gd name="T17" fmla="*/ 0 h 97"/>
              <a:gd name="T18" fmla="*/ 2147483647 w 129"/>
              <a:gd name="T19" fmla="*/ 0 h 97"/>
              <a:gd name="T20" fmla="*/ 2147483647 w 129"/>
              <a:gd name="T21" fmla="*/ 2147483647 h 97"/>
              <a:gd name="T22" fmla="*/ 2147483647 w 129"/>
              <a:gd name="T23" fmla="*/ 2147483647 h 97"/>
              <a:gd name="T24" fmla="*/ 2147483647 w 129"/>
              <a:gd name="T25" fmla="*/ 2147483647 h 97"/>
              <a:gd name="T26" fmla="*/ 2147483647 w 129"/>
              <a:gd name="T27" fmla="*/ 2147483647 h 97"/>
              <a:gd name="T28" fmla="*/ 2147483647 w 129"/>
              <a:gd name="T29" fmla="*/ 2147483647 h 97"/>
              <a:gd name="T30" fmla="*/ 2147483647 w 129"/>
              <a:gd name="T31" fmla="*/ 2147483647 h 97"/>
              <a:gd name="T32" fmla="*/ 2147483647 w 129"/>
              <a:gd name="T33" fmla="*/ 2147483647 h 97"/>
              <a:gd name="T34" fmla="*/ 2147483647 w 129"/>
              <a:gd name="T35" fmla="*/ 2147483647 h 97"/>
              <a:gd name="T36" fmla="*/ 2147483647 w 129"/>
              <a:gd name="T37" fmla="*/ 2147483647 h 97"/>
              <a:gd name="T38" fmla="*/ 2147483647 w 129"/>
              <a:gd name="T39" fmla="*/ 2147483647 h 97"/>
              <a:gd name="T40" fmla="*/ 2147483647 w 129"/>
              <a:gd name="T41" fmla="*/ 2147483647 h 97"/>
              <a:gd name="T42" fmla="*/ 2147483647 w 129"/>
              <a:gd name="T43" fmla="*/ 2147483647 h 97"/>
              <a:gd name="T44" fmla="*/ 2147483647 w 129"/>
              <a:gd name="T45" fmla="*/ 2147483647 h 97"/>
              <a:gd name="T46" fmla="*/ 2147483647 w 129"/>
              <a:gd name="T47" fmla="*/ 2147483647 h 97"/>
              <a:gd name="T48" fmla="*/ 2147483647 w 129"/>
              <a:gd name="T49" fmla="*/ 2147483647 h 97"/>
              <a:gd name="T50" fmla="*/ 0 w 129"/>
              <a:gd name="T51" fmla="*/ 2147483647 h 97"/>
              <a:gd name="T52" fmla="*/ 2147483647 w 129"/>
              <a:gd name="T53" fmla="*/ 2147483647 h 97"/>
              <a:gd name="T54" fmla="*/ 2147483647 w 129"/>
              <a:gd name="T55" fmla="*/ 2147483647 h 97"/>
              <a:gd name="T56" fmla="*/ 2147483647 w 129"/>
              <a:gd name="T57" fmla="*/ 2147483647 h 9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9"/>
              <a:gd name="T88" fmla="*/ 0 h 97"/>
              <a:gd name="T89" fmla="*/ 129 w 129"/>
              <a:gd name="T90" fmla="*/ 97 h 9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9" h="97">
                <a:moveTo>
                  <a:pt x="37" y="27"/>
                </a:moveTo>
                <a:lnTo>
                  <a:pt x="44" y="22"/>
                </a:lnTo>
                <a:lnTo>
                  <a:pt x="44" y="14"/>
                </a:lnTo>
                <a:lnTo>
                  <a:pt x="53" y="16"/>
                </a:lnTo>
                <a:lnTo>
                  <a:pt x="58" y="6"/>
                </a:lnTo>
                <a:lnTo>
                  <a:pt x="61" y="10"/>
                </a:lnTo>
                <a:lnTo>
                  <a:pt x="64" y="34"/>
                </a:lnTo>
                <a:lnTo>
                  <a:pt x="87" y="24"/>
                </a:lnTo>
                <a:lnTo>
                  <a:pt x="86" y="0"/>
                </a:lnTo>
                <a:lnTo>
                  <a:pt x="100" y="0"/>
                </a:lnTo>
                <a:lnTo>
                  <a:pt x="107" y="15"/>
                </a:lnTo>
                <a:lnTo>
                  <a:pt x="122" y="19"/>
                </a:lnTo>
                <a:lnTo>
                  <a:pt x="129" y="31"/>
                </a:lnTo>
                <a:lnTo>
                  <a:pt x="128" y="46"/>
                </a:lnTo>
                <a:lnTo>
                  <a:pt x="116" y="47"/>
                </a:lnTo>
                <a:lnTo>
                  <a:pt x="114" y="64"/>
                </a:lnTo>
                <a:lnTo>
                  <a:pt x="104" y="75"/>
                </a:lnTo>
                <a:lnTo>
                  <a:pt x="89" y="65"/>
                </a:lnTo>
                <a:lnTo>
                  <a:pt x="78" y="82"/>
                </a:lnTo>
                <a:lnTo>
                  <a:pt x="66" y="84"/>
                </a:lnTo>
                <a:lnTo>
                  <a:pt x="58" y="75"/>
                </a:lnTo>
                <a:lnTo>
                  <a:pt x="40" y="86"/>
                </a:lnTo>
                <a:lnTo>
                  <a:pt x="32" y="71"/>
                </a:lnTo>
                <a:lnTo>
                  <a:pt x="27" y="97"/>
                </a:lnTo>
                <a:lnTo>
                  <a:pt x="17" y="53"/>
                </a:lnTo>
                <a:lnTo>
                  <a:pt x="0" y="49"/>
                </a:lnTo>
                <a:lnTo>
                  <a:pt x="14" y="33"/>
                </a:lnTo>
                <a:lnTo>
                  <a:pt x="31" y="36"/>
                </a:lnTo>
                <a:lnTo>
                  <a:pt x="37" y="27"/>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809" name="Freeform 65" descr="Large grid"/>
          <p:cNvSpPr>
            <a:spLocks/>
          </p:cNvSpPr>
          <p:nvPr/>
        </p:nvSpPr>
        <p:spPr bwMode="auto">
          <a:xfrm rot="-350899">
            <a:off x="7878935" y="1341049"/>
            <a:ext cx="49212" cy="36513"/>
          </a:xfrm>
          <a:custGeom>
            <a:avLst/>
            <a:gdLst>
              <a:gd name="T0" fmla="*/ 2147483647 w 129"/>
              <a:gd name="T1" fmla="*/ 2147483647 h 97"/>
              <a:gd name="T2" fmla="*/ 2147483647 w 129"/>
              <a:gd name="T3" fmla="*/ 2147483647 h 97"/>
              <a:gd name="T4" fmla="*/ 2147483647 w 129"/>
              <a:gd name="T5" fmla="*/ 2147483647 h 97"/>
              <a:gd name="T6" fmla="*/ 2147483647 w 129"/>
              <a:gd name="T7" fmla="*/ 2147483647 h 97"/>
              <a:gd name="T8" fmla="*/ 2147483647 w 129"/>
              <a:gd name="T9" fmla="*/ 2147483647 h 97"/>
              <a:gd name="T10" fmla="*/ 2147483647 w 129"/>
              <a:gd name="T11" fmla="*/ 2147483647 h 97"/>
              <a:gd name="T12" fmla="*/ 2147483647 w 129"/>
              <a:gd name="T13" fmla="*/ 2147483647 h 97"/>
              <a:gd name="T14" fmla="*/ 2147483647 w 129"/>
              <a:gd name="T15" fmla="*/ 2147483647 h 97"/>
              <a:gd name="T16" fmla="*/ 2147483647 w 129"/>
              <a:gd name="T17" fmla="*/ 0 h 97"/>
              <a:gd name="T18" fmla="*/ 2147483647 w 129"/>
              <a:gd name="T19" fmla="*/ 0 h 97"/>
              <a:gd name="T20" fmla="*/ 2147483647 w 129"/>
              <a:gd name="T21" fmla="*/ 2147483647 h 97"/>
              <a:gd name="T22" fmla="*/ 2147483647 w 129"/>
              <a:gd name="T23" fmla="*/ 2147483647 h 97"/>
              <a:gd name="T24" fmla="*/ 2147483647 w 129"/>
              <a:gd name="T25" fmla="*/ 2147483647 h 97"/>
              <a:gd name="T26" fmla="*/ 2147483647 w 129"/>
              <a:gd name="T27" fmla="*/ 2147483647 h 97"/>
              <a:gd name="T28" fmla="*/ 2147483647 w 129"/>
              <a:gd name="T29" fmla="*/ 2147483647 h 97"/>
              <a:gd name="T30" fmla="*/ 2147483647 w 129"/>
              <a:gd name="T31" fmla="*/ 2147483647 h 97"/>
              <a:gd name="T32" fmla="*/ 2147483647 w 129"/>
              <a:gd name="T33" fmla="*/ 2147483647 h 97"/>
              <a:gd name="T34" fmla="*/ 2147483647 w 129"/>
              <a:gd name="T35" fmla="*/ 2147483647 h 97"/>
              <a:gd name="T36" fmla="*/ 2147483647 w 129"/>
              <a:gd name="T37" fmla="*/ 2147483647 h 97"/>
              <a:gd name="T38" fmla="*/ 2147483647 w 129"/>
              <a:gd name="T39" fmla="*/ 2147483647 h 97"/>
              <a:gd name="T40" fmla="*/ 2147483647 w 129"/>
              <a:gd name="T41" fmla="*/ 2147483647 h 97"/>
              <a:gd name="T42" fmla="*/ 2147483647 w 129"/>
              <a:gd name="T43" fmla="*/ 2147483647 h 97"/>
              <a:gd name="T44" fmla="*/ 2147483647 w 129"/>
              <a:gd name="T45" fmla="*/ 2147483647 h 97"/>
              <a:gd name="T46" fmla="*/ 2147483647 w 129"/>
              <a:gd name="T47" fmla="*/ 2147483647 h 97"/>
              <a:gd name="T48" fmla="*/ 2147483647 w 129"/>
              <a:gd name="T49" fmla="*/ 2147483647 h 97"/>
              <a:gd name="T50" fmla="*/ 0 w 129"/>
              <a:gd name="T51" fmla="*/ 2147483647 h 97"/>
              <a:gd name="T52" fmla="*/ 2147483647 w 129"/>
              <a:gd name="T53" fmla="*/ 2147483647 h 97"/>
              <a:gd name="T54" fmla="*/ 2147483647 w 129"/>
              <a:gd name="T55" fmla="*/ 2147483647 h 97"/>
              <a:gd name="T56" fmla="*/ 2147483647 w 129"/>
              <a:gd name="T57" fmla="*/ 2147483647 h 9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9"/>
              <a:gd name="T88" fmla="*/ 0 h 97"/>
              <a:gd name="T89" fmla="*/ 129 w 129"/>
              <a:gd name="T90" fmla="*/ 97 h 9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9" h="97">
                <a:moveTo>
                  <a:pt x="37" y="27"/>
                </a:moveTo>
                <a:lnTo>
                  <a:pt x="44" y="22"/>
                </a:lnTo>
                <a:lnTo>
                  <a:pt x="44" y="14"/>
                </a:lnTo>
                <a:lnTo>
                  <a:pt x="53" y="16"/>
                </a:lnTo>
                <a:lnTo>
                  <a:pt x="58" y="6"/>
                </a:lnTo>
                <a:lnTo>
                  <a:pt x="61" y="10"/>
                </a:lnTo>
                <a:lnTo>
                  <a:pt x="64" y="34"/>
                </a:lnTo>
                <a:lnTo>
                  <a:pt x="87" y="24"/>
                </a:lnTo>
                <a:lnTo>
                  <a:pt x="86" y="0"/>
                </a:lnTo>
                <a:lnTo>
                  <a:pt x="100" y="0"/>
                </a:lnTo>
                <a:lnTo>
                  <a:pt x="107" y="15"/>
                </a:lnTo>
                <a:lnTo>
                  <a:pt x="122" y="19"/>
                </a:lnTo>
                <a:lnTo>
                  <a:pt x="129" y="31"/>
                </a:lnTo>
                <a:lnTo>
                  <a:pt x="128" y="46"/>
                </a:lnTo>
                <a:lnTo>
                  <a:pt x="116" y="47"/>
                </a:lnTo>
                <a:lnTo>
                  <a:pt x="114" y="64"/>
                </a:lnTo>
                <a:lnTo>
                  <a:pt x="104" y="75"/>
                </a:lnTo>
                <a:lnTo>
                  <a:pt x="89" y="65"/>
                </a:lnTo>
                <a:lnTo>
                  <a:pt x="78" y="82"/>
                </a:lnTo>
                <a:lnTo>
                  <a:pt x="66" y="84"/>
                </a:lnTo>
                <a:lnTo>
                  <a:pt x="58" y="75"/>
                </a:lnTo>
                <a:lnTo>
                  <a:pt x="40" y="86"/>
                </a:lnTo>
                <a:lnTo>
                  <a:pt x="32" y="71"/>
                </a:lnTo>
                <a:lnTo>
                  <a:pt x="27" y="97"/>
                </a:lnTo>
                <a:lnTo>
                  <a:pt x="17" y="53"/>
                </a:lnTo>
                <a:lnTo>
                  <a:pt x="0" y="49"/>
                </a:lnTo>
                <a:lnTo>
                  <a:pt x="14" y="33"/>
                </a:lnTo>
                <a:lnTo>
                  <a:pt x="31" y="36"/>
                </a:lnTo>
                <a:lnTo>
                  <a:pt x="37" y="27"/>
                </a:lnTo>
              </a:path>
            </a:pathLst>
          </a:custGeom>
          <a:solidFill>
            <a:srgbClr val="0070C0"/>
          </a:solidFill>
          <a:ln w="9525">
            <a:solidFill>
              <a:schemeClr val="tx1"/>
            </a:solidFill>
            <a:round/>
            <a:headEnd/>
            <a:tailEnd/>
          </a:ln>
        </p:spPr>
        <p:txBody>
          <a:bodyPr/>
          <a:lstStyle/>
          <a:p>
            <a:endParaRPr lang="en-US"/>
          </a:p>
        </p:txBody>
      </p:sp>
      <p:sp>
        <p:nvSpPr>
          <p:cNvPr id="67" name="Freeform 66" descr="Large grid"/>
          <p:cNvSpPr>
            <a:spLocks/>
          </p:cNvSpPr>
          <p:nvPr/>
        </p:nvSpPr>
        <p:spPr bwMode="auto">
          <a:xfrm rot="21249101">
            <a:off x="7923385" y="1358512"/>
            <a:ext cx="28575" cy="36512"/>
          </a:xfrm>
          <a:custGeom>
            <a:avLst/>
            <a:gdLst>
              <a:gd name="T0" fmla="*/ 2147483647 w 81"/>
              <a:gd name="T1" fmla="*/ 2147483647 h 101"/>
              <a:gd name="T2" fmla="*/ 2147483647 w 81"/>
              <a:gd name="T3" fmla="*/ 2147483647 h 101"/>
              <a:gd name="T4" fmla="*/ 2147483647 w 81"/>
              <a:gd name="T5" fmla="*/ 2147483647 h 101"/>
              <a:gd name="T6" fmla="*/ 2147483647 w 81"/>
              <a:gd name="T7" fmla="*/ 2147483647 h 101"/>
              <a:gd name="T8" fmla="*/ 2147483647 w 81"/>
              <a:gd name="T9" fmla="*/ 2147483647 h 101"/>
              <a:gd name="T10" fmla="*/ 2147483647 w 81"/>
              <a:gd name="T11" fmla="*/ 2147483647 h 101"/>
              <a:gd name="T12" fmla="*/ 2147483647 w 81"/>
              <a:gd name="T13" fmla="*/ 2147483647 h 101"/>
              <a:gd name="T14" fmla="*/ 2147483647 w 81"/>
              <a:gd name="T15" fmla="*/ 2147483647 h 101"/>
              <a:gd name="T16" fmla="*/ 0 w 81"/>
              <a:gd name="T17" fmla="*/ 2147483647 h 101"/>
              <a:gd name="T18" fmla="*/ 2147483647 w 81"/>
              <a:gd name="T19" fmla="*/ 2147483647 h 101"/>
              <a:gd name="T20" fmla="*/ 2147483647 w 81"/>
              <a:gd name="T21" fmla="*/ 2147483647 h 101"/>
              <a:gd name="T22" fmla="*/ 2147483647 w 81"/>
              <a:gd name="T23" fmla="*/ 2147483647 h 101"/>
              <a:gd name="T24" fmla="*/ 2147483647 w 81"/>
              <a:gd name="T25" fmla="*/ 2147483647 h 101"/>
              <a:gd name="T26" fmla="*/ 2147483647 w 81"/>
              <a:gd name="T27" fmla="*/ 0 h 101"/>
              <a:gd name="T28" fmla="*/ 2147483647 w 81"/>
              <a:gd name="T29" fmla="*/ 2147483647 h 101"/>
              <a:gd name="T30" fmla="*/ 2147483647 w 81"/>
              <a:gd name="T31" fmla="*/ 2147483647 h 101"/>
              <a:gd name="T32" fmla="*/ 2147483647 w 81"/>
              <a:gd name="T33" fmla="*/ 2147483647 h 10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1"/>
              <a:gd name="T52" fmla="*/ 0 h 101"/>
              <a:gd name="T53" fmla="*/ 81 w 81"/>
              <a:gd name="T54" fmla="*/ 101 h 10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1" h="101">
                <a:moveTo>
                  <a:pt x="60" y="84"/>
                </a:moveTo>
                <a:lnTo>
                  <a:pt x="52" y="80"/>
                </a:lnTo>
                <a:lnTo>
                  <a:pt x="52" y="92"/>
                </a:lnTo>
                <a:lnTo>
                  <a:pt x="42" y="101"/>
                </a:lnTo>
                <a:lnTo>
                  <a:pt x="20" y="98"/>
                </a:lnTo>
                <a:lnTo>
                  <a:pt x="9" y="84"/>
                </a:lnTo>
                <a:lnTo>
                  <a:pt x="6" y="72"/>
                </a:lnTo>
                <a:lnTo>
                  <a:pt x="8" y="60"/>
                </a:lnTo>
                <a:lnTo>
                  <a:pt x="0" y="42"/>
                </a:lnTo>
                <a:lnTo>
                  <a:pt x="9" y="28"/>
                </a:lnTo>
                <a:lnTo>
                  <a:pt x="22" y="35"/>
                </a:lnTo>
                <a:lnTo>
                  <a:pt x="28" y="12"/>
                </a:lnTo>
                <a:lnTo>
                  <a:pt x="49" y="18"/>
                </a:lnTo>
                <a:lnTo>
                  <a:pt x="58" y="0"/>
                </a:lnTo>
                <a:lnTo>
                  <a:pt x="78" y="22"/>
                </a:lnTo>
                <a:lnTo>
                  <a:pt x="81" y="39"/>
                </a:lnTo>
                <a:lnTo>
                  <a:pt x="60" y="84"/>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811" name="Freeform 67" descr="Large grid"/>
          <p:cNvSpPr>
            <a:spLocks/>
          </p:cNvSpPr>
          <p:nvPr/>
        </p:nvSpPr>
        <p:spPr bwMode="auto">
          <a:xfrm rot="-350899">
            <a:off x="7923385" y="1358512"/>
            <a:ext cx="28575" cy="36512"/>
          </a:xfrm>
          <a:custGeom>
            <a:avLst/>
            <a:gdLst>
              <a:gd name="T0" fmla="*/ 2147483647 w 81"/>
              <a:gd name="T1" fmla="*/ 2147483647 h 101"/>
              <a:gd name="T2" fmla="*/ 2147483647 w 81"/>
              <a:gd name="T3" fmla="*/ 2147483647 h 101"/>
              <a:gd name="T4" fmla="*/ 2147483647 w 81"/>
              <a:gd name="T5" fmla="*/ 2147483647 h 101"/>
              <a:gd name="T6" fmla="*/ 2147483647 w 81"/>
              <a:gd name="T7" fmla="*/ 2147483647 h 101"/>
              <a:gd name="T8" fmla="*/ 2147483647 w 81"/>
              <a:gd name="T9" fmla="*/ 2147483647 h 101"/>
              <a:gd name="T10" fmla="*/ 2147483647 w 81"/>
              <a:gd name="T11" fmla="*/ 2147483647 h 101"/>
              <a:gd name="T12" fmla="*/ 2147483647 w 81"/>
              <a:gd name="T13" fmla="*/ 2147483647 h 101"/>
              <a:gd name="T14" fmla="*/ 2147483647 w 81"/>
              <a:gd name="T15" fmla="*/ 2147483647 h 101"/>
              <a:gd name="T16" fmla="*/ 0 w 81"/>
              <a:gd name="T17" fmla="*/ 2147483647 h 101"/>
              <a:gd name="T18" fmla="*/ 2147483647 w 81"/>
              <a:gd name="T19" fmla="*/ 2147483647 h 101"/>
              <a:gd name="T20" fmla="*/ 2147483647 w 81"/>
              <a:gd name="T21" fmla="*/ 2147483647 h 101"/>
              <a:gd name="T22" fmla="*/ 2147483647 w 81"/>
              <a:gd name="T23" fmla="*/ 2147483647 h 101"/>
              <a:gd name="T24" fmla="*/ 2147483647 w 81"/>
              <a:gd name="T25" fmla="*/ 2147483647 h 101"/>
              <a:gd name="T26" fmla="*/ 2147483647 w 81"/>
              <a:gd name="T27" fmla="*/ 0 h 101"/>
              <a:gd name="T28" fmla="*/ 2147483647 w 81"/>
              <a:gd name="T29" fmla="*/ 2147483647 h 101"/>
              <a:gd name="T30" fmla="*/ 2147483647 w 81"/>
              <a:gd name="T31" fmla="*/ 2147483647 h 101"/>
              <a:gd name="T32" fmla="*/ 2147483647 w 81"/>
              <a:gd name="T33" fmla="*/ 2147483647 h 10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1"/>
              <a:gd name="T52" fmla="*/ 0 h 101"/>
              <a:gd name="T53" fmla="*/ 81 w 81"/>
              <a:gd name="T54" fmla="*/ 101 h 10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1" h="101">
                <a:moveTo>
                  <a:pt x="60" y="84"/>
                </a:moveTo>
                <a:lnTo>
                  <a:pt x="52" y="80"/>
                </a:lnTo>
                <a:lnTo>
                  <a:pt x="52" y="92"/>
                </a:lnTo>
                <a:lnTo>
                  <a:pt x="42" y="101"/>
                </a:lnTo>
                <a:lnTo>
                  <a:pt x="20" y="98"/>
                </a:lnTo>
                <a:lnTo>
                  <a:pt x="9" y="84"/>
                </a:lnTo>
                <a:lnTo>
                  <a:pt x="6" y="72"/>
                </a:lnTo>
                <a:lnTo>
                  <a:pt x="8" y="60"/>
                </a:lnTo>
                <a:lnTo>
                  <a:pt x="0" y="42"/>
                </a:lnTo>
                <a:lnTo>
                  <a:pt x="9" y="28"/>
                </a:lnTo>
                <a:lnTo>
                  <a:pt x="22" y="35"/>
                </a:lnTo>
                <a:lnTo>
                  <a:pt x="28" y="12"/>
                </a:lnTo>
                <a:lnTo>
                  <a:pt x="49" y="18"/>
                </a:lnTo>
                <a:lnTo>
                  <a:pt x="58" y="0"/>
                </a:lnTo>
                <a:lnTo>
                  <a:pt x="78" y="22"/>
                </a:lnTo>
                <a:lnTo>
                  <a:pt x="81" y="39"/>
                </a:lnTo>
                <a:lnTo>
                  <a:pt x="60" y="84"/>
                </a:lnTo>
              </a:path>
            </a:pathLst>
          </a:custGeom>
          <a:solidFill>
            <a:srgbClr val="0070C0"/>
          </a:solidFill>
          <a:ln w="9525">
            <a:solidFill>
              <a:schemeClr val="tx1"/>
            </a:solidFill>
            <a:round/>
            <a:headEnd/>
            <a:tailEnd/>
          </a:ln>
        </p:spPr>
        <p:txBody>
          <a:bodyPr/>
          <a:lstStyle/>
          <a:p>
            <a:endParaRPr lang="en-US"/>
          </a:p>
        </p:txBody>
      </p:sp>
      <p:sp>
        <p:nvSpPr>
          <p:cNvPr id="69" name="Freeform 68" descr="Large grid"/>
          <p:cNvSpPr>
            <a:spLocks/>
          </p:cNvSpPr>
          <p:nvPr/>
        </p:nvSpPr>
        <p:spPr bwMode="auto">
          <a:xfrm rot="21249101">
            <a:off x="7951960" y="1331524"/>
            <a:ext cx="15875" cy="31750"/>
          </a:xfrm>
          <a:custGeom>
            <a:avLst/>
            <a:gdLst>
              <a:gd name="T0" fmla="*/ 2147483647 w 48"/>
              <a:gd name="T1" fmla="*/ 2147483647 h 87"/>
              <a:gd name="T2" fmla="*/ 2147483647 w 48"/>
              <a:gd name="T3" fmla="*/ 2147483647 h 87"/>
              <a:gd name="T4" fmla="*/ 0 w 48"/>
              <a:gd name="T5" fmla="*/ 2147483647 h 87"/>
              <a:gd name="T6" fmla="*/ 2147483647 w 48"/>
              <a:gd name="T7" fmla="*/ 0 h 87"/>
              <a:gd name="T8" fmla="*/ 2147483647 w 48"/>
              <a:gd name="T9" fmla="*/ 2147483647 h 87"/>
              <a:gd name="T10" fmla="*/ 2147483647 w 48"/>
              <a:gd name="T11" fmla="*/ 2147483647 h 87"/>
              <a:gd name="T12" fmla="*/ 2147483647 w 48"/>
              <a:gd name="T13" fmla="*/ 2147483647 h 87"/>
              <a:gd name="T14" fmla="*/ 2147483647 w 48"/>
              <a:gd name="T15" fmla="*/ 2147483647 h 87"/>
              <a:gd name="T16" fmla="*/ 2147483647 w 48"/>
              <a:gd name="T17" fmla="*/ 2147483647 h 87"/>
              <a:gd name="T18" fmla="*/ 2147483647 w 48"/>
              <a:gd name="T19" fmla="*/ 2147483647 h 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87"/>
              <a:gd name="T32" fmla="*/ 48 w 48"/>
              <a:gd name="T33" fmla="*/ 87 h 8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87">
                <a:moveTo>
                  <a:pt x="34" y="76"/>
                </a:moveTo>
                <a:lnTo>
                  <a:pt x="25" y="87"/>
                </a:lnTo>
                <a:lnTo>
                  <a:pt x="0" y="13"/>
                </a:lnTo>
                <a:lnTo>
                  <a:pt x="6" y="0"/>
                </a:lnTo>
                <a:lnTo>
                  <a:pt x="13" y="17"/>
                </a:lnTo>
                <a:lnTo>
                  <a:pt x="24" y="14"/>
                </a:lnTo>
                <a:lnTo>
                  <a:pt x="40" y="27"/>
                </a:lnTo>
                <a:lnTo>
                  <a:pt x="48" y="55"/>
                </a:lnTo>
                <a:lnTo>
                  <a:pt x="48" y="73"/>
                </a:lnTo>
                <a:lnTo>
                  <a:pt x="34" y="76"/>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813" name="Freeform 69" descr="Large grid"/>
          <p:cNvSpPr>
            <a:spLocks/>
          </p:cNvSpPr>
          <p:nvPr/>
        </p:nvSpPr>
        <p:spPr bwMode="auto">
          <a:xfrm rot="-350899">
            <a:off x="7951960" y="1331524"/>
            <a:ext cx="15875" cy="31750"/>
          </a:xfrm>
          <a:custGeom>
            <a:avLst/>
            <a:gdLst>
              <a:gd name="T0" fmla="*/ 2147483647 w 48"/>
              <a:gd name="T1" fmla="*/ 2147483647 h 87"/>
              <a:gd name="T2" fmla="*/ 2147483647 w 48"/>
              <a:gd name="T3" fmla="*/ 2147483647 h 87"/>
              <a:gd name="T4" fmla="*/ 0 w 48"/>
              <a:gd name="T5" fmla="*/ 2147483647 h 87"/>
              <a:gd name="T6" fmla="*/ 2147483647 w 48"/>
              <a:gd name="T7" fmla="*/ 0 h 87"/>
              <a:gd name="T8" fmla="*/ 2147483647 w 48"/>
              <a:gd name="T9" fmla="*/ 2147483647 h 87"/>
              <a:gd name="T10" fmla="*/ 2147483647 w 48"/>
              <a:gd name="T11" fmla="*/ 2147483647 h 87"/>
              <a:gd name="T12" fmla="*/ 2147483647 w 48"/>
              <a:gd name="T13" fmla="*/ 2147483647 h 87"/>
              <a:gd name="T14" fmla="*/ 2147483647 w 48"/>
              <a:gd name="T15" fmla="*/ 2147483647 h 87"/>
              <a:gd name="T16" fmla="*/ 2147483647 w 48"/>
              <a:gd name="T17" fmla="*/ 2147483647 h 87"/>
              <a:gd name="T18" fmla="*/ 2147483647 w 48"/>
              <a:gd name="T19" fmla="*/ 2147483647 h 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87"/>
              <a:gd name="T32" fmla="*/ 48 w 48"/>
              <a:gd name="T33" fmla="*/ 87 h 8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87">
                <a:moveTo>
                  <a:pt x="34" y="76"/>
                </a:moveTo>
                <a:lnTo>
                  <a:pt x="25" y="87"/>
                </a:lnTo>
                <a:lnTo>
                  <a:pt x="0" y="13"/>
                </a:lnTo>
                <a:lnTo>
                  <a:pt x="6" y="0"/>
                </a:lnTo>
                <a:lnTo>
                  <a:pt x="13" y="17"/>
                </a:lnTo>
                <a:lnTo>
                  <a:pt x="24" y="14"/>
                </a:lnTo>
                <a:lnTo>
                  <a:pt x="40" y="27"/>
                </a:lnTo>
                <a:lnTo>
                  <a:pt x="48" y="55"/>
                </a:lnTo>
                <a:lnTo>
                  <a:pt x="48" y="73"/>
                </a:lnTo>
                <a:lnTo>
                  <a:pt x="34" y="76"/>
                </a:lnTo>
              </a:path>
            </a:pathLst>
          </a:custGeom>
          <a:solidFill>
            <a:srgbClr val="0070C0"/>
          </a:solidFill>
          <a:ln w="9525">
            <a:solidFill>
              <a:schemeClr val="tx1"/>
            </a:solidFill>
            <a:round/>
            <a:headEnd/>
            <a:tailEnd/>
          </a:ln>
        </p:spPr>
        <p:txBody>
          <a:bodyPr/>
          <a:lstStyle/>
          <a:p>
            <a:endParaRPr lang="en-US"/>
          </a:p>
        </p:txBody>
      </p:sp>
      <p:sp>
        <p:nvSpPr>
          <p:cNvPr id="71" name="Freeform 70" descr="Large grid"/>
          <p:cNvSpPr>
            <a:spLocks/>
          </p:cNvSpPr>
          <p:nvPr/>
        </p:nvSpPr>
        <p:spPr bwMode="auto">
          <a:xfrm rot="21249101">
            <a:off x="8013872" y="1264849"/>
            <a:ext cx="33338" cy="26988"/>
          </a:xfrm>
          <a:custGeom>
            <a:avLst/>
            <a:gdLst>
              <a:gd name="T0" fmla="*/ 2147483647 w 89"/>
              <a:gd name="T1" fmla="*/ 2147483647 h 69"/>
              <a:gd name="T2" fmla="*/ 2147483647 w 89"/>
              <a:gd name="T3" fmla="*/ 2147483647 h 69"/>
              <a:gd name="T4" fmla="*/ 2147483647 w 89"/>
              <a:gd name="T5" fmla="*/ 2147483647 h 69"/>
              <a:gd name="T6" fmla="*/ 2147483647 w 89"/>
              <a:gd name="T7" fmla="*/ 2147483647 h 69"/>
              <a:gd name="T8" fmla="*/ 2147483647 w 89"/>
              <a:gd name="T9" fmla="*/ 2147483647 h 69"/>
              <a:gd name="T10" fmla="*/ 2147483647 w 89"/>
              <a:gd name="T11" fmla="*/ 2147483647 h 69"/>
              <a:gd name="T12" fmla="*/ 2147483647 w 89"/>
              <a:gd name="T13" fmla="*/ 2147483647 h 69"/>
              <a:gd name="T14" fmla="*/ 2147483647 w 89"/>
              <a:gd name="T15" fmla="*/ 2147483647 h 69"/>
              <a:gd name="T16" fmla="*/ 2147483647 w 89"/>
              <a:gd name="T17" fmla="*/ 2147483647 h 69"/>
              <a:gd name="T18" fmla="*/ 2147483647 w 89"/>
              <a:gd name="T19" fmla="*/ 2147483647 h 69"/>
              <a:gd name="T20" fmla="*/ 0 w 89"/>
              <a:gd name="T21" fmla="*/ 2147483647 h 69"/>
              <a:gd name="T22" fmla="*/ 2147483647 w 89"/>
              <a:gd name="T23" fmla="*/ 2147483647 h 69"/>
              <a:gd name="T24" fmla="*/ 2147483647 w 89"/>
              <a:gd name="T25" fmla="*/ 2147483647 h 69"/>
              <a:gd name="T26" fmla="*/ 2147483647 w 89"/>
              <a:gd name="T27" fmla="*/ 2147483647 h 69"/>
              <a:gd name="T28" fmla="*/ 2147483647 w 89"/>
              <a:gd name="T29" fmla="*/ 2147483647 h 69"/>
              <a:gd name="T30" fmla="*/ 2147483647 w 89"/>
              <a:gd name="T31" fmla="*/ 0 h 69"/>
              <a:gd name="T32" fmla="*/ 2147483647 w 89"/>
              <a:gd name="T33" fmla="*/ 2147483647 h 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9"/>
              <a:gd name="T52" fmla="*/ 0 h 69"/>
              <a:gd name="T53" fmla="*/ 89 w 89"/>
              <a:gd name="T54" fmla="*/ 69 h 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9" h="69">
                <a:moveTo>
                  <a:pt x="65" y="15"/>
                </a:moveTo>
                <a:lnTo>
                  <a:pt x="85" y="39"/>
                </a:lnTo>
                <a:lnTo>
                  <a:pt x="89" y="57"/>
                </a:lnTo>
                <a:lnTo>
                  <a:pt x="68" y="52"/>
                </a:lnTo>
                <a:lnTo>
                  <a:pt x="56" y="69"/>
                </a:lnTo>
                <a:lnTo>
                  <a:pt x="44" y="63"/>
                </a:lnTo>
                <a:lnTo>
                  <a:pt x="20" y="67"/>
                </a:lnTo>
                <a:lnTo>
                  <a:pt x="15" y="57"/>
                </a:lnTo>
                <a:lnTo>
                  <a:pt x="29" y="47"/>
                </a:lnTo>
                <a:lnTo>
                  <a:pt x="34" y="34"/>
                </a:lnTo>
                <a:lnTo>
                  <a:pt x="0" y="40"/>
                </a:lnTo>
                <a:lnTo>
                  <a:pt x="2" y="28"/>
                </a:lnTo>
                <a:lnTo>
                  <a:pt x="20" y="22"/>
                </a:lnTo>
                <a:lnTo>
                  <a:pt x="39" y="26"/>
                </a:lnTo>
                <a:lnTo>
                  <a:pt x="42" y="11"/>
                </a:lnTo>
                <a:lnTo>
                  <a:pt x="39" y="0"/>
                </a:lnTo>
                <a:lnTo>
                  <a:pt x="65" y="15"/>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815" name="Freeform 71" descr="Large grid"/>
          <p:cNvSpPr>
            <a:spLocks/>
          </p:cNvSpPr>
          <p:nvPr/>
        </p:nvSpPr>
        <p:spPr bwMode="auto">
          <a:xfrm rot="-350899">
            <a:off x="8013872" y="1264849"/>
            <a:ext cx="33338" cy="26988"/>
          </a:xfrm>
          <a:custGeom>
            <a:avLst/>
            <a:gdLst>
              <a:gd name="T0" fmla="*/ 2147483647 w 89"/>
              <a:gd name="T1" fmla="*/ 2147483647 h 69"/>
              <a:gd name="T2" fmla="*/ 2147483647 w 89"/>
              <a:gd name="T3" fmla="*/ 2147483647 h 69"/>
              <a:gd name="T4" fmla="*/ 2147483647 w 89"/>
              <a:gd name="T5" fmla="*/ 2147483647 h 69"/>
              <a:gd name="T6" fmla="*/ 2147483647 w 89"/>
              <a:gd name="T7" fmla="*/ 2147483647 h 69"/>
              <a:gd name="T8" fmla="*/ 2147483647 w 89"/>
              <a:gd name="T9" fmla="*/ 2147483647 h 69"/>
              <a:gd name="T10" fmla="*/ 2147483647 w 89"/>
              <a:gd name="T11" fmla="*/ 2147483647 h 69"/>
              <a:gd name="T12" fmla="*/ 2147483647 w 89"/>
              <a:gd name="T13" fmla="*/ 2147483647 h 69"/>
              <a:gd name="T14" fmla="*/ 2147483647 w 89"/>
              <a:gd name="T15" fmla="*/ 2147483647 h 69"/>
              <a:gd name="T16" fmla="*/ 2147483647 w 89"/>
              <a:gd name="T17" fmla="*/ 2147483647 h 69"/>
              <a:gd name="T18" fmla="*/ 2147483647 w 89"/>
              <a:gd name="T19" fmla="*/ 2147483647 h 69"/>
              <a:gd name="T20" fmla="*/ 0 w 89"/>
              <a:gd name="T21" fmla="*/ 2147483647 h 69"/>
              <a:gd name="T22" fmla="*/ 2147483647 w 89"/>
              <a:gd name="T23" fmla="*/ 2147483647 h 69"/>
              <a:gd name="T24" fmla="*/ 2147483647 w 89"/>
              <a:gd name="T25" fmla="*/ 2147483647 h 69"/>
              <a:gd name="T26" fmla="*/ 2147483647 w 89"/>
              <a:gd name="T27" fmla="*/ 2147483647 h 69"/>
              <a:gd name="T28" fmla="*/ 2147483647 w 89"/>
              <a:gd name="T29" fmla="*/ 2147483647 h 69"/>
              <a:gd name="T30" fmla="*/ 2147483647 w 89"/>
              <a:gd name="T31" fmla="*/ 0 h 69"/>
              <a:gd name="T32" fmla="*/ 2147483647 w 89"/>
              <a:gd name="T33" fmla="*/ 2147483647 h 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9"/>
              <a:gd name="T52" fmla="*/ 0 h 69"/>
              <a:gd name="T53" fmla="*/ 89 w 89"/>
              <a:gd name="T54" fmla="*/ 69 h 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9" h="69">
                <a:moveTo>
                  <a:pt x="65" y="15"/>
                </a:moveTo>
                <a:lnTo>
                  <a:pt x="85" y="39"/>
                </a:lnTo>
                <a:lnTo>
                  <a:pt x="89" y="57"/>
                </a:lnTo>
                <a:lnTo>
                  <a:pt x="68" y="52"/>
                </a:lnTo>
                <a:lnTo>
                  <a:pt x="56" y="69"/>
                </a:lnTo>
                <a:lnTo>
                  <a:pt x="44" y="63"/>
                </a:lnTo>
                <a:lnTo>
                  <a:pt x="20" y="67"/>
                </a:lnTo>
                <a:lnTo>
                  <a:pt x="15" y="57"/>
                </a:lnTo>
                <a:lnTo>
                  <a:pt x="29" y="47"/>
                </a:lnTo>
                <a:lnTo>
                  <a:pt x="34" y="34"/>
                </a:lnTo>
                <a:lnTo>
                  <a:pt x="0" y="40"/>
                </a:lnTo>
                <a:lnTo>
                  <a:pt x="2" y="28"/>
                </a:lnTo>
                <a:lnTo>
                  <a:pt x="20" y="22"/>
                </a:lnTo>
                <a:lnTo>
                  <a:pt x="39" y="26"/>
                </a:lnTo>
                <a:lnTo>
                  <a:pt x="42" y="11"/>
                </a:lnTo>
                <a:lnTo>
                  <a:pt x="39" y="0"/>
                </a:lnTo>
                <a:lnTo>
                  <a:pt x="65" y="15"/>
                </a:lnTo>
              </a:path>
            </a:pathLst>
          </a:custGeom>
          <a:solidFill>
            <a:srgbClr val="0070C0"/>
          </a:solidFill>
          <a:ln w="9525">
            <a:solidFill>
              <a:schemeClr val="tx1"/>
            </a:solidFill>
            <a:round/>
            <a:headEnd/>
            <a:tailEnd/>
          </a:ln>
        </p:spPr>
        <p:txBody>
          <a:bodyPr/>
          <a:lstStyle/>
          <a:p>
            <a:endParaRPr lang="en-US"/>
          </a:p>
        </p:txBody>
      </p:sp>
      <p:sp>
        <p:nvSpPr>
          <p:cNvPr id="73" name="Freeform 72" descr="Large grid"/>
          <p:cNvSpPr>
            <a:spLocks/>
          </p:cNvSpPr>
          <p:nvPr/>
        </p:nvSpPr>
        <p:spPr bwMode="auto">
          <a:xfrm rot="21249101">
            <a:off x="7186785" y="2315774"/>
            <a:ext cx="44450" cy="25400"/>
          </a:xfrm>
          <a:custGeom>
            <a:avLst/>
            <a:gdLst>
              <a:gd name="T0" fmla="*/ 0 w 123"/>
              <a:gd name="T1" fmla="*/ 2147483647 h 71"/>
              <a:gd name="T2" fmla="*/ 2147483647 w 123"/>
              <a:gd name="T3" fmla="*/ 2147483647 h 71"/>
              <a:gd name="T4" fmla="*/ 2147483647 w 123"/>
              <a:gd name="T5" fmla="*/ 2147483647 h 71"/>
              <a:gd name="T6" fmla="*/ 2147483647 w 123"/>
              <a:gd name="T7" fmla="*/ 2147483647 h 71"/>
              <a:gd name="T8" fmla="*/ 2147483647 w 123"/>
              <a:gd name="T9" fmla="*/ 2147483647 h 71"/>
              <a:gd name="T10" fmla="*/ 2147483647 w 123"/>
              <a:gd name="T11" fmla="*/ 2147483647 h 71"/>
              <a:gd name="T12" fmla="*/ 2147483647 w 123"/>
              <a:gd name="T13" fmla="*/ 0 h 71"/>
              <a:gd name="T14" fmla="*/ 2147483647 w 123"/>
              <a:gd name="T15" fmla="*/ 2147483647 h 71"/>
              <a:gd name="T16" fmla="*/ 2147483647 w 123"/>
              <a:gd name="T17" fmla="*/ 2147483647 h 71"/>
              <a:gd name="T18" fmla="*/ 2147483647 w 123"/>
              <a:gd name="T19" fmla="*/ 2147483647 h 71"/>
              <a:gd name="T20" fmla="*/ 2147483647 w 123"/>
              <a:gd name="T21" fmla="*/ 2147483647 h 71"/>
              <a:gd name="T22" fmla="*/ 2147483647 w 123"/>
              <a:gd name="T23" fmla="*/ 2147483647 h 71"/>
              <a:gd name="T24" fmla="*/ 2147483647 w 123"/>
              <a:gd name="T25" fmla="*/ 2147483647 h 71"/>
              <a:gd name="T26" fmla="*/ 0 w 123"/>
              <a:gd name="T27" fmla="*/ 2147483647 h 7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3"/>
              <a:gd name="T43" fmla="*/ 0 h 71"/>
              <a:gd name="T44" fmla="*/ 123 w 123"/>
              <a:gd name="T45" fmla="*/ 71 h 7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3" h="71">
                <a:moveTo>
                  <a:pt x="0" y="34"/>
                </a:moveTo>
                <a:lnTo>
                  <a:pt x="13" y="34"/>
                </a:lnTo>
                <a:lnTo>
                  <a:pt x="16" y="26"/>
                </a:lnTo>
                <a:lnTo>
                  <a:pt x="34" y="31"/>
                </a:lnTo>
                <a:lnTo>
                  <a:pt x="46" y="22"/>
                </a:lnTo>
                <a:lnTo>
                  <a:pt x="52" y="9"/>
                </a:lnTo>
                <a:lnTo>
                  <a:pt x="91" y="0"/>
                </a:lnTo>
                <a:lnTo>
                  <a:pt x="117" y="4"/>
                </a:lnTo>
                <a:lnTo>
                  <a:pt x="110" y="16"/>
                </a:lnTo>
                <a:lnTo>
                  <a:pt x="120" y="27"/>
                </a:lnTo>
                <a:lnTo>
                  <a:pt x="123" y="48"/>
                </a:lnTo>
                <a:lnTo>
                  <a:pt x="17" y="71"/>
                </a:lnTo>
                <a:lnTo>
                  <a:pt x="4" y="51"/>
                </a:lnTo>
                <a:lnTo>
                  <a:pt x="0" y="34"/>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817" name="Freeform 73" descr="Large grid"/>
          <p:cNvSpPr>
            <a:spLocks/>
          </p:cNvSpPr>
          <p:nvPr/>
        </p:nvSpPr>
        <p:spPr bwMode="auto">
          <a:xfrm rot="-350899">
            <a:off x="7186785" y="2315774"/>
            <a:ext cx="44450" cy="25400"/>
          </a:xfrm>
          <a:custGeom>
            <a:avLst/>
            <a:gdLst>
              <a:gd name="T0" fmla="*/ 0 w 123"/>
              <a:gd name="T1" fmla="*/ 2147483647 h 71"/>
              <a:gd name="T2" fmla="*/ 2147483647 w 123"/>
              <a:gd name="T3" fmla="*/ 2147483647 h 71"/>
              <a:gd name="T4" fmla="*/ 2147483647 w 123"/>
              <a:gd name="T5" fmla="*/ 2147483647 h 71"/>
              <a:gd name="T6" fmla="*/ 2147483647 w 123"/>
              <a:gd name="T7" fmla="*/ 2147483647 h 71"/>
              <a:gd name="T8" fmla="*/ 2147483647 w 123"/>
              <a:gd name="T9" fmla="*/ 2147483647 h 71"/>
              <a:gd name="T10" fmla="*/ 2147483647 w 123"/>
              <a:gd name="T11" fmla="*/ 2147483647 h 71"/>
              <a:gd name="T12" fmla="*/ 2147483647 w 123"/>
              <a:gd name="T13" fmla="*/ 0 h 71"/>
              <a:gd name="T14" fmla="*/ 2147483647 w 123"/>
              <a:gd name="T15" fmla="*/ 2147483647 h 71"/>
              <a:gd name="T16" fmla="*/ 2147483647 w 123"/>
              <a:gd name="T17" fmla="*/ 2147483647 h 71"/>
              <a:gd name="T18" fmla="*/ 2147483647 w 123"/>
              <a:gd name="T19" fmla="*/ 2147483647 h 71"/>
              <a:gd name="T20" fmla="*/ 2147483647 w 123"/>
              <a:gd name="T21" fmla="*/ 2147483647 h 71"/>
              <a:gd name="T22" fmla="*/ 2147483647 w 123"/>
              <a:gd name="T23" fmla="*/ 2147483647 h 71"/>
              <a:gd name="T24" fmla="*/ 2147483647 w 123"/>
              <a:gd name="T25" fmla="*/ 2147483647 h 71"/>
              <a:gd name="T26" fmla="*/ 0 w 123"/>
              <a:gd name="T27" fmla="*/ 2147483647 h 7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3"/>
              <a:gd name="T43" fmla="*/ 0 h 71"/>
              <a:gd name="T44" fmla="*/ 123 w 123"/>
              <a:gd name="T45" fmla="*/ 71 h 7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3" h="71">
                <a:moveTo>
                  <a:pt x="0" y="34"/>
                </a:moveTo>
                <a:lnTo>
                  <a:pt x="13" y="34"/>
                </a:lnTo>
                <a:lnTo>
                  <a:pt x="16" y="26"/>
                </a:lnTo>
                <a:lnTo>
                  <a:pt x="34" y="31"/>
                </a:lnTo>
                <a:lnTo>
                  <a:pt x="46" y="22"/>
                </a:lnTo>
                <a:lnTo>
                  <a:pt x="52" y="9"/>
                </a:lnTo>
                <a:lnTo>
                  <a:pt x="91" y="0"/>
                </a:lnTo>
                <a:lnTo>
                  <a:pt x="117" y="4"/>
                </a:lnTo>
                <a:lnTo>
                  <a:pt x="110" y="16"/>
                </a:lnTo>
                <a:lnTo>
                  <a:pt x="120" y="27"/>
                </a:lnTo>
                <a:lnTo>
                  <a:pt x="123" y="48"/>
                </a:lnTo>
                <a:lnTo>
                  <a:pt x="17" y="71"/>
                </a:lnTo>
                <a:lnTo>
                  <a:pt x="4" y="51"/>
                </a:lnTo>
                <a:lnTo>
                  <a:pt x="0" y="34"/>
                </a:lnTo>
              </a:path>
            </a:pathLst>
          </a:custGeom>
          <a:solidFill>
            <a:srgbClr val="0070C0"/>
          </a:solidFill>
          <a:ln w="9525">
            <a:solidFill>
              <a:schemeClr val="tx1"/>
            </a:solidFill>
            <a:round/>
            <a:headEnd/>
            <a:tailEnd/>
          </a:ln>
        </p:spPr>
        <p:txBody>
          <a:bodyPr/>
          <a:lstStyle/>
          <a:p>
            <a:endParaRPr lang="en-US"/>
          </a:p>
        </p:txBody>
      </p:sp>
      <p:sp>
        <p:nvSpPr>
          <p:cNvPr id="75" name="Freeform 74" descr="Large grid"/>
          <p:cNvSpPr>
            <a:spLocks/>
          </p:cNvSpPr>
          <p:nvPr/>
        </p:nvSpPr>
        <p:spPr bwMode="auto">
          <a:xfrm rot="21249101">
            <a:off x="6920085" y="2638037"/>
            <a:ext cx="17462" cy="17462"/>
          </a:xfrm>
          <a:custGeom>
            <a:avLst/>
            <a:gdLst>
              <a:gd name="T0" fmla="*/ 2147483647 w 45"/>
              <a:gd name="T1" fmla="*/ 2147483647 h 53"/>
              <a:gd name="T2" fmla="*/ 2147483647 w 45"/>
              <a:gd name="T3" fmla="*/ 0 h 53"/>
              <a:gd name="T4" fmla="*/ 2147483647 w 45"/>
              <a:gd name="T5" fmla="*/ 2147483647 h 53"/>
              <a:gd name="T6" fmla="*/ 0 w 45"/>
              <a:gd name="T7" fmla="*/ 2147483647 h 53"/>
              <a:gd name="T8" fmla="*/ 0 w 45"/>
              <a:gd name="T9" fmla="*/ 2147483647 h 53"/>
              <a:gd name="T10" fmla="*/ 2147483647 w 45"/>
              <a:gd name="T11" fmla="*/ 2147483647 h 53"/>
              <a:gd name="T12" fmla="*/ 2147483647 w 45"/>
              <a:gd name="T13" fmla="*/ 2147483647 h 53"/>
              <a:gd name="T14" fmla="*/ 0 60000 65536"/>
              <a:gd name="T15" fmla="*/ 0 60000 65536"/>
              <a:gd name="T16" fmla="*/ 0 60000 65536"/>
              <a:gd name="T17" fmla="*/ 0 60000 65536"/>
              <a:gd name="T18" fmla="*/ 0 60000 65536"/>
              <a:gd name="T19" fmla="*/ 0 60000 65536"/>
              <a:gd name="T20" fmla="*/ 0 60000 65536"/>
              <a:gd name="T21" fmla="*/ 0 w 45"/>
              <a:gd name="T22" fmla="*/ 0 h 53"/>
              <a:gd name="T23" fmla="*/ 45 w 45"/>
              <a:gd name="T24" fmla="*/ 53 h 5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53">
                <a:moveTo>
                  <a:pt x="41" y="7"/>
                </a:moveTo>
                <a:lnTo>
                  <a:pt x="45" y="0"/>
                </a:lnTo>
                <a:lnTo>
                  <a:pt x="9" y="26"/>
                </a:lnTo>
                <a:lnTo>
                  <a:pt x="0" y="46"/>
                </a:lnTo>
                <a:lnTo>
                  <a:pt x="0" y="53"/>
                </a:lnTo>
                <a:lnTo>
                  <a:pt x="23" y="49"/>
                </a:lnTo>
                <a:lnTo>
                  <a:pt x="41" y="7"/>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76" name="Freeform 75" descr="Large grid"/>
          <p:cNvSpPr>
            <a:spLocks/>
          </p:cNvSpPr>
          <p:nvPr/>
        </p:nvSpPr>
        <p:spPr bwMode="auto">
          <a:xfrm rot="21249101">
            <a:off x="6920085" y="2638037"/>
            <a:ext cx="17462" cy="17462"/>
          </a:xfrm>
          <a:custGeom>
            <a:avLst/>
            <a:gdLst>
              <a:gd name="T0" fmla="*/ 2147483647 w 45"/>
              <a:gd name="T1" fmla="*/ 2147483647 h 53"/>
              <a:gd name="T2" fmla="*/ 2147483647 w 45"/>
              <a:gd name="T3" fmla="*/ 0 h 53"/>
              <a:gd name="T4" fmla="*/ 2147483647 w 45"/>
              <a:gd name="T5" fmla="*/ 2147483647 h 53"/>
              <a:gd name="T6" fmla="*/ 0 w 45"/>
              <a:gd name="T7" fmla="*/ 2147483647 h 53"/>
              <a:gd name="T8" fmla="*/ 0 w 45"/>
              <a:gd name="T9" fmla="*/ 2147483647 h 53"/>
              <a:gd name="T10" fmla="*/ 2147483647 w 45"/>
              <a:gd name="T11" fmla="*/ 2147483647 h 53"/>
              <a:gd name="T12" fmla="*/ 2147483647 w 45"/>
              <a:gd name="T13" fmla="*/ 2147483647 h 53"/>
              <a:gd name="T14" fmla="*/ 0 60000 65536"/>
              <a:gd name="T15" fmla="*/ 0 60000 65536"/>
              <a:gd name="T16" fmla="*/ 0 60000 65536"/>
              <a:gd name="T17" fmla="*/ 0 60000 65536"/>
              <a:gd name="T18" fmla="*/ 0 60000 65536"/>
              <a:gd name="T19" fmla="*/ 0 60000 65536"/>
              <a:gd name="T20" fmla="*/ 0 60000 65536"/>
              <a:gd name="T21" fmla="*/ 0 w 45"/>
              <a:gd name="T22" fmla="*/ 0 h 53"/>
              <a:gd name="T23" fmla="*/ 45 w 45"/>
              <a:gd name="T24" fmla="*/ 53 h 5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53">
                <a:moveTo>
                  <a:pt x="41" y="7"/>
                </a:moveTo>
                <a:lnTo>
                  <a:pt x="45" y="0"/>
                </a:lnTo>
                <a:lnTo>
                  <a:pt x="9" y="26"/>
                </a:lnTo>
                <a:lnTo>
                  <a:pt x="0" y="46"/>
                </a:lnTo>
                <a:lnTo>
                  <a:pt x="0" y="53"/>
                </a:lnTo>
                <a:lnTo>
                  <a:pt x="23" y="49"/>
                </a:lnTo>
                <a:lnTo>
                  <a:pt x="41" y="7"/>
                </a:lnTo>
              </a:path>
            </a:pathLst>
          </a:custGeom>
          <a:pattFill prst="lgGrid">
            <a:fgClr>
              <a:srgbClr val="CC99FF"/>
            </a:fgClr>
            <a:bgClr>
              <a:srgbClr val="0099FF"/>
            </a:bgClr>
          </a:patt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77" name="Freeform 76" descr="Large grid"/>
          <p:cNvSpPr>
            <a:spLocks/>
          </p:cNvSpPr>
          <p:nvPr/>
        </p:nvSpPr>
        <p:spPr bwMode="auto">
          <a:xfrm rot="21249101">
            <a:off x="7008985" y="2474524"/>
            <a:ext cx="14287" cy="20638"/>
          </a:xfrm>
          <a:custGeom>
            <a:avLst/>
            <a:gdLst>
              <a:gd name="T0" fmla="*/ 2147483647 w 41"/>
              <a:gd name="T1" fmla="*/ 2147483647 h 58"/>
              <a:gd name="T2" fmla="*/ 2147483647 w 41"/>
              <a:gd name="T3" fmla="*/ 2147483647 h 58"/>
              <a:gd name="T4" fmla="*/ 2147483647 w 41"/>
              <a:gd name="T5" fmla="*/ 2147483647 h 58"/>
              <a:gd name="T6" fmla="*/ 2147483647 w 41"/>
              <a:gd name="T7" fmla="*/ 0 h 58"/>
              <a:gd name="T8" fmla="*/ 2147483647 w 41"/>
              <a:gd name="T9" fmla="*/ 2147483647 h 58"/>
              <a:gd name="T10" fmla="*/ 0 w 41"/>
              <a:gd name="T11" fmla="*/ 2147483647 h 58"/>
              <a:gd name="T12" fmla="*/ 2147483647 w 41"/>
              <a:gd name="T13" fmla="*/ 2147483647 h 58"/>
              <a:gd name="T14" fmla="*/ 0 60000 65536"/>
              <a:gd name="T15" fmla="*/ 0 60000 65536"/>
              <a:gd name="T16" fmla="*/ 0 60000 65536"/>
              <a:gd name="T17" fmla="*/ 0 60000 65536"/>
              <a:gd name="T18" fmla="*/ 0 60000 65536"/>
              <a:gd name="T19" fmla="*/ 0 60000 65536"/>
              <a:gd name="T20" fmla="*/ 0 60000 65536"/>
              <a:gd name="T21" fmla="*/ 0 w 41"/>
              <a:gd name="T22" fmla="*/ 0 h 58"/>
              <a:gd name="T23" fmla="*/ 41 w 41"/>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58">
                <a:moveTo>
                  <a:pt x="12" y="58"/>
                </a:moveTo>
                <a:lnTo>
                  <a:pt x="41" y="22"/>
                </a:lnTo>
                <a:lnTo>
                  <a:pt x="37" y="9"/>
                </a:lnTo>
                <a:lnTo>
                  <a:pt x="18" y="0"/>
                </a:lnTo>
                <a:lnTo>
                  <a:pt x="9" y="9"/>
                </a:lnTo>
                <a:lnTo>
                  <a:pt x="0" y="56"/>
                </a:lnTo>
                <a:lnTo>
                  <a:pt x="12" y="58"/>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78" name="Freeform 77" descr="Large grid"/>
          <p:cNvSpPr>
            <a:spLocks/>
          </p:cNvSpPr>
          <p:nvPr/>
        </p:nvSpPr>
        <p:spPr bwMode="auto">
          <a:xfrm rot="21249101">
            <a:off x="7008985" y="2474524"/>
            <a:ext cx="14287" cy="20638"/>
          </a:xfrm>
          <a:custGeom>
            <a:avLst/>
            <a:gdLst>
              <a:gd name="T0" fmla="*/ 2147483647 w 41"/>
              <a:gd name="T1" fmla="*/ 2147483647 h 58"/>
              <a:gd name="T2" fmla="*/ 2147483647 w 41"/>
              <a:gd name="T3" fmla="*/ 2147483647 h 58"/>
              <a:gd name="T4" fmla="*/ 2147483647 w 41"/>
              <a:gd name="T5" fmla="*/ 2147483647 h 58"/>
              <a:gd name="T6" fmla="*/ 2147483647 w 41"/>
              <a:gd name="T7" fmla="*/ 0 h 58"/>
              <a:gd name="T8" fmla="*/ 2147483647 w 41"/>
              <a:gd name="T9" fmla="*/ 2147483647 h 58"/>
              <a:gd name="T10" fmla="*/ 0 w 41"/>
              <a:gd name="T11" fmla="*/ 2147483647 h 58"/>
              <a:gd name="T12" fmla="*/ 2147483647 w 41"/>
              <a:gd name="T13" fmla="*/ 2147483647 h 58"/>
              <a:gd name="T14" fmla="*/ 0 60000 65536"/>
              <a:gd name="T15" fmla="*/ 0 60000 65536"/>
              <a:gd name="T16" fmla="*/ 0 60000 65536"/>
              <a:gd name="T17" fmla="*/ 0 60000 65536"/>
              <a:gd name="T18" fmla="*/ 0 60000 65536"/>
              <a:gd name="T19" fmla="*/ 0 60000 65536"/>
              <a:gd name="T20" fmla="*/ 0 60000 65536"/>
              <a:gd name="T21" fmla="*/ 0 w 41"/>
              <a:gd name="T22" fmla="*/ 0 h 58"/>
              <a:gd name="T23" fmla="*/ 41 w 41"/>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58">
                <a:moveTo>
                  <a:pt x="12" y="58"/>
                </a:moveTo>
                <a:lnTo>
                  <a:pt x="41" y="22"/>
                </a:lnTo>
                <a:lnTo>
                  <a:pt x="37" y="9"/>
                </a:lnTo>
                <a:lnTo>
                  <a:pt x="18" y="0"/>
                </a:lnTo>
                <a:lnTo>
                  <a:pt x="9" y="9"/>
                </a:lnTo>
                <a:lnTo>
                  <a:pt x="0" y="56"/>
                </a:lnTo>
                <a:lnTo>
                  <a:pt x="12" y="58"/>
                </a:lnTo>
              </a:path>
            </a:pathLst>
          </a:custGeom>
          <a:pattFill prst="lgGrid">
            <a:fgClr>
              <a:srgbClr val="CC99FF"/>
            </a:fgClr>
            <a:bgClr>
              <a:srgbClr val="0099FF"/>
            </a:bgClr>
          </a:pattFill>
          <a:ln w="6350">
            <a:solidFill>
              <a:srgbClr val="3F3F3F"/>
            </a:solidFill>
            <a:round/>
            <a:headEnd/>
            <a:tailEnd/>
          </a:ln>
        </p:spPr>
        <p:txBody>
          <a:bodyPr/>
          <a:lstStyle/>
          <a:p>
            <a:pPr>
              <a:buFontTx/>
              <a:buChar char="•"/>
              <a:defRPr/>
            </a:pPr>
            <a:endParaRPr lang="nb-NO">
              <a:solidFill>
                <a:srgbClr val="333399"/>
              </a:solidFill>
              <a:latin typeface="Arial" charset="0"/>
              <a:cs typeface="+mn-cs"/>
            </a:endParaRPr>
          </a:p>
        </p:txBody>
      </p:sp>
      <p:sp>
        <p:nvSpPr>
          <p:cNvPr id="79" name="Freeform 78" descr="Large grid"/>
          <p:cNvSpPr>
            <a:spLocks/>
          </p:cNvSpPr>
          <p:nvPr/>
        </p:nvSpPr>
        <p:spPr bwMode="auto">
          <a:xfrm rot="21249101">
            <a:off x="6947072" y="2538024"/>
            <a:ext cx="14288" cy="15875"/>
          </a:xfrm>
          <a:custGeom>
            <a:avLst/>
            <a:gdLst>
              <a:gd name="T0" fmla="*/ 0 w 32"/>
              <a:gd name="T1" fmla="*/ 2147483647 h 43"/>
              <a:gd name="T2" fmla="*/ 2147483647 w 32"/>
              <a:gd name="T3" fmla="*/ 2147483647 h 43"/>
              <a:gd name="T4" fmla="*/ 2147483647 w 32"/>
              <a:gd name="T5" fmla="*/ 2147483647 h 43"/>
              <a:gd name="T6" fmla="*/ 2147483647 w 32"/>
              <a:gd name="T7" fmla="*/ 2147483647 h 43"/>
              <a:gd name="T8" fmla="*/ 2147483647 w 32"/>
              <a:gd name="T9" fmla="*/ 0 h 43"/>
              <a:gd name="T10" fmla="*/ 0 w 32"/>
              <a:gd name="T11" fmla="*/ 2147483647 h 43"/>
              <a:gd name="T12" fmla="*/ 0 60000 65536"/>
              <a:gd name="T13" fmla="*/ 0 60000 65536"/>
              <a:gd name="T14" fmla="*/ 0 60000 65536"/>
              <a:gd name="T15" fmla="*/ 0 60000 65536"/>
              <a:gd name="T16" fmla="*/ 0 60000 65536"/>
              <a:gd name="T17" fmla="*/ 0 60000 65536"/>
              <a:gd name="T18" fmla="*/ 0 w 32"/>
              <a:gd name="T19" fmla="*/ 0 h 43"/>
              <a:gd name="T20" fmla="*/ 32 w 32"/>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32" h="43">
                <a:moveTo>
                  <a:pt x="0" y="43"/>
                </a:moveTo>
                <a:lnTo>
                  <a:pt x="9" y="31"/>
                </a:lnTo>
                <a:lnTo>
                  <a:pt x="28" y="25"/>
                </a:lnTo>
                <a:lnTo>
                  <a:pt x="32" y="17"/>
                </a:lnTo>
                <a:lnTo>
                  <a:pt x="11" y="0"/>
                </a:lnTo>
                <a:lnTo>
                  <a:pt x="0" y="43"/>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80" name="Freeform 79" descr="Large grid"/>
          <p:cNvSpPr>
            <a:spLocks/>
          </p:cNvSpPr>
          <p:nvPr/>
        </p:nvSpPr>
        <p:spPr bwMode="auto">
          <a:xfrm rot="21249101">
            <a:off x="6947072" y="2538024"/>
            <a:ext cx="14288" cy="15875"/>
          </a:xfrm>
          <a:custGeom>
            <a:avLst/>
            <a:gdLst>
              <a:gd name="T0" fmla="*/ 0 w 32"/>
              <a:gd name="T1" fmla="*/ 2147483647 h 43"/>
              <a:gd name="T2" fmla="*/ 2147483647 w 32"/>
              <a:gd name="T3" fmla="*/ 2147483647 h 43"/>
              <a:gd name="T4" fmla="*/ 2147483647 w 32"/>
              <a:gd name="T5" fmla="*/ 2147483647 h 43"/>
              <a:gd name="T6" fmla="*/ 2147483647 w 32"/>
              <a:gd name="T7" fmla="*/ 2147483647 h 43"/>
              <a:gd name="T8" fmla="*/ 2147483647 w 32"/>
              <a:gd name="T9" fmla="*/ 0 h 43"/>
              <a:gd name="T10" fmla="*/ 0 w 32"/>
              <a:gd name="T11" fmla="*/ 2147483647 h 43"/>
              <a:gd name="T12" fmla="*/ 0 60000 65536"/>
              <a:gd name="T13" fmla="*/ 0 60000 65536"/>
              <a:gd name="T14" fmla="*/ 0 60000 65536"/>
              <a:gd name="T15" fmla="*/ 0 60000 65536"/>
              <a:gd name="T16" fmla="*/ 0 60000 65536"/>
              <a:gd name="T17" fmla="*/ 0 60000 65536"/>
              <a:gd name="T18" fmla="*/ 0 w 32"/>
              <a:gd name="T19" fmla="*/ 0 h 43"/>
              <a:gd name="T20" fmla="*/ 32 w 32"/>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32" h="43">
                <a:moveTo>
                  <a:pt x="0" y="43"/>
                </a:moveTo>
                <a:lnTo>
                  <a:pt x="9" y="31"/>
                </a:lnTo>
                <a:lnTo>
                  <a:pt x="28" y="25"/>
                </a:lnTo>
                <a:lnTo>
                  <a:pt x="32" y="17"/>
                </a:lnTo>
                <a:lnTo>
                  <a:pt x="11" y="0"/>
                </a:lnTo>
                <a:lnTo>
                  <a:pt x="0" y="43"/>
                </a:lnTo>
              </a:path>
            </a:pathLst>
          </a:custGeom>
          <a:pattFill prst="lgGrid">
            <a:fgClr>
              <a:srgbClr val="CC99FF"/>
            </a:fgClr>
            <a:bgClr>
              <a:srgbClr val="0099FF"/>
            </a:bgClr>
          </a:pattFill>
          <a:ln w="6350">
            <a:solidFill>
              <a:srgbClr val="3F3F3F"/>
            </a:solidFill>
            <a:round/>
            <a:headEnd/>
            <a:tailEnd/>
          </a:ln>
        </p:spPr>
        <p:txBody>
          <a:bodyPr/>
          <a:lstStyle/>
          <a:p>
            <a:pPr>
              <a:buFontTx/>
              <a:buChar char="•"/>
              <a:defRPr/>
            </a:pPr>
            <a:endParaRPr lang="nb-NO">
              <a:solidFill>
                <a:srgbClr val="333399"/>
              </a:solidFill>
              <a:latin typeface="Arial" charset="0"/>
              <a:cs typeface="+mn-cs"/>
            </a:endParaRPr>
          </a:p>
        </p:txBody>
      </p:sp>
      <p:sp>
        <p:nvSpPr>
          <p:cNvPr id="81" name="Freeform 80" descr="Large grid"/>
          <p:cNvSpPr>
            <a:spLocks/>
          </p:cNvSpPr>
          <p:nvPr/>
        </p:nvSpPr>
        <p:spPr bwMode="auto">
          <a:xfrm rot="21249101">
            <a:off x="6935960" y="2798374"/>
            <a:ext cx="14287" cy="30163"/>
          </a:xfrm>
          <a:custGeom>
            <a:avLst/>
            <a:gdLst>
              <a:gd name="T0" fmla="*/ 2147483647 w 37"/>
              <a:gd name="T1" fmla="*/ 2147483647 h 78"/>
              <a:gd name="T2" fmla="*/ 2147483647 w 37"/>
              <a:gd name="T3" fmla="*/ 2147483647 h 78"/>
              <a:gd name="T4" fmla="*/ 2147483647 w 37"/>
              <a:gd name="T5" fmla="*/ 0 h 78"/>
              <a:gd name="T6" fmla="*/ 2147483647 w 37"/>
              <a:gd name="T7" fmla="*/ 0 h 78"/>
              <a:gd name="T8" fmla="*/ 0 w 37"/>
              <a:gd name="T9" fmla="*/ 2147483647 h 78"/>
              <a:gd name="T10" fmla="*/ 2147483647 w 37"/>
              <a:gd name="T11" fmla="*/ 2147483647 h 78"/>
              <a:gd name="T12" fmla="*/ 0 60000 65536"/>
              <a:gd name="T13" fmla="*/ 0 60000 65536"/>
              <a:gd name="T14" fmla="*/ 0 60000 65536"/>
              <a:gd name="T15" fmla="*/ 0 60000 65536"/>
              <a:gd name="T16" fmla="*/ 0 60000 65536"/>
              <a:gd name="T17" fmla="*/ 0 60000 65536"/>
              <a:gd name="T18" fmla="*/ 0 w 37"/>
              <a:gd name="T19" fmla="*/ 0 h 78"/>
              <a:gd name="T20" fmla="*/ 37 w 37"/>
              <a:gd name="T21" fmla="*/ 78 h 78"/>
            </a:gdLst>
            <a:ahLst/>
            <a:cxnLst>
              <a:cxn ang="T12">
                <a:pos x="T0" y="T1"/>
              </a:cxn>
              <a:cxn ang="T13">
                <a:pos x="T2" y="T3"/>
              </a:cxn>
              <a:cxn ang="T14">
                <a:pos x="T4" y="T5"/>
              </a:cxn>
              <a:cxn ang="T15">
                <a:pos x="T6" y="T7"/>
              </a:cxn>
              <a:cxn ang="T16">
                <a:pos x="T8" y="T9"/>
              </a:cxn>
              <a:cxn ang="T17">
                <a:pos x="T10" y="T11"/>
              </a:cxn>
            </a:cxnLst>
            <a:rect l="T18" t="T19" r="T20" b="T21"/>
            <a:pathLst>
              <a:path w="37" h="78">
                <a:moveTo>
                  <a:pt x="23" y="78"/>
                </a:moveTo>
                <a:lnTo>
                  <a:pt x="37" y="25"/>
                </a:lnTo>
                <a:lnTo>
                  <a:pt x="26" y="0"/>
                </a:lnTo>
                <a:lnTo>
                  <a:pt x="14" y="0"/>
                </a:lnTo>
                <a:lnTo>
                  <a:pt x="0" y="52"/>
                </a:lnTo>
                <a:lnTo>
                  <a:pt x="23" y="78"/>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82" name="Freeform 81" descr="Large grid"/>
          <p:cNvSpPr>
            <a:spLocks/>
          </p:cNvSpPr>
          <p:nvPr/>
        </p:nvSpPr>
        <p:spPr bwMode="auto">
          <a:xfrm rot="21249101">
            <a:off x="6935960" y="2798374"/>
            <a:ext cx="14287" cy="30163"/>
          </a:xfrm>
          <a:custGeom>
            <a:avLst/>
            <a:gdLst>
              <a:gd name="T0" fmla="*/ 2147483647 w 37"/>
              <a:gd name="T1" fmla="*/ 2147483647 h 78"/>
              <a:gd name="T2" fmla="*/ 2147483647 w 37"/>
              <a:gd name="T3" fmla="*/ 2147483647 h 78"/>
              <a:gd name="T4" fmla="*/ 2147483647 w 37"/>
              <a:gd name="T5" fmla="*/ 0 h 78"/>
              <a:gd name="T6" fmla="*/ 2147483647 w 37"/>
              <a:gd name="T7" fmla="*/ 0 h 78"/>
              <a:gd name="T8" fmla="*/ 0 w 37"/>
              <a:gd name="T9" fmla="*/ 2147483647 h 78"/>
              <a:gd name="T10" fmla="*/ 2147483647 w 37"/>
              <a:gd name="T11" fmla="*/ 2147483647 h 78"/>
              <a:gd name="T12" fmla="*/ 0 60000 65536"/>
              <a:gd name="T13" fmla="*/ 0 60000 65536"/>
              <a:gd name="T14" fmla="*/ 0 60000 65536"/>
              <a:gd name="T15" fmla="*/ 0 60000 65536"/>
              <a:gd name="T16" fmla="*/ 0 60000 65536"/>
              <a:gd name="T17" fmla="*/ 0 60000 65536"/>
              <a:gd name="T18" fmla="*/ 0 w 37"/>
              <a:gd name="T19" fmla="*/ 0 h 78"/>
              <a:gd name="T20" fmla="*/ 37 w 37"/>
              <a:gd name="T21" fmla="*/ 78 h 78"/>
            </a:gdLst>
            <a:ahLst/>
            <a:cxnLst>
              <a:cxn ang="T12">
                <a:pos x="T0" y="T1"/>
              </a:cxn>
              <a:cxn ang="T13">
                <a:pos x="T2" y="T3"/>
              </a:cxn>
              <a:cxn ang="T14">
                <a:pos x="T4" y="T5"/>
              </a:cxn>
              <a:cxn ang="T15">
                <a:pos x="T6" y="T7"/>
              </a:cxn>
              <a:cxn ang="T16">
                <a:pos x="T8" y="T9"/>
              </a:cxn>
              <a:cxn ang="T17">
                <a:pos x="T10" y="T11"/>
              </a:cxn>
            </a:cxnLst>
            <a:rect l="T18" t="T19" r="T20" b="T21"/>
            <a:pathLst>
              <a:path w="37" h="78">
                <a:moveTo>
                  <a:pt x="23" y="78"/>
                </a:moveTo>
                <a:lnTo>
                  <a:pt x="37" y="25"/>
                </a:lnTo>
                <a:lnTo>
                  <a:pt x="26" y="0"/>
                </a:lnTo>
                <a:lnTo>
                  <a:pt x="14" y="0"/>
                </a:lnTo>
                <a:lnTo>
                  <a:pt x="0" y="52"/>
                </a:lnTo>
                <a:lnTo>
                  <a:pt x="23" y="78"/>
                </a:lnTo>
              </a:path>
            </a:pathLst>
          </a:custGeom>
          <a:pattFill prst="lgGrid">
            <a:fgClr>
              <a:srgbClr val="CC99FF"/>
            </a:fgClr>
            <a:bgClr>
              <a:srgbClr val="0099FF"/>
            </a:bgClr>
          </a:patt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83" name="Freeform 82" descr="Large grid"/>
          <p:cNvSpPr>
            <a:spLocks/>
          </p:cNvSpPr>
          <p:nvPr/>
        </p:nvSpPr>
        <p:spPr bwMode="auto">
          <a:xfrm rot="21249101">
            <a:off x="6918497" y="2880924"/>
            <a:ext cx="11113" cy="25400"/>
          </a:xfrm>
          <a:custGeom>
            <a:avLst/>
            <a:gdLst>
              <a:gd name="T0" fmla="*/ 2147483647 w 29"/>
              <a:gd name="T1" fmla="*/ 2147483647 h 72"/>
              <a:gd name="T2" fmla="*/ 2147483647 w 29"/>
              <a:gd name="T3" fmla="*/ 2147483647 h 72"/>
              <a:gd name="T4" fmla="*/ 2147483647 w 29"/>
              <a:gd name="T5" fmla="*/ 0 h 72"/>
              <a:gd name="T6" fmla="*/ 2147483647 w 29"/>
              <a:gd name="T7" fmla="*/ 2147483647 h 72"/>
              <a:gd name="T8" fmla="*/ 0 w 29"/>
              <a:gd name="T9" fmla="*/ 2147483647 h 72"/>
              <a:gd name="T10" fmla="*/ 2147483647 w 29"/>
              <a:gd name="T11" fmla="*/ 2147483647 h 72"/>
              <a:gd name="T12" fmla="*/ 0 60000 65536"/>
              <a:gd name="T13" fmla="*/ 0 60000 65536"/>
              <a:gd name="T14" fmla="*/ 0 60000 65536"/>
              <a:gd name="T15" fmla="*/ 0 60000 65536"/>
              <a:gd name="T16" fmla="*/ 0 60000 65536"/>
              <a:gd name="T17" fmla="*/ 0 60000 65536"/>
              <a:gd name="T18" fmla="*/ 0 w 29"/>
              <a:gd name="T19" fmla="*/ 0 h 72"/>
              <a:gd name="T20" fmla="*/ 29 w 29"/>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29" h="72">
                <a:moveTo>
                  <a:pt x="19" y="72"/>
                </a:moveTo>
                <a:lnTo>
                  <a:pt x="29" y="11"/>
                </a:lnTo>
                <a:lnTo>
                  <a:pt x="26" y="0"/>
                </a:lnTo>
                <a:lnTo>
                  <a:pt x="15" y="8"/>
                </a:lnTo>
                <a:lnTo>
                  <a:pt x="0" y="66"/>
                </a:lnTo>
                <a:lnTo>
                  <a:pt x="19" y="72"/>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84" name="Freeform 83" descr="Large grid"/>
          <p:cNvSpPr>
            <a:spLocks/>
          </p:cNvSpPr>
          <p:nvPr/>
        </p:nvSpPr>
        <p:spPr bwMode="auto">
          <a:xfrm rot="21249101">
            <a:off x="6918497" y="2880924"/>
            <a:ext cx="11113" cy="25400"/>
          </a:xfrm>
          <a:custGeom>
            <a:avLst/>
            <a:gdLst>
              <a:gd name="T0" fmla="*/ 2147483647 w 29"/>
              <a:gd name="T1" fmla="*/ 2147483647 h 72"/>
              <a:gd name="T2" fmla="*/ 2147483647 w 29"/>
              <a:gd name="T3" fmla="*/ 2147483647 h 72"/>
              <a:gd name="T4" fmla="*/ 2147483647 w 29"/>
              <a:gd name="T5" fmla="*/ 0 h 72"/>
              <a:gd name="T6" fmla="*/ 2147483647 w 29"/>
              <a:gd name="T7" fmla="*/ 2147483647 h 72"/>
              <a:gd name="T8" fmla="*/ 0 w 29"/>
              <a:gd name="T9" fmla="*/ 2147483647 h 72"/>
              <a:gd name="T10" fmla="*/ 2147483647 w 29"/>
              <a:gd name="T11" fmla="*/ 2147483647 h 72"/>
              <a:gd name="T12" fmla="*/ 0 60000 65536"/>
              <a:gd name="T13" fmla="*/ 0 60000 65536"/>
              <a:gd name="T14" fmla="*/ 0 60000 65536"/>
              <a:gd name="T15" fmla="*/ 0 60000 65536"/>
              <a:gd name="T16" fmla="*/ 0 60000 65536"/>
              <a:gd name="T17" fmla="*/ 0 60000 65536"/>
              <a:gd name="T18" fmla="*/ 0 w 29"/>
              <a:gd name="T19" fmla="*/ 0 h 72"/>
              <a:gd name="T20" fmla="*/ 29 w 29"/>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29" h="72">
                <a:moveTo>
                  <a:pt x="19" y="72"/>
                </a:moveTo>
                <a:lnTo>
                  <a:pt x="29" y="11"/>
                </a:lnTo>
                <a:lnTo>
                  <a:pt x="26" y="0"/>
                </a:lnTo>
                <a:lnTo>
                  <a:pt x="15" y="8"/>
                </a:lnTo>
                <a:lnTo>
                  <a:pt x="0" y="66"/>
                </a:lnTo>
                <a:lnTo>
                  <a:pt x="19" y="72"/>
                </a:lnTo>
              </a:path>
            </a:pathLst>
          </a:custGeom>
          <a:pattFill prst="lgGrid">
            <a:fgClr>
              <a:srgbClr val="CC99FF"/>
            </a:fgClr>
            <a:bgClr>
              <a:srgbClr val="0099FF"/>
            </a:bgClr>
          </a:patt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85" name="Freeform 84"/>
          <p:cNvSpPr>
            <a:spLocks/>
          </p:cNvSpPr>
          <p:nvPr/>
        </p:nvSpPr>
        <p:spPr bwMode="auto">
          <a:xfrm rot="21249101">
            <a:off x="5846935" y="3242874"/>
            <a:ext cx="187325" cy="201613"/>
          </a:xfrm>
          <a:custGeom>
            <a:avLst/>
            <a:gdLst>
              <a:gd name="T0" fmla="*/ 2147483647 w 506"/>
              <a:gd name="T1" fmla="*/ 2147483647 h 543"/>
              <a:gd name="T2" fmla="*/ 2147483647 w 506"/>
              <a:gd name="T3" fmla="*/ 2147483647 h 543"/>
              <a:gd name="T4" fmla="*/ 2147483647 w 506"/>
              <a:gd name="T5" fmla="*/ 2147483647 h 543"/>
              <a:gd name="T6" fmla="*/ 2147483647 w 506"/>
              <a:gd name="T7" fmla="*/ 2147483647 h 543"/>
              <a:gd name="T8" fmla="*/ 2147483647 w 506"/>
              <a:gd name="T9" fmla="*/ 2147483647 h 543"/>
              <a:gd name="T10" fmla="*/ 0 w 506"/>
              <a:gd name="T11" fmla="*/ 2147483647 h 543"/>
              <a:gd name="T12" fmla="*/ 2147483647 w 506"/>
              <a:gd name="T13" fmla="*/ 2147483647 h 543"/>
              <a:gd name="T14" fmla="*/ 2147483647 w 506"/>
              <a:gd name="T15" fmla="*/ 2147483647 h 543"/>
              <a:gd name="T16" fmla="*/ 2147483647 w 506"/>
              <a:gd name="T17" fmla="*/ 2147483647 h 543"/>
              <a:gd name="T18" fmla="*/ 2147483647 w 506"/>
              <a:gd name="T19" fmla="*/ 2147483647 h 543"/>
              <a:gd name="T20" fmla="*/ 2147483647 w 506"/>
              <a:gd name="T21" fmla="*/ 2147483647 h 543"/>
              <a:gd name="T22" fmla="*/ 2147483647 w 506"/>
              <a:gd name="T23" fmla="*/ 2147483647 h 543"/>
              <a:gd name="T24" fmla="*/ 2147483647 w 506"/>
              <a:gd name="T25" fmla="*/ 2147483647 h 543"/>
              <a:gd name="T26" fmla="*/ 2147483647 w 506"/>
              <a:gd name="T27" fmla="*/ 2147483647 h 543"/>
              <a:gd name="T28" fmla="*/ 2147483647 w 506"/>
              <a:gd name="T29" fmla="*/ 2147483647 h 543"/>
              <a:gd name="T30" fmla="*/ 2147483647 w 506"/>
              <a:gd name="T31" fmla="*/ 2147483647 h 543"/>
              <a:gd name="T32" fmla="*/ 2147483647 w 506"/>
              <a:gd name="T33" fmla="*/ 2147483647 h 543"/>
              <a:gd name="T34" fmla="*/ 2147483647 w 506"/>
              <a:gd name="T35" fmla="*/ 2147483647 h 543"/>
              <a:gd name="T36" fmla="*/ 2147483647 w 506"/>
              <a:gd name="T37" fmla="*/ 2147483647 h 543"/>
              <a:gd name="T38" fmla="*/ 2147483647 w 506"/>
              <a:gd name="T39" fmla="*/ 2147483647 h 543"/>
              <a:gd name="T40" fmla="*/ 2147483647 w 506"/>
              <a:gd name="T41" fmla="*/ 2147483647 h 543"/>
              <a:gd name="T42" fmla="*/ 2147483647 w 506"/>
              <a:gd name="T43" fmla="*/ 2147483647 h 543"/>
              <a:gd name="T44" fmla="*/ 2147483647 w 506"/>
              <a:gd name="T45" fmla="*/ 2147483647 h 543"/>
              <a:gd name="T46" fmla="*/ 2147483647 w 506"/>
              <a:gd name="T47" fmla="*/ 2147483647 h 543"/>
              <a:gd name="T48" fmla="*/ 2147483647 w 506"/>
              <a:gd name="T49" fmla="*/ 2147483647 h 543"/>
              <a:gd name="T50" fmla="*/ 2147483647 w 506"/>
              <a:gd name="T51" fmla="*/ 2147483647 h 543"/>
              <a:gd name="T52" fmla="*/ 2147483647 w 506"/>
              <a:gd name="T53" fmla="*/ 2147483647 h 543"/>
              <a:gd name="T54" fmla="*/ 2147483647 w 506"/>
              <a:gd name="T55" fmla="*/ 2147483647 h 543"/>
              <a:gd name="T56" fmla="*/ 2147483647 w 506"/>
              <a:gd name="T57" fmla="*/ 2147483647 h 543"/>
              <a:gd name="T58" fmla="*/ 2147483647 w 506"/>
              <a:gd name="T59" fmla="*/ 2147483647 h 543"/>
              <a:gd name="T60" fmla="*/ 2147483647 w 506"/>
              <a:gd name="T61" fmla="*/ 2147483647 h 543"/>
              <a:gd name="T62" fmla="*/ 2147483647 w 506"/>
              <a:gd name="T63" fmla="*/ 2147483647 h 543"/>
              <a:gd name="T64" fmla="*/ 2147483647 w 506"/>
              <a:gd name="T65" fmla="*/ 2147483647 h 543"/>
              <a:gd name="T66" fmla="*/ 2147483647 w 506"/>
              <a:gd name="T67" fmla="*/ 2147483647 h 543"/>
              <a:gd name="T68" fmla="*/ 2147483647 w 506"/>
              <a:gd name="T69" fmla="*/ 2147483647 h 543"/>
              <a:gd name="T70" fmla="*/ 2147483647 w 506"/>
              <a:gd name="T71" fmla="*/ 2147483647 h 543"/>
              <a:gd name="T72" fmla="*/ 2147483647 w 506"/>
              <a:gd name="T73" fmla="*/ 2147483647 h 543"/>
              <a:gd name="T74" fmla="*/ 2147483647 w 506"/>
              <a:gd name="T75" fmla="*/ 2147483647 h 543"/>
              <a:gd name="T76" fmla="*/ 2147483647 w 506"/>
              <a:gd name="T77" fmla="*/ 0 h 543"/>
              <a:gd name="T78" fmla="*/ 2147483647 w 506"/>
              <a:gd name="T79" fmla="*/ 2147483647 h 543"/>
              <a:gd name="T80" fmla="*/ 2147483647 w 506"/>
              <a:gd name="T81" fmla="*/ 2147483647 h 543"/>
              <a:gd name="T82" fmla="*/ 2147483647 w 506"/>
              <a:gd name="T83" fmla="*/ 2147483647 h 543"/>
              <a:gd name="T84" fmla="*/ 2147483647 w 506"/>
              <a:gd name="T85" fmla="*/ 2147483647 h 543"/>
              <a:gd name="T86" fmla="*/ 2147483647 w 506"/>
              <a:gd name="T87" fmla="*/ 2147483647 h 543"/>
              <a:gd name="T88" fmla="*/ 2147483647 w 506"/>
              <a:gd name="T89" fmla="*/ 2147483647 h 54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06"/>
              <a:gd name="T136" fmla="*/ 0 h 543"/>
              <a:gd name="T137" fmla="*/ 506 w 506"/>
              <a:gd name="T138" fmla="*/ 543 h 54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06" h="543">
                <a:moveTo>
                  <a:pt x="168" y="111"/>
                </a:moveTo>
                <a:lnTo>
                  <a:pt x="143" y="154"/>
                </a:lnTo>
                <a:lnTo>
                  <a:pt x="110" y="181"/>
                </a:lnTo>
                <a:lnTo>
                  <a:pt x="72" y="171"/>
                </a:lnTo>
                <a:lnTo>
                  <a:pt x="53" y="217"/>
                </a:lnTo>
                <a:lnTo>
                  <a:pt x="0" y="230"/>
                </a:lnTo>
                <a:lnTo>
                  <a:pt x="42" y="293"/>
                </a:lnTo>
                <a:lnTo>
                  <a:pt x="42" y="368"/>
                </a:lnTo>
                <a:lnTo>
                  <a:pt x="74" y="406"/>
                </a:lnTo>
                <a:lnTo>
                  <a:pt x="135" y="382"/>
                </a:lnTo>
                <a:lnTo>
                  <a:pt x="173" y="349"/>
                </a:lnTo>
                <a:lnTo>
                  <a:pt x="293" y="365"/>
                </a:lnTo>
                <a:lnTo>
                  <a:pt x="322" y="436"/>
                </a:lnTo>
                <a:lnTo>
                  <a:pt x="320" y="464"/>
                </a:lnTo>
                <a:lnTo>
                  <a:pt x="299" y="519"/>
                </a:lnTo>
                <a:lnTo>
                  <a:pt x="301" y="540"/>
                </a:lnTo>
                <a:lnTo>
                  <a:pt x="310" y="543"/>
                </a:lnTo>
                <a:lnTo>
                  <a:pt x="369" y="531"/>
                </a:lnTo>
                <a:lnTo>
                  <a:pt x="393" y="495"/>
                </a:lnTo>
                <a:lnTo>
                  <a:pt x="443" y="502"/>
                </a:lnTo>
                <a:lnTo>
                  <a:pt x="471" y="484"/>
                </a:lnTo>
                <a:lnTo>
                  <a:pt x="471" y="405"/>
                </a:lnTo>
                <a:lnTo>
                  <a:pt x="484" y="459"/>
                </a:lnTo>
                <a:lnTo>
                  <a:pt x="506" y="420"/>
                </a:lnTo>
                <a:lnTo>
                  <a:pt x="503" y="373"/>
                </a:lnTo>
                <a:lnTo>
                  <a:pt x="490" y="355"/>
                </a:lnTo>
                <a:lnTo>
                  <a:pt x="436" y="345"/>
                </a:lnTo>
                <a:lnTo>
                  <a:pt x="470" y="316"/>
                </a:lnTo>
                <a:lnTo>
                  <a:pt x="493" y="250"/>
                </a:lnTo>
                <a:lnTo>
                  <a:pt x="468" y="145"/>
                </a:lnTo>
                <a:lnTo>
                  <a:pt x="417" y="101"/>
                </a:lnTo>
                <a:lnTo>
                  <a:pt x="320" y="96"/>
                </a:lnTo>
                <a:lnTo>
                  <a:pt x="288" y="109"/>
                </a:lnTo>
                <a:lnTo>
                  <a:pt x="258" y="109"/>
                </a:lnTo>
                <a:lnTo>
                  <a:pt x="256" y="94"/>
                </a:lnTo>
                <a:lnTo>
                  <a:pt x="311" y="62"/>
                </a:lnTo>
                <a:lnTo>
                  <a:pt x="307" y="46"/>
                </a:lnTo>
                <a:lnTo>
                  <a:pt x="287" y="16"/>
                </a:lnTo>
                <a:lnTo>
                  <a:pt x="257" y="0"/>
                </a:lnTo>
                <a:lnTo>
                  <a:pt x="247" y="14"/>
                </a:lnTo>
                <a:lnTo>
                  <a:pt x="233" y="19"/>
                </a:lnTo>
                <a:lnTo>
                  <a:pt x="217" y="38"/>
                </a:lnTo>
                <a:lnTo>
                  <a:pt x="202" y="90"/>
                </a:lnTo>
                <a:lnTo>
                  <a:pt x="187" y="109"/>
                </a:lnTo>
                <a:lnTo>
                  <a:pt x="168" y="111"/>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86" name="Freeform 85"/>
          <p:cNvSpPr>
            <a:spLocks/>
          </p:cNvSpPr>
          <p:nvPr/>
        </p:nvSpPr>
        <p:spPr bwMode="auto">
          <a:xfrm rot="21249101">
            <a:off x="5846935" y="3242874"/>
            <a:ext cx="187325" cy="201613"/>
          </a:xfrm>
          <a:custGeom>
            <a:avLst/>
            <a:gdLst>
              <a:gd name="T0" fmla="*/ 2147483647 w 506"/>
              <a:gd name="T1" fmla="*/ 2147483647 h 543"/>
              <a:gd name="T2" fmla="*/ 2147483647 w 506"/>
              <a:gd name="T3" fmla="*/ 2147483647 h 543"/>
              <a:gd name="T4" fmla="*/ 2147483647 w 506"/>
              <a:gd name="T5" fmla="*/ 2147483647 h 543"/>
              <a:gd name="T6" fmla="*/ 2147483647 w 506"/>
              <a:gd name="T7" fmla="*/ 2147483647 h 543"/>
              <a:gd name="T8" fmla="*/ 2147483647 w 506"/>
              <a:gd name="T9" fmla="*/ 2147483647 h 543"/>
              <a:gd name="T10" fmla="*/ 0 w 506"/>
              <a:gd name="T11" fmla="*/ 2147483647 h 543"/>
              <a:gd name="T12" fmla="*/ 2147483647 w 506"/>
              <a:gd name="T13" fmla="*/ 2147483647 h 543"/>
              <a:gd name="T14" fmla="*/ 2147483647 w 506"/>
              <a:gd name="T15" fmla="*/ 2147483647 h 543"/>
              <a:gd name="T16" fmla="*/ 2147483647 w 506"/>
              <a:gd name="T17" fmla="*/ 2147483647 h 543"/>
              <a:gd name="T18" fmla="*/ 2147483647 w 506"/>
              <a:gd name="T19" fmla="*/ 2147483647 h 543"/>
              <a:gd name="T20" fmla="*/ 2147483647 w 506"/>
              <a:gd name="T21" fmla="*/ 2147483647 h 543"/>
              <a:gd name="T22" fmla="*/ 2147483647 w 506"/>
              <a:gd name="T23" fmla="*/ 2147483647 h 543"/>
              <a:gd name="T24" fmla="*/ 2147483647 w 506"/>
              <a:gd name="T25" fmla="*/ 2147483647 h 543"/>
              <a:gd name="T26" fmla="*/ 2147483647 w 506"/>
              <a:gd name="T27" fmla="*/ 2147483647 h 543"/>
              <a:gd name="T28" fmla="*/ 2147483647 w 506"/>
              <a:gd name="T29" fmla="*/ 2147483647 h 543"/>
              <a:gd name="T30" fmla="*/ 2147483647 w 506"/>
              <a:gd name="T31" fmla="*/ 2147483647 h 543"/>
              <a:gd name="T32" fmla="*/ 2147483647 w 506"/>
              <a:gd name="T33" fmla="*/ 2147483647 h 543"/>
              <a:gd name="T34" fmla="*/ 2147483647 w 506"/>
              <a:gd name="T35" fmla="*/ 2147483647 h 543"/>
              <a:gd name="T36" fmla="*/ 2147483647 w 506"/>
              <a:gd name="T37" fmla="*/ 2147483647 h 543"/>
              <a:gd name="T38" fmla="*/ 2147483647 w 506"/>
              <a:gd name="T39" fmla="*/ 2147483647 h 543"/>
              <a:gd name="T40" fmla="*/ 2147483647 w 506"/>
              <a:gd name="T41" fmla="*/ 2147483647 h 543"/>
              <a:gd name="T42" fmla="*/ 2147483647 w 506"/>
              <a:gd name="T43" fmla="*/ 2147483647 h 543"/>
              <a:gd name="T44" fmla="*/ 2147483647 w 506"/>
              <a:gd name="T45" fmla="*/ 2147483647 h 543"/>
              <a:gd name="T46" fmla="*/ 2147483647 w 506"/>
              <a:gd name="T47" fmla="*/ 2147483647 h 543"/>
              <a:gd name="T48" fmla="*/ 2147483647 w 506"/>
              <a:gd name="T49" fmla="*/ 2147483647 h 543"/>
              <a:gd name="T50" fmla="*/ 2147483647 w 506"/>
              <a:gd name="T51" fmla="*/ 2147483647 h 543"/>
              <a:gd name="T52" fmla="*/ 2147483647 w 506"/>
              <a:gd name="T53" fmla="*/ 2147483647 h 543"/>
              <a:gd name="T54" fmla="*/ 2147483647 w 506"/>
              <a:gd name="T55" fmla="*/ 2147483647 h 543"/>
              <a:gd name="T56" fmla="*/ 2147483647 w 506"/>
              <a:gd name="T57" fmla="*/ 2147483647 h 543"/>
              <a:gd name="T58" fmla="*/ 2147483647 w 506"/>
              <a:gd name="T59" fmla="*/ 2147483647 h 543"/>
              <a:gd name="T60" fmla="*/ 2147483647 w 506"/>
              <a:gd name="T61" fmla="*/ 2147483647 h 543"/>
              <a:gd name="T62" fmla="*/ 2147483647 w 506"/>
              <a:gd name="T63" fmla="*/ 2147483647 h 543"/>
              <a:gd name="T64" fmla="*/ 2147483647 w 506"/>
              <a:gd name="T65" fmla="*/ 2147483647 h 543"/>
              <a:gd name="T66" fmla="*/ 2147483647 w 506"/>
              <a:gd name="T67" fmla="*/ 2147483647 h 543"/>
              <a:gd name="T68" fmla="*/ 2147483647 w 506"/>
              <a:gd name="T69" fmla="*/ 2147483647 h 543"/>
              <a:gd name="T70" fmla="*/ 2147483647 w 506"/>
              <a:gd name="T71" fmla="*/ 2147483647 h 543"/>
              <a:gd name="T72" fmla="*/ 2147483647 w 506"/>
              <a:gd name="T73" fmla="*/ 2147483647 h 543"/>
              <a:gd name="T74" fmla="*/ 2147483647 w 506"/>
              <a:gd name="T75" fmla="*/ 2147483647 h 543"/>
              <a:gd name="T76" fmla="*/ 2147483647 w 506"/>
              <a:gd name="T77" fmla="*/ 0 h 543"/>
              <a:gd name="T78" fmla="*/ 2147483647 w 506"/>
              <a:gd name="T79" fmla="*/ 2147483647 h 543"/>
              <a:gd name="T80" fmla="*/ 2147483647 w 506"/>
              <a:gd name="T81" fmla="*/ 2147483647 h 543"/>
              <a:gd name="T82" fmla="*/ 2147483647 w 506"/>
              <a:gd name="T83" fmla="*/ 2147483647 h 543"/>
              <a:gd name="T84" fmla="*/ 2147483647 w 506"/>
              <a:gd name="T85" fmla="*/ 2147483647 h 543"/>
              <a:gd name="T86" fmla="*/ 2147483647 w 506"/>
              <a:gd name="T87" fmla="*/ 2147483647 h 543"/>
              <a:gd name="T88" fmla="*/ 2147483647 w 506"/>
              <a:gd name="T89" fmla="*/ 2147483647 h 54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06"/>
              <a:gd name="T136" fmla="*/ 0 h 543"/>
              <a:gd name="T137" fmla="*/ 506 w 506"/>
              <a:gd name="T138" fmla="*/ 543 h 54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06" h="543">
                <a:moveTo>
                  <a:pt x="168" y="111"/>
                </a:moveTo>
                <a:lnTo>
                  <a:pt x="143" y="154"/>
                </a:lnTo>
                <a:lnTo>
                  <a:pt x="110" y="181"/>
                </a:lnTo>
                <a:lnTo>
                  <a:pt x="72" y="171"/>
                </a:lnTo>
                <a:lnTo>
                  <a:pt x="53" y="217"/>
                </a:lnTo>
                <a:lnTo>
                  <a:pt x="0" y="230"/>
                </a:lnTo>
                <a:lnTo>
                  <a:pt x="42" y="293"/>
                </a:lnTo>
                <a:lnTo>
                  <a:pt x="42" y="368"/>
                </a:lnTo>
                <a:lnTo>
                  <a:pt x="74" y="406"/>
                </a:lnTo>
                <a:lnTo>
                  <a:pt x="135" y="382"/>
                </a:lnTo>
                <a:lnTo>
                  <a:pt x="173" y="349"/>
                </a:lnTo>
                <a:lnTo>
                  <a:pt x="293" y="365"/>
                </a:lnTo>
                <a:lnTo>
                  <a:pt x="322" y="436"/>
                </a:lnTo>
                <a:lnTo>
                  <a:pt x="320" y="464"/>
                </a:lnTo>
                <a:lnTo>
                  <a:pt x="299" y="519"/>
                </a:lnTo>
                <a:lnTo>
                  <a:pt x="301" y="540"/>
                </a:lnTo>
                <a:lnTo>
                  <a:pt x="310" y="543"/>
                </a:lnTo>
                <a:lnTo>
                  <a:pt x="369" y="531"/>
                </a:lnTo>
                <a:lnTo>
                  <a:pt x="393" y="495"/>
                </a:lnTo>
                <a:lnTo>
                  <a:pt x="443" y="502"/>
                </a:lnTo>
                <a:lnTo>
                  <a:pt x="471" y="484"/>
                </a:lnTo>
                <a:lnTo>
                  <a:pt x="471" y="405"/>
                </a:lnTo>
                <a:lnTo>
                  <a:pt x="484" y="459"/>
                </a:lnTo>
                <a:lnTo>
                  <a:pt x="506" y="420"/>
                </a:lnTo>
                <a:lnTo>
                  <a:pt x="503" y="373"/>
                </a:lnTo>
                <a:lnTo>
                  <a:pt x="490" y="355"/>
                </a:lnTo>
                <a:lnTo>
                  <a:pt x="436" y="345"/>
                </a:lnTo>
                <a:lnTo>
                  <a:pt x="470" y="316"/>
                </a:lnTo>
                <a:lnTo>
                  <a:pt x="493" y="250"/>
                </a:lnTo>
                <a:lnTo>
                  <a:pt x="468" y="145"/>
                </a:lnTo>
                <a:lnTo>
                  <a:pt x="417" y="101"/>
                </a:lnTo>
                <a:lnTo>
                  <a:pt x="320" y="96"/>
                </a:lnTo>
                <a:lnTo>
                  <a:pt x="288" y="109"/>
                </a:lnTo>
                <a:lnTo>
                  <a:pt x="258" y="109"/>
                </a:lnTo>
                <a:lnTo>
                  <a:pt x="256" y="94"/>
                </a:lnTo>
                <a:lnTo>
                  <a:pt x="311" y="62"/>
                </a:lnTo>
                <a:lnTo>
                  <a:pt x="307" y="46"/>
                </a:lnTo>
                <a:lnTo>
                  <a:pt x="287" y="16"/>
                </a:lnTo>
                <a:lnTo>
                  <a:pt x="257" y="0"/>
                </a:lnTo>
                <a:lnTo>
                  <a:pt x="247" y="14"/>
                </a:lnTo>
                <a:lnTo>
                  <a:pt x="233" y="19"/>
                </a:lnTo>
                <a:lnTo>
                  <a:pt x="217" y="38"/>
                </a:lnTo>
                <a:lnTo>
                  <a:pt x="202" y="90"/>
                </a:lnTo>
                <a:lnTo>
                  <a:pt x="187" y="109"/>
                </a:lnTo>
                <a:lnTo>
                  <a:pt x="168" y="111"/>
                </a:lnTo>
              </a:path>
            </a:pathLst>
          </a:custGeom>
          <a:solidFill>
            <a:schemeClr val="accent5">
              <a:lumMod val="20000"/>
              <a:lumOff val="80000"/>
            </a:schemeClr>
          </a:solidFill>
          <a:ln w="6350">
            <a:solidFill>
              <a:schemeClr val="tx1"/>
            </a:solidFill>
            <a:round/>
            <a:headEnd/>
            <a:tailEnd/>
          </a:ln>
        </p:spPr>
        <p:txBody>
          <a:bodyPr/>
          <a:lstStyle/>
          <a:p>
            <a:pPr>
              <a:buFontTx/>
              <a:buChar char="•"/>
              <a:defRPr/>
            </a:pPr>
            <a:endParaRPr lang="nb-NO" i="1" dirty="0">
              <a:solidFill>
                <a:srgbClr val="333399"/>
              </a:solidFill>
              <a:latin typeface="Arial" charset="0"/>
              <a:cs typeface="Arial" charset="0"/>
            </a:endParaRPr>
          </a:p>
        </p:txBody>
      </p:sp>
      <p:sp>
        <p:nvSpPr>
          <p:cNvPr id="87" name="Freeform 86" descr="Large grid"/>
          <p:cNvSpPr>
            <a:spLocks/>
          </p:cNvSpPr>
          <p:nvPr/>
        </p:nvSpPr>
        <p:spPr bwMode="auto">
          <a:xfrm rot="21249101">
            <a:off x="6854997" y="1309299"/>
            <a:ext cx="1527175" cy="1700213"/>
          </a:xfrm>
          <a:custGeom>
            <a:avLst/>
            <a:gdLst>
              <a:gd name="T0" fmla="*/ 2147483647 w 4138"/>
              <a:gd name="T1" fmla="*/ 2147483647 h 4588"/>
              <a:gd name="T2" fmla="*/ 2147483647 w 4138"/>
              <a:gd name="T3" fmla="*/ 2147483647 h 4588"/>
              <a:gd name="T4" fmla="*/ 2147483647 w 4138"/>
              <a:gd name="T5" fmla="*/ 2147483647 h 4588"/>
              <a:gd name="T6" fmla="*/ 2147483647 w 4138"/>
              <a:gd name="T7" fmla="*/ 2147483647 h 4588"/>
              <a:gd name="T8" fmla="*/ 2147483647 w 4138"/>
              <a:gd name="T9" fmla="*/ 2147483647 h 4588"/>
              <a:gd name="T10" fmla="*/ 2147483647 w 4138"/>
              <a:gd name="T11" fmla="*/ 2147483647 h 4588"/>
              <a:gd name="T12" fmla="*/ 2147483647 w 4138"/>
              <a:gd name="T13" fmla="*/ 2147483647 h 4588"/>
              <a:gd name="T14" fmla="*/ 2147483647 w 4138"/>
              <a:gd name="T15" fmla="*/ 2147483647 h 4588"/>
              <a:gd name="T16" fmla="*/ 2147483647 w 4138"/>
              <a:gd name="T17" fmla="*/ 2147483647 h 4588"/>
              <a:gd name="T18" fmla="*/ 2147483647 w 4138"/>
              <a:gd name="T19" fmla="*/ 2147483647 h 4588"/>
              <a:gd name="T20" fmla="*/ 2147483647 w 4138"/>
              <a:gd name="T21" fmla="*/ 2147483647 h 4588"/>
              <a:gd name="T22" fmla="*/ 2147483647 w 4138"/>
              <a:gd name="T23" fmla="*/ 2147483647 h 4588"/>
              <a:gd name="T24" fmla="*/ 2147483647 w 4138"/>
              <a:gd name="T25" fmla="*/ 2147483647 h 4588"/>
              <a:gd name="T26" fmla="*/ 2147483647 w 4138"/>
              <a:gd name="T27" fmla="*/ 2147483647 h 4588"/>
              <a:gd name="T28" fmla="*/ 2147483647 w 4138"/>
              <a:gd name="T29" fmla="*/ 2147483647 h 4588"/>
              <a:gd name="T30" fmla="*/ 2147483647 w 4138"/>
              <a:gd name="T31" fmla="*/ 2147483647 h 4588"/>
              <a:gd name="T32" fmla="*/ 2147483647 w 4138"/>
              <a:gd name="T33" fmla="*/ 2147483647 h 4588"/>
              <a:gd name="T34" fmla="*/ 2147483647 w 4138"/>
              <a:gd name="T35" fmla="*/ 2147483647 h 4588"/>
              <a:gd name="T36" fmla="*/ 2147483647 w 4138"/>
              <a:gd name="T37" fmla="*/ 2147483647 h 4588"/>
              <a:gd name="T38" fmla="*/ 2147483647 w 4138"/>
              <a:gd name="T39" fmla="*/ 2147483647 h 4588"/>
              <a:gd name="T40" fmla="*/ 2147483647 w 4138"/>
              <a:gd name="T41" fmla="*/ 2147483647 h 4588"/>
              <a:gd name="T42" fmla="*/ 2147483647 w 4138"/>
              <a:gd name="T43" fmla="*/ 2147483647 h 4588"/>
              <a:gd name="T44" fmla="*/ 2147483647 w 4138"/>
              <a:gd name="T45" fmla="*/ 2147483647 h 4588"/>
              <a:gd name="T46" fmla="*/ 2147483647 w 4138"/>
              <a:gd name="T47" fmla="*/ 2147483647 h 4588"/>
              <a:gd name="T48" fmla="*/ 2147483647 w 4138"/>
              <a:gd name="T49" fmla="*/ 2147483647 h 4588"/>
              <a:gd name="T50" fmla="*/ 2147483647 w 4138"/>
              <a:gd name="T51" fmla="*/ 2147483647 h 4588"/>
              <a:gd name="T52" fmla="*/ 2147483647 w 4138"/>
              <a:gd name="T53" fmla="*/ 2147483647 h 4588"/>
              <a:gd name="T54" fmla="*/ 2147483647 w 4138"/>
              <a:gd name="T55" fmla="*/ 2147483647 h 4588"/>
              <a:gd name="T56" fmla="*/ 2147483647 w 4138"/>
              <a:gd name="T57" fmla="*/ 2147483647 h 4588"/>
              <a:gd name="T58" fmla="*/ 2147483647 w 4138"/>
              <a:gd name="T59" fmla="*/ 2147483647 h 4588"/>
              <a:gd name="T60" fmla="*/ 2147483647 w 4138"/>
              <a:gd name="T61" fmla="*/ 2147483647 h 4588"/>
              <a:gd name="T62" fmla="*/ 2147483647 w 4138"/>
              <a:gd name="T63" fmla="*/ 2147483647 h 4588"/>
              <a:gd name="T64" fmla="*/ 2147483647 w 4138"/>
              <a:gd name="T65" fmla="*/ 2147483647 h 4588"/>
              <a:gd name="T66" fmla="*/ 2147483647 w 4138"/>
              <a:gd name="T67" fmla="*/ 2147483647 h 4588"/>
              <a:gd name="T68" fmla="*/ 2147483647 w 4138"/>
              <a:gd name="T69" fmla="*/ 2147483647 h 4588"/>
              <a:gd name="T70" fmla="*/ 2147483647 w 4138"/>
              <a:gd name="T71" fmla="*/ 2147483647 h 4588"/>
              <a:gd name="T72" fmla="*/ 2147483647 w 4138"/>
              <a:gd name="T73" fmla="*/ 2147483647 h 4588"/>
              <a:gd name="T74" fmla="*/ 2147483647 w 4138"/>
              <a:gd name="T75" fmla="*/ 2147483647 h 4588"/>
              <a:gd name="T76" fmla="*/ 2147483647 w 4138"/>
              <a:gd name="T77" fmla="*/ 2147483647 h 4588"/>
              <a:gd name="T78" fmla="*/ 2147483647 w 4138"/>
              <a:gd name="T79" fmla="*/ 2147483647 h 4588"/>
              <a:gd name="T80" fmla="*/ 2147483647 w 4138"/>
              <a:gd name="T81" fmla="*/ 2147483647 h 4588"/>
              <a:gd name="T82" fmla="*/ 2147483647 w 4138"/>
              <a:gd name="T83" fmla="*/ 2147483647 h 4588"/>
              <a:gd name="T84" fmla="*/ 2147483647 w 4138"/>
              <a:gd name="T85" fmla="*/ 2147483647 h 4588"/>
              <a:gd name="T86" fmla="*/ 2147483647 w 4138"/>
              <a:gd name="T87" fmla="*/ 2147483647 h 4588"/>
              <a:gd name="T88" fmla="*/ 2147483647 w 4138"/>
              <a:gd name="T89" fmla="*/ 2147483647 h 4588"/>
              <a:gd name="T90" fmla="*/ 2147483647 w 4138"/>
              <a:gd name="T91" fmla="*/ 2147483647 h 4588"/>
              <a:gd name="T92" fmla="*/ 2147483647 w 4138"/>
              <a:gd name="T93" fmla="*/ 2147483647 h 4588"/>
              <a:gd name="T94" fmla="*/ 2147483647 w 4138"/>
              <a:gd name="T95" fmla="*/ 2147483647 h 4588"/>
              <a:gd name="T96" fmla="*/ 2147483647 w 4138"/>
              <a:gd name="T97" fmla="*/ 2147483647 h 4588"/>
              <a:gd name="T98" fmla="*/ 2147483647 w 4138"/>
              <a:gd name="T99" fmla="*/ 2147483647 h 4588"/>
              <a:gd name="T100" fmla="*/ 2147483647 w 4138"/>
              <a:gd name="T101" fmla="*/ 2147483647 h 4588"/>
              <a:gd name="T102" fmla="*/ 2147483647 w 4138"/>
              <a:gd name="T103" fmla="*/ 2147483647 h 4588"/>
              <a:gd name="T104" fmla="*/ 2147483647 w 4138"/>
              <a:gd name="T105" fmla="*/ 2147483647 h 4588"/>
              <a:gd name="T106" fmla="*/ 2147483647 w 4138"/>
              <a:gd name="T107" fmla="*/ 2147483647 h 4588"/>
              <a:gd name="T108" fmla="*/ 2147483647 w 4138"/>
              <a:gd name="T109" fmla="*/ 2147483647 h 4588"/>
              <a:gd name="T110" fmla="*/ 2147483647 w 4138"/>
              <a:gd name="T111" fmla="*/ 2147483647 h 4588"/>
              <a:gd name="T112" fmla="*/ 2147483647 w 4138"/>
              <a:gd name="T113" fmla="*/ 2147483647 h 4588"/>
              <a:gd name="T114" fmla="*/ 2147483647 w 4138"/>
              <a:gd name="T115" fmla="*/ 2147483647 h 4588"/>
              <a:gd name="T116" fmla="*/ 2147483647 w 4138"/>
              <a:gd name="T117" fmla="*/ 2147483647 h 45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138"/>
              <a:gd name="T178" fmla="*/ 0 h 4588"/>
              <a:gd name="T179" fmla="*/ 4138 w 4138"/>
              <a:gd name="T180" fmla="*/ 4588 h 45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138" h="4588">
                <a:moveTo>
                  <a:pt x="4129" y="422"/>
                </a:moveTo>
                <a:lnTo>
                  <a:pt x="4073" y="419"/>
                </a:lnTo>
                <a:lnTo>
                  <a:pt x="4076" y="468"/>
                </a:lnTo>
                <a:lnTo>
                  <a:pt x="4064" y="470"/>
                </a:lnTo>
                <a:lnTo>
                  <a:pt x="4063" y="461"/>
                </a:lnTo>
                <a:lnTo>
                  <a:pt x="4040" y="458"/>
                </a:lnTo>
                <a:lnTo>
                  <a:pt x="4029" y="444"/>
                </a:lnTo>
                <a:lnTo>
                  <a:pt x="4034" y="473"/>
                </a:lnTo>
                <a:lnTo>
                  <a:pt x="4031" y="479"/>
                </a:lnTo>
                <a:lnTo>
                  <a:pt x="4016" y="458"/>
                </a:lnTo>
                <a:lnTo>
                  <a:pt x="3987" y="467"/>
                </a:lnTo>
                <a:lnTo>
                  <a:pt x="3964" y="485"/>
                </a:lnTo>
                <a:lnTo>
                  <a:pt x="3969" y="455"/>
                </a:lnTo>
                <a:lnTo>
                  <a:pt x="3984" y="439"/>
                </a:lnTo>
                <a:lnTo>
                  <a:pt x="4000" y="432"/>
                </a:lnTo>
                <a:lnTo>
                  <a:pt x="4005" y="418"/>
                </a:lnTo>
                <a:lnTo>
                  <a:pt x="3999" y="406"/>
                </a:lnTo>
                <a:lnTo>
                  <a:pt x="3985" y="391"/>
                </a:lnTo>
                <a:lnTo>
                  <a:pt x="3938" y="403"/>
                </a:lnTo>
                <a:lnTo>
                  <a:pt x="3944" y="389"/>
                </a:lnTo>
                <a:lnTo>
                  <a:pt x="3869" y="344"/>
                </a:lnTo>
                <a:lnTo>
                  <a:pt x="3836" y="341"/>
                </a:lnTo>
                <a:lnTo>
                  <a:pt x="3824" y="329"/>
                </a:lnTo>
                <a:lnTo>
                  <a:pt x="3827" y="321"/>
                </a:lnTo>
                <a:lnTo>
                  <a:pt x="3826" y="311"/>
                </a:lnTo>
                <a:lnTo>
                  <a:pt x="3997" y="326"/>
                </a:lnTo>
                <a:lnTo>
                  <a:pt x="4068" y="248"/>
                </a:lnTo>
                <a:lnTo>
                  <a:pt x="4094" y="234"/>
                </a:lnTo>
                <a:lnTo>
                  <a:pt x="4107" y="215"/>
                </a:lnTo>
                <a:lnTo>
                  <a:pt x="4097" y="187"/>
                </a:lnTo>
                <a:lnTo>
                  <a:pt x="4068" y="178"/>
                </a:lnTo>
                <a:lnTo>
                  <a:pt x="4045" y="150"/>
                </a:lnTo>
                <a:lnTo>
                  <a:pt x="4009" y="155"/>
                </a:lnTo>
                <a:lnTo>
                  <a:pt x="3989" y="148"/>
                </a:lnTo>
                <a:lnTo>
                  <a:pt x="4006" y="132"/>
                </a:lnTo>
                <a:lnTo>
                  <a:pt x="3970" y="118"/>
                </a:lnTo>
                <a:lnTo>
                  <a:pt x="3955" y="99"/>
                </a:lnTo>
                <a:lnTo>
                  <a:pt x="3942" y="122"/>
                </a:lnTo>
                <a:lnTo>
                  <a:pt x="3930" y="130"/>
                </a:lnTo>
                <a:lnTo>
                  <a:pt x="3927" y="114"/>
                </a:lnTo>
                <a:lnTo>
                  <a:pt x="3920" y="105"/>
                </a:lnTo>
                <a:lnTo>
                  <a:pt x="3879" y="127"/>
                </a:lnTo>
                <a:lnTo>
                  <a:pt x="3875" y="122"/>
                </a:lnTo>
                <a:lnTo>
                  <a:pt x="3872" y="113"/>
                </a:lnTo>
                <a:lnTo>
                  <a:pt x="3873" y="102"/>
                </a:lnTo>
                <a:lnTo>
                  <a:pt x="3869" y="82"/>
                </a:lnTo>
                <a:lnTo>
                  <a:pt x="3858" y="75"/>
                </a:lnTo>
                <a:lnTo>
                  <a:pt x="3851" y="61"/>
                </a:lnTo>
                <a:lnTo>
                  <a:pt x="3832" y="72"/>
                </a:lnTo>
                <a:lnTo>
                  <a:pt x="3816" y="65"/>
                </a:lnTo>
                <a:lnTo>
                  <a:pt x="3800" y="73"/>
                </a:lnTo>
                <a:lnTo>
                  <a:pt x="3784" y="109"/>
                </a:lnTo>
                <a:lnTo>
                  <a:pt x="3799" y="211"/>
                </a:lnTo>
                <a:lnTo>
                  <a:pt x="3773" y="228"/>
                </a:lnTo>
                <a:lnTo>
                  <a:pt x="3750" y="216"/>
                </a:lnTo>
                <a:lnTo>
                  <a:pt x="3725" y="225"/>
                </a:lnTo>
                <a:lnTo>
                  <a:pt x="3718" y="215"/>
                </a:lnTo>
                <a:lnTo>
                  <a:pt x="3739" y="192"/>
                </a:lnTo>
                <a:lnTo>
                  <a:pt x="3755" y="158"/>
                </a:lnTo>
                <a:lnTo>
                  <a:pt x="3743" y="138"/>
                </a:lnTo>
                <a:lnTo>
                  <a:pt x="3711" y="166"/>
                </a:lnTo>
                <a:lnTo>
                  <a:pt x="3690" y="168"/>
                </a:lnTo>
                <a:lnTo>
                  <a:pt x="3720" y="139"/>
                </a:lnTo>
                <a:lnTo>
                  <a:pt x="3697" y="116"/>
                </a:lnTo>
                <a:lnTo>
                  <a:pt x="3709" y="97"/>
                </a:lnTo>
                <a:lnTo>
                  <a:pt x="3748" y="98"/>
                </a:lnTo>
                <a:lnTo>
                  <a:pt x="3760" y="65"/>
                </a:lnTo>
                <a:lnTo>
                  <a:pt x="3758" y="30"/>
                </a:lnTo>
                <a:lnTo>
                  <a:pt x="3731" y="33"/>
                </a:lnTo>
                <a:lnTo>
                  <a:pt x="3732" y="12"/>
                </a:lnTo>
                <a:lnTo>
                  <a:pt x="3715" y="0"/>
                </a:lnTo>
                <a:lnTo>
                  <a:pt x="3702" y="2"/>
                </a:lnTo>
                <a:lnTo>
                  <a:pt x="3677" y="27"/>
                </a:lnTo>
                <a:lnTo>
                  <a:pt x="3649" y="2"/>
                </a:lnTo>
                <a:lnTo>
                  <a:pt x="3636" y="112"/>
                </a:lnTo>
                <a:lnTo>
                  <a:pt x="3624" y="133"/>
                </a:lnTo>
                <a:lnTo>
                  <a:pt x="3621" y="152"/>
                </a:lnTo>
                <a:lnTo>
                  <a:pt x="3626" y="176"/>
                </a:lnTo>
                <a:lnTo>
                  <a:pt x="3610" y="180"/>
                </a:lnTo>
                <a:lnTo>
                  <a:pt x="3604" y="201"/>
                </a:lnTo>
                <a:lnTo>
                  <a:pt x="3609" y="234"/>
                </a:lnTo>
                <a:lnTo>
                  <a:pt x="3583" y="238"/>
                </a:lnTo>
                <a:lnTo>
                  <a:pt x="3554" y="274"/>
                </a:lnTo>
                <a:lnTo>
                  <a:pt x="3560" y="197"/>
                </a:lnTo>
                <a:lnTo>
                  <a:pt x="3534" y="168"/>
                </a:lnTo>
                <a:lnTo>
                  <a:pt x="3553" y="147"/>
                </a:lnTo>
                <a:lnTo>
                  <a:pt x="3542" y="76"/>
                </a:lnTo>
                <a:lnTo>
                  <a:pt x="3532" y="73"/>
                </a:lnTo>
                <a:lnTo>
                  <a:pt x="3518" y="82"/>
                </a:lnTo>
                <a:lnTo>
                  <a:pt x="3404" y="336"/>
                </a:lnTo>
                <a:lnTo>
                  <a:pt x="3422" y="314"/>
                </a:lnTo>
                <a:lnTo>
                  <a:pt x="3379" y="398"/>
                </a:lnTo>
                <a:lnTo>
                  <a:pt x="3361" y="410"/>
                </a:lnTo>
                <a:lnTo>
                  <a:pt x="3357" y="356"/>
                </a:lnTo>
                <a:lnTo>
                  <a:pt x="3367" y="336"/>
                </a:lnTo>
                <a:lnTo>
                  <a:pt x="3379" y="328"/>
                </a:lnTo>
                <a:lnTo>
                  <a:pt x="3380" y="273"/>
                </a:lnTo>
                <a:lnTo>
                  <a:pt x="3376" y="257"/>
                </a:lnTo>
                <a:lnTo>
                  <a:pt x="3444" y="114"/>
                </a:lnTo>
                <a:lnTo>
                  <a:pt x="3422" y="103"/>
                </a:lnTo>
                <a:lnTo>
                  <a:pt x="3391" y="131"/>
                </a:lnTo>
                <a:lnTo>
                  <a:pt x="3371" y="138"/>
                </a:lnTo>
                <a:lnTo>
                  <a:pt x="3366" y="111"/>
                </a:lnTo>
                <a:lnTo>
                  <a:pt x="3351" y="102"/>
                </a:lnTo>
                <a:lnTo>
                  <a:pt x="3342" y="90"/>
                </a:lnTo>
                <a:lnTo>
                  <a:pt x="3337" y="74"/>
                </a:lnTo>
                <a:lnTo>
                  <a:pt x="3318" y="102"/>
                </a:lnTo>
                <a:lnTo>
                  <a:pt x="3311" y="89"/>
                </a:lnTo>
                <a:lnTo>
                  <a:pt x="3295" y="90"/>
                </a:lnTo>
                <a:lnTo>
                  <a:pt x="3295" y="144"/>
                </a:lnTo>
                <a:lnTo>
                  <a:pt x="3263" y="135"/>
                </a:lnTo>
                <a:lnTo>
                  <a:pt x="3279" y="164"/>
                </a:lnTo>
                <a:lnTo>
                  <a:pt x="3297" y="180"/>
                </a:lnTo>
                <a:lnTo>
                  <a:pt x="3302" y="191"/>
                </a:lnTo>
                <a:lnTo>
                  <a:pt x="3271" y="209"/>
                </a:lnTo>
                <a:lnTo>
                  <a:pt x="3257" y="235"/>
                </a:lnTo>
                <a:lnTo>
                  <a:pt x="3267" y="264"/>
                </a:lnTo>
                <a:lnTo>
                  <a:pt x="3212" y="267"/>
                </a:lnTo>
                <a:lnTo>
                  <a:pt x="3184" y="300"/>
                </a:lnTo>
                <a:lnTo>
                  <a:pt x="3174" y="325"/>
                </a:lnTo>
                <a:lnTo>
                  <a:pt x="3148" y="360"/>
                </a:lnTo>
                <a:lnTo>
                  <a:pt x="3146" y="374"/>
                </a:lnTo>
                <a:lnTo>
                  <a:pt x="3152" y="392"/>
                </a:lnTo>
                <a:lnTo>
                  <a:pt x="3147" y="449"/>
                </a:lnTo>
                <a:lnTo>
                  <a:pt x="3129" y="453"/>
                </a:lnTo>
                <a:lnTo>
                  <a:pt x="3116" y="440"/>
                </a:lnTo>
                <a:lnTo>
                  <a:pt x="3115" y="419"/>
                </a:lnTo>
                <a:lnTo>
                  <a:pt x="3127" y="410"/>
                </a:lnTo>
                <a:lnTo>
                  <a:pt x="3096" y="403"/>
                </a:lnTo>
                <a:lnTo>
                  <a:pt x="3109" y="379"/>
                </a:lnTo>
                <a:lnTo>
                  <a:pt x="3106" y="374"/>
                </a:lnTo>
                <a:lnTo>
                  <a:pt x="3037" y="367"/>
                </a:lnTo>
                <a:lnTo>
                  <a:pt x="3044" y="396"/>
                </a:lnTo>
                <a:lnTo>
                  <a:pt x="3034" y="401"/>
                </a:lnTo>
                <a:lnTo>
                  <a:pt x="3016" y="394"/>
                </a:lnTo>
                <a:lnTo>
                  <a:pt x="3015" y="378"/>
                </a:lnTo>
                <a:lnTo>
                  <a:pt x="3007" y="356"/>
                </a:lnTo>
                <a:lnTo>
                  <a:pt x="2999" y="363"/>
                </a:lnTo>
                <a:lnTo>
                  <a:pt x="2994" y="341"/>
                </a:lnTo>
                <a:lnTo>
                  <a:pt x="2980" y="353"/>
                </a:lnTo>
                <a:lnTo>
                  <a:pt x="2974" y="341"/>
                </a:lnTo>
                <a:lnTo>
                  <a:pt x="2962" y="354"/>
                </a:lnTo>
                <a:lnTo>
                  <a:pt x="2962" y="392"/>
                </a:lnTo>
                <a:lnTo>
                  <a:pt x="2938" y="348"/>
                </a:lnTo>
                <a:lnTo>
                  <a:pt x="2929" y="340"/>
                </a:lnTo>
                <a:lnTo>
                  <a:pt x="2931" y="397"/>
                </a:lnTo>
                <a:lnTo>
                  <a:pt x="2971" y="419"/>
                </a:lnTo>
                <a:lnTo>
                  <a:pt x="2986" y="419"/>
                </a:lnTo>
                <a:lnTo>
                  <a:pt x="2983" y="492"/>
                </a:lnTo>
                <a:lnTo>
                  <a:pt x="2993" y="517"/>
                </a:lnTo>
                <a:lnTo>
                  <a:pt x="2994" y="551"/>
                </a:lnTo>
                <a:lnTo>
                  <a:pt x="2895" y="439"/>
                </a:lnTo>
                <a:lnTo>
                  <a:pt x="2905" y="484"/>
                </a:lnTo>
                <a:lnTo>
                  <a:pt x="2892" y="482"/>
                </a:lnTo>
                <a:lnTo>
                  <a:pt x="2886" y="507"/>
                </a:lnTo>
                <a:lnTo>
                  <a:pt x="2874" y="506"/>
                </a:lnTo>
                <a:lnTo>
                  <a:pt x="2866" y="522"/>
                </a:lnTo>
                <a:lnTo>
                  <a:pt x="2856" y="514"/>
                </a:lnTo>
                <a:lnTo>
                  <a:pt x="2854" y="500"/>
                </a:lnTo>
                <a:lnTo>
                  <a:pt x="2863" y="474"/>
                </a:lnTo>
                <a:lnTo>
                  <a:pt x="2845" y="485"/>
                </a:lnTo>
                <a:lnTo>
                  <a:pt x="2829" y="507"/>
                </a:lnTo>
                <a:lnTo>
                  <a:pt x="2821" y="536"/>
                </a:lnTo>
                <a:lnTo>
                  <a:pt x="2808" y="541"/>
                </a:lnTo>
                <a:lnTo>
                  <a:pt x="2818" y="591"/>
                </a:lnTo>
                <a:lnTo>
                  <a:pt x="2780" y="624"/>
                </a:lnTo>
                <a:lnTo>
                  <a:pt x="2764" y="671"/>
                </a:lnTo>
                <a:lnTo>
                  <a:pt x="2746" y="692"/>
                </a:lnTo>
                <a:lnTo>
                  <a:pt x="2771" y="644"/>
                </a:lnTo>
                <a:lnTo>
                  <a:pt x="2773" y="475"/>
                </a:lnTo>
                <a:lnTo>
                  <a:pt x="2748" y="485"/>
                </a:lnTo>
                <a:lnTo>
                  <a:pt x="2712" y="548"/>
                </a:lnTo>
                <a:lnTo>
                  <a:pt x="2691" y="649"/>
                </a:lnTo>
                <a:lnTo>
                  <a:pt x="2689" y="527"/>
                </a:lnTo>
                <a:lnTo>
                  <a:pt x="2629" y="536"/>
                </a:lnTo>
                <a:lnTo>
                  <a:pt x="2608" y="576"/>
                </a:lnTo>
                <a:lnTo>
                  <a:pt x="2610" y="636"/>
                </a:lnTo>
                <a:lnTo>
                  <a:pt x="2632" y="668"/>
                </a:lnTo>
                <a:lnTo>
                  <a:pt x="2653" y="676"/>
                </a:lnTo>
                <a:lnTo>
                  <a:pt x="2670" y="707"/>
                </a:lnTo>
                <a:lnTo>
                  <a:pt x="2666" y="732"/>
                </a:lnTo>
                <a:lnTo>
                  <a:pt x="2647" y="729"/>
                </a:lnTo>
                <a:lnTo>
                  <a:pt x="2631" y="691"/>
                </a:lnTo>
                <a:lnTo>
                  <a:pt x="2606" y="674"/>
                </a:lnTo>
                <a:lnTo>
                  <a:pt x="2566" y="616"/>
                </a:lnTo>
                <a:lnTo>
                  <a:pt x="2539" y="620"/>
                </a:lnTo>
                <a:lnTo>
                  <a:pt x="2554" y="660"/>
                </a:lnTo>
                <a:lnTo>
                  <a:pt x="2584" y="690"/>
                </a:lnTo>
                <a:lnTo>
                  <a:pt x="2561" y="711"/>
                </a:lnTo>
                <a:lnTo>
                  <a:pt x="2542" y="695"/>
                </a:lnTo>
                <a:lnTo>
                  <a:pt x="2531" y="709"/>
                </a:lnTo>
                <a:lnTo>
                  <a:pt x="2527" y="678"/>
                </a:lnTo>
                <a:lnTo>
                  <a:pt x="2508" y="691"/>
                </a:lnTo>
                <a:lnTo>
                  <a:pt x="2507" y="679"/>
                </a:lnTo>
                <a:lnTo>
                  <a:pt x="2514" y="647"/>
                </a:lnTo>
                <a:lnTo>
                  <a:pt x="2502" y="634"/>
                </a:lnTo>
                <a:lnTo>
                  <a:pt x="2477" y="702"/>
                </a:lnTo>
                <a:lnTo>
                  <a:pt x="2479" y="722"/>
                </a:lnTo>
                <a:lnTo>
                  <a:pt x="2491" y="740"/>
                </a:lnTo>
                <a:lnTo>
                  <a:pt x="2417" y="781"/>
                </a:lnTo>
                <a:lnTo>
                  <a:pt x="2405" y="825"/>
                </a:lnTo>
                <a:lnTo>
                  <a:pt x="2412" y="842"/>
                </a:lnTo>
                <a:lnTo>
                  <a:pt x="2433" y="835"/>
                </a:lnTo>
                <a:lnTo>
                  <a:pt x="2447" y="856"/>
                </a:lnTo>
                <a:lnTo>
                  <a:pt x="2419" y="854"/>
                </a:lnTo>
                <a:lnTo>
                  <a:pt x="2427" y="897"/>
                </a:lnTo>
                <a:lnTo>
                  <a:pt x="2396" y="884"/>
                </a:lnTo>
                <a:lnTo>
                  <a:pt x="2383" y="888"/>
                </a:lnTo>
                <a:lnTo>
                  <a:pt x="2400" y="908"/>
                </a:lnTo>
                <a:lnTo>
                  <a:pt x="2387" y="921"/>
                </a:lnTo>
                <a:lnTo>
                  <a:pt x="2361" y="910"/>
                </a:lnTo>
                <a:lnTo>
                  <a:pt x="2353" y="925"/>
                </a:lnTo>
                <a:lnTo>
                  <a:pt x="2335" y="919"/>
                </a:lnTo>
                <a:lnTo>
                  <a:pt x="2296" y="933"/>
                </a:lnTo>
                <a:lnTo>
                  <a:pt x="2283" y="954"/>
                </a:lnTo>
                <a:lnTo>
                  <a:pt x="2267" y="963"/>
                </a:lnTo>
                <a:lnTo>
                  <a:pt x="2264" y="971"/>
                </a:lnTo>
                <a:lnTo>
                  <a:pt x="2288" y="991"/>
                </a:lnTo>
                <a:lnTo>
                  <a:pt x="2313" y="983"/>
                </a:lnTo>
                <a:lnTo>
                  <a:pt x="2327" y="969"/>
                </a:lnTo>
                <a:lnTo>
                  <a:pt x="2365" y="996"/>
                </a:lnTo>
                <a:lnTo>
                  <a:pt x="2394" y="975"/>
                </a:lnTo>
                <a:lnTo>
                  <a:pt x="2402" y="984"/>
                </a:lnTo>
                <a:lnTo>
                  <a:pt x="2409" y="1005"/>
                </a:lnTo>
                <a:lnTo>
                  <a:pt x="2383" y="1004"/>
                </a:lnTo>
                <a:lnTo>
                  <a:pt x="2370" y="1021"/>
                </a:lnTo>
                <a:lnTo>
                  <a:pt x="2365" y="1054"/>
                </a:lnTo>
                <a:lnTo>
                  <a:pt x="2328" y="1032"/>
                </a:lnTo>
                <a:lnTo>
                  <a:pt x="2301" y="1030"/>
                </a:lnTo>
                <a:lnTo>
                  <a:pt x="2296" y="1017"/>
                </a:lnTo>
                <a:lnTo>
                  <a:pt x="2266" y="1007"/>
                </a:lnTo>
                <a:lnTo>
                  <a:pt x="2232" y="1027"/>
                </a:lnTo>
                <a:lnTo>
                  <a:pt x="2220" y="1046"/>
                </a:lnTo>
                <a:lnTo>
                  <a:pt x="2241" y="1086"/>
                </a:lnTo>
                <a:lnTo>
                  <a:pt x="2243" y="1105"/>
                </a:lnTo>
                <a:lnTo>
                  <a:pt x="2227" y="1103"/>
                </a:lnTo>
                <a:lnTo>
                  <a:pt x="2237" y="1139"/>
                </a:lnTo>
                <a:lnTo>
                  <a:pt x="2237" y="1166"/>
                </a:lnTo>
                <a:lnTo>
                  <a:pt x="2218" y="1159"/>
                </a:lnTo>
                <a:lnTo>
                  <a:pt x="2217" y="1185"/>
                </a:lnTo>
                <a:lnTo>
                  <a:pt x="2198" y="1188"/>
                </a:lnTo>
                <a:lnTo>
                  <a:pt x="2188" y="1094"/>
                </a:lnTo>
                <a:lnTo>
                  <a:pt x="2170" y="1097"/>
                </a:lnTo>
                <a:lnTo>
                  <a:pt x="2158" y="1130"/>
                </a:lnTo>
                <a:lnTo>
                  <a:pt x="2140" y="1122"/>
                </a:lnTo>
                <a:lnTo>
                  <a:pt x="2133" y="1133"/>
                </a:lnTo>
                <a:lnTo>
                  <a:pt x="2157" y="1145"/>
                </a:lnTo>
                <a:lnTo>
                  <a:pt x="2151" y="1154"/>
                </a:lnTo>
                <a:lnTo>
                  <a:pt x="2130" y="1157"/>
                </a:lnTo>
                <a:lnTo>
                  <a:pt x="2112" y="1169"/>
                </a:lnTo>
                <a:lnTo>
                  <a:pt x="2102" y="1190"/>
                </a:lnTo>
                <a:lnTo>
                  <a:pt x="2104" y="1216"/>
                </a:lnTo>
                <a:lnTo>
                  <a:pt x="2124" y="1234"/>
                </a:lnTo>
                <a:lnTo>
                  <a:pt x="2105" y="1242"/>
                </a:lnTo>
                <a:lnTo>
                  <a:pt x="2117" y="1256"/>
                </a:lnTo>
                <a:lnTo>
                  <a:pt x="2102" y="1263"/>
                </a:lnTo>
                <a:lnTo>
                  <a:pt x="2088" y="1292"/>
                </a:lnTo>
                <a:lnTo>
                  <a:pt x="2077" y="1298"/>
                </a:lnTo>
                <a:lnTo>
                  <a:pt x="2064" y="1296"/>
                </a:lnTo>
                <a:lnTo>
                  <a:pt x="2066" y="1305"/>
                </a:lnTo>
                <a:lnTo>
                  <a:pt x="2090" y="1316"/>
                </a:lnTo>
                <a:lnTo>
                  <a:pt x="2141" y="1302"/>
                </a:lnTo>
                <a:lnTo>
                  <a:pt x="2087" y="1348"/>
                </a:lnTo>
                <a:lnTo>
                  <a:pt x="2040" y="1333"/>
                </a:lnTo>
                <a:lnTo>
                  <a:pt x="2031" y="1322"/>
                </a:lnTo>
                <a:lnTo>
                  <a:pt x="2028" y="1303"/>
                </a:lnTo>
                <a:lnTo>
                  <a:pt x="2008" y="1305"/>
                </a:lnTo>
                <a:lnTo>
                  <a:pt x="1978" y="1328"/>
                </a:lnTo>
                <a:lnTo>
                  <a:pt x="1961" y="1369"/>
                </a:lnTo>
                <a:lnTo>
                  <a:pt x="1934" y="1387"/>
                </a:lnTo>
                <a:lnTo>
                  <a:pt x="1931" y="1411"/>
                </a:lnTo>
                <a:lnTo>
                  <a:pt x="1948" y="1412"/>
                </a:lnTo>
                <a:lnTo>
                  <a:pt x="1938" y="1445"/>
                </a:lnTo>
                <a:lnTo>
                  <a:pt x="1916" y="1451"/>
                </a:lnTo>
                <a:lnTo>
                  <a:pt x="1901" y="1499"/>
                </a:lnTo>
                <a:lnTo>
                  <a:pt x="1882" y="1493"/>
                </a:lnTo>
                <a:lnTo>
                  <a:pt x="1864" y="1501"/>
                </a:lnTo>
                <a:lnTo>
                  <a:pt x="1847" y="1501"/>
                </a:lnTo>
                <a:lnTo>
                  <a:pt x="1822" y="1529"/>
                </a:lnTo>
                <a:lnTo>
                  <a:pt x="1836" y="1556"/>
                </a:lnTo>
                <a:lnTo>
                  <a:pt x="1825" y="1567"/>
                </a:lnTo>
                <a:lnTo>
                  <a:pt x="1795" y="1568"/>
                </a:lnTo>
                <a:lnTo>
                  <a:pt x="1793" y="1594"/>
                </a:lnTo>
                <a:lnTo>
                  <a:pt x="1762" y="1596"/>
                </a:lnTo>
                <a:lnTo>
                  <a:pt x="1768" y="1611"/>
                </a:lnTo>
                <a:lnTo>
                  <a:pt x="1754" y="1620"/>
                </a:lnTo>
                <a:lnTo>
                  <a:pt x="1747" y="1642"/>
                </a:lnTo>
                <a:lnTo>
                  <a:pt x="1780" y="1653"/>
                </a:lnTo>
                <a:lnTo>
                  <a:pt x="1771" y="1667"/>
                </a:lnTo>
                <a:lnTo>
                  <a:pt x="1747" y="1678"/>
                </a:lnTo>
                <a:lnTo>
                  <a:pt x="1732" y="1665"/>
                </a:lnTo>
                <a:lnTo>
                  <a:pt x="1730" y="1670"/>
                </a:lnTo>
                <a:lnTo>
                  <a:pt x="1729" y="1709"/>
                </a:lnTo>
                <a:lnTo>
                  <a:pt x="1743" y="1732"/>
                </a:lnTo>
                <a:lnTo>
                  <a:pt x="1758" y="1713"/>
                </a:lnTo>
                <a:lnTo>
                  <a:pt x="1769" y="1727"/>
                </a:lnTo>
                <a:lnTo>
                  <a:pt x="1759" y="1750"/>
                </a:lnTo>
                <a:lnTo>
                  <a:pt x="1704" y="1754"/>
                </a:lnTo>
                <a:lnTo>
                  <a:pt x="1690" y="1763"/>
                </a:lnTo>
                <a:lnTo>
                  <a:pt x="1682" y="1803"/>
                </a:lnTo>
                <a:lnTo>
                  <a:pt x="1658" y="1818"/>
                </a:lnTo>
                <a:lnTo>
                  <a:pt x="1634" y="1823"/>
                </a:lnTo>
                <a:lnTo>
                  <a:pt x="1615" y="1859"/>
                </a:lnTo>
                <a:lnTo>
                  <a:pt x="1639" y="1858"/>
                </a:lnTo>
                <a:lnTo>
                  <a:pt x="1662" y="1838"/>
                </a:lnTo>
                <a:lnTo>
                  <a:pt x="1693" y="1828"/>
                </a:lnTo>
                <a:lnTo>
                  <a:pt x="1691" y="1853"/>
                </a:lnTo>
                <a:lnTo>
                  <a:pt x="1705" y="1890"/>
                </a:lnTo>
                <a:lnTo>
                  <a:pt x="1653" y="1865"/>
                </a:lnTo>
                <a:lnTo>
                  <a:pt x="1646" y="1890"/>
                </a:lnTo>
                <a:lnTo>
                  <a:pt x="1656" y="1901"/>
                </a:lnTo>
                <a:lnTo>
                  <a:pt x="1638" y="1913"/>
                </a:lnTo>
                <a:lnTo>
                  <a:pt x="1629" y="1929"/>
                </a:lnTo>
                <a:lnTo>
                  <a:pt x="1632" y="1955"/>
                </a:lnTo>
                <a:lnTo>
                  <a:pt x="1622" y="1959"/>
                </a:lnTo>
                <a:lnTo>
                  <a:pt x="1607" y="1948"/>
                </a:lnTo>
                <a:lnTo>
                  <a:pt x="1593" y="1963"/>
                </a:lnTo>
                <a:lnTo>
                  <a:pt x="1598" y="1992"/>
                </a:lnTo>
                <a:lnTo>
                  <a:pt x="1613" y="2007"/>
                </a:lnTo>
                <a:lnTo>
                  <a:pt x="1614" y="2061"/>
                </a:lnTo>
                <a:lnTo>
                  <a:pt x="1596" y="2036"/>
                </a:lnTo>
                <a:lnTo>
                  <a:pt x="1577" y="2027"/>
                </a:lnTo>
                <a:lnTo>
                  <a:pt x="1564" y="1990"/>
                </a:lnTo>
                <a:lnTo>
                  <a:pt x="1562" y="2037"/>
                </a:lnTo>
                <a:lnTo>
                  <a:pt x="1550" y="2051"/>
                </a:lnTo>
                <a:lnTo>
                  <a:pt x="1531" y="2056"/>
                </a:lnTo>
                <a:lnTo>
                  <a:pt x="1519" y="2082"/>
                </a:lnTo>
                <a:lnTo>
                  <a:pt x="1531" y="2092"/>
                </a:lnTo>
                <a:lnTo>
                  <a:pt x="1549" y="2085"/>
                </a:lnTo>
                <a:lnTo>
                  <a:pt x="1564" y="2063"/>
                </a:lnTo>
                <a:lnTo>
                  <a:pt x="1568" y="2075"/>
                </a:lnTo>
                <a:lnTo>
                  <a:pt x="1563" y="2087"/>
                </a:lnTo>
                <a:lnTo>
                  <a:pt x="1563" y="2127"/>
                </a:lnTo>
                <a:lnTo>
                  <a:pt x="1543" y="2143"/>
                </a:lnTo>
                <a:lnTo>
                  <a:pt x="1514" y="2125"/>
                </a:lnTo>
                <a:lnTo>
                  <a:pt x="1496" y="2145"/>
                </a:lnTo>
                <a:lnTo>
                  <a:pt x="1479" y="2133"/>
                </a:lnTo>
                <a:lnTo>
                  <a:pt x="1454" y="2159"/>
                </a:lnTo>
                <a:lnTo>
                  <a:pt x="1448" y="2184"/>
                </a:lnTo>
                <a:lnTo>
                  <a:pt x="1426" y="2199"/>
                </a:lnTo>
                <a:lnTo>
                  <a:pt x="1401" y="2204"/>
                </a:lnTo>
                <a:lnTo>
                  <a:pt x="1381" y="2259"/>
                </a:lnTo>
                <a:lnTo>
                  <a:pt x="1410" y="2255"/>
                </a:lnTo>
                <a:lnTo>
                  <a:pt x="1437" y="2240"/>
                </a:lnTo>
                <a:lnTo>
                  <a:pt x="1446" y="2252"/>
                </a:lnTo>
                <a:lnTo>
                  <a:pt x="1397" y="2267"/>
                </a:lnTo>
                <a:lnTo>
                  <a:pt x="1392" y="2296"/>
                </a:lnTo>
                <a:lnTo>
                  <a:pt x="1397" y="2327"/>
                </a:lnTo>
                <a:lnTo>
                  <a:pt x="1382" y="2346"/>
                </a:lnTo>
                <a:lnTo>
                  <a:pt x="1349" y="2352"/>
                </a:lnTo>
                <a:lnTo>
                  <a:pt x="1316" y="2314"/>
                </a:lnTo>
                <a:lnTo>
                  <a:pt x="1307" y="2313"/>
                </a:lnTo>
                <a:lnTo>
                  <a:pt x="1276" y="2352"/>
                </a:lnTo>
                <a:lnTo>
                  <a:pt x="1244" y="2368"/>
                </a:lnTo>
                <a:lnTo>
                  <a:pt x="1237" y="2385"/>
                </a:lnTo>
                <a:lnTo>
                  <a:pt x="1145" y="2481"/>
                </a:lnTo>
                <a:lnTo>
                  <a:pt x="1151" y="2512"/>
                </a:lnTo>
                <a:lnTo>
                  <a:pt x="1150" y="2522"/>
                </a:lnTo>
                <a:lnTo>
                  <a:pt x="1079" y="2548"/>
                </a:lnTo>
                <a:lnTo>
                  <a:pt x="1072" y="2578"/>
                </a:lnTo>
                <a:lnTo>
                  <a:pt x="1086" y="2594"/>
                </a:lnTo>
                <a:lnTo>
                  <a:pt x="1122" y="2584"/>
                </a:lnTo>
                <a:lnTo>
                  <a:pt x="1101" y="2626"/>
                </a:lnTo>
                <a:lnTo>
                  <a:pt x="1116" y="2664"/>
                </a:lnTo>
                <a:lnTo>
                  <a:pt x="1133" y="2676"/>
                </a:lnTo>
                <a:lnTo>
                  <a:pt x="1320" y="2593"/>
                </a:lnTo>
                <a:lnTo>
                  <a:pt x="1339" y="2574"/>
                </a:lnTo>
                <a:lnTo>
                  <a:pt x="1350" y="2585"/>
                </a:lnTo>
                <a:lnTo>
                  <a:pt x="1337" y="2601"/>
                </a:lnTo>
                <a:lnTo>
                  <a:pt x="1295" y="2618"/>
                </a:lnTo>
                <a:lnTo>
                  <a:pt x="1274" y="2617"/>
                </a:lnTo>
                <a:lnTo>
                  <a:pt x="1211" y="2655"/>
                </a:lnTo>
                <a:lnTo>
                  <a:pt x="1223" y="2679"/>
                </a:lnTo>
                <a:lnTo>
                  <a:pt x="1221" y="2689"/>
                </a:lnTo>
                <a:lnTo>
                  <a:pt x="1166" y="2701"/>
                </a:lnTo>
                <a:lnTo>
                  <a:pt x="1136" y="2697"/>
                </a:lnTo>
                <a:lnTo>
                  <a:pt x="1125" y="2707"/>
                </a:lnTo>
                <a:lnTo>
                  <a:pt x="1130" y="2727"/>
                </a:lnTo>
                <a:lnTo>
                  <a:pt x="1116" y="2731"/>
                </a:lnTo>
                <a:lnTo>
                  <a:pt x="1090" y="2721"/>
                </a:lnTo>
                <a:lnTo>
                  <a:pt x="1094" y="2694"/>
                </a:lnTo>
                <a:lnTo>
                  <a:pt x="1066" y="2630"/>
                </a:lnTo>
                <a:lnTo>
                  <a:pt x="1050" y="2629"/>
                </a:lnTo>
                <a:lnTo>
                  <a:pt x="1039" y="2643"/>
                </a:lnTo>
                <a:lnTo>
                  <a:pt x="1017" y="2643"/>
                </a:lnTo>
                <a:lnTo>
                  <a:pt x="994" y="2659"/>
                </a:lnTo>
                <a:lnTo>
                  <a:pt x="989" y="2679"/>
                </a:lnTo>
                <a:lnTo>
                  <a:pt x="1003" y="2697"/>
                </a:lnTo>
                <a:lnTo>
                  <a:pt x="1006" y="2711"/>
                </a:lnTo>
                <a:lnTo>
                  <a:pt x="969" y="2725"/>
                </a:lnTo>
                <a:lnTo>
                  <a:pt x="959" y="2703"/>
                </a:lnTo>
                <a:lnTo>
                  <a:pt x="963" y="2679"/>
                </a:lnTo>
                <a:lnTo>
                  <a:pt x="960" y="2661"/>
                </a:lnTo>
                <a:lnTo>
                  <a:pt x="875" y="2681"/>
                </a:lnTo>
                <a:lnTo>
                  <a:pt x="843" y="2724"/>
                </a:lnTo>
                <a:lnTo>
                  <a:pt x="824" y="2718"/>
                </a:lnTo>
                <a:lnTo>
                  <a:pt x="826" y="2741"/>
                </a:lnTo>
                <a:lnTo>
                  <a:pt x="819" y="2750"/>
                </a:lnTo>
                <a:lnTo>
                  <a:pt x="791" y="2748"/>
                </a:lnTo>
                <a:lnTo>
                  <a:pt x="795" y="2736"/>
                </a:lnTo>
                <a:lnTo>
                  <a:pt x="792" y="2722"/>
                </a:lnTo>
                <a:lnTo>
                  <a:pt x="779" y="2724"/>
                </a:lnTo>
                <a:lnTo>
                  <a:pt x="770" y="2735"/>
                </a:lnTo>
                <a:lnTo>
                  <a:pt x="769" y="2749"/>
                </a:lnTo>
                <a:lnTo>
                  <a:pt x="763" y="2755"/>
                </a:lnTo>
                <a:lnTo>
                  <a:pt x="737" y="2751"/>
                </a:lnTo>
                <a:lnTo>
                  <a:pt x="690" y="2763"/>
                </a:lnTo>
                <a:lnTo>
                  <a:pt x="656" y="2833"/>
                </a:lnTo>
                <a:lnTo>
                  <a:pt x="635" y="2814"/>
                </a:lnTo>
                <a:lnTo>
                  <a:pt x="607" y="2806"/>
                </a:lnTo>
                <a:lnTo>
                  <a:pt x="576" y="2823"/>
                </a:lnTo>
                <a:lnTo>
                  <a:pt x="566" y="2842"/>
                </a:lnTo>
                <a:lnTo>
                  <a:pt x="592" y="2866"/>
                </a:lnTo>
                <a:lnTo>
                  <a:pt x="572" y="2881"/>
                </a:lnTo>
                <a:lnTo>
                  <a:pt x="599" y="2894"/>
                </a:lnTo>
                <a:lnTo>
                  <a:pt x="634" y="2890"/>
                </a:lnTo>
                <a:lnTo>
                  <a:pt x="643" y="2911"/>
                </a:lnTo>
                <a:lnTo>
                  <a:pt x="658" y="2923"/>
                </a:lnTo>
                <a:lnTo>
                  <a:pt x="633" y="2943"/>
                </a:lnTo>
                <a:lnTo>
                  <a:pt x="639" y="2965"/>
                </a:lnTo>
                <a:lnTo>
                  <a:pt x="616" y="2948"/>
                </a:lnTo>
                <a:lnTo>
                  <a:pt x="501" y="2918"/>
                </a:lnTo>
                <a:lnTo>
                  <a:pt x="484" y="2928"/>
                </a:lnTo>
                <a:lnTo>
                  <a:pt x="465" y="2920"/>
                </a:lnTo>
                <a:lnTo>
                  <a:pt x="444" y="2932"/>
                </a:lnTo>
                <a:lnTo>
                  <a:pt x="446" y="2940"/>
                </a:lnTo>
                <a:lnTo>
                  <a:pt x="463" y="2951"/>
                </a:lnTo>
                <a:lnTo>
                  <a:pt x="443" y="2955"/>
                </a:lnTo>
                <a:lnTo>
                  <a:pt x="441" y="2972"/>
                </a:lnTo>
                <a:lnTo>
                  <a:pt x="464" y="2974"/>
                </a:lnTo>
                <a:lnTo>
                  <a:pt x="482" y="2967"/>
                </a:lnTo>
                <a:lnTo>
                  <a:pt x="453" y="2994"/>
                </a:lnTo>
                <a:lnTo>
                  <a:pt x="453" y="3067"/>
                </a:lnTo>
                <a:lnTo>
                  <a:pt x="443" y="3068"/>
                </a:lnTo>
                <a:lnTo>
                  <a:pt x="437" y="3024"/>
                </a:lnTo>
                <a:lnTo>
                  <a:pt x="427" y="3004"/>
                </a:lnTo>
                <a:lnTo>
                  <a:pt x="396" y="3015"/>
                </a:lnTo>
                <a:lnTo>
                  <a:pt x="356" y="3063"/>
                </a:lnTo>
                <a:lnTo>
                  <a:pt x="370" y="3082"/>
                </a:lnTo>
                <a:lnTo>
                  <a:pt x="369" y="3104"/>
                </a:lnTo>
                <a:lnTo>
                  <a:pt x="345" y="3080"/>
                </a:lnTo>
                <a:lnTo>
                  <a:pt x="339" y="3054"/>
                </a:lnTo>
                <a:lnTo>
                  <a:pt x="313" y="3058"/>
                </a:lnTo>
                <a:lnTo>
                  <a:pt x="273" y="3047"/>
                </a:lnTo>
                <a:lnTo>
                  <a:pt x="267" y="3066"/>
                </a:lnTo>
                <a:lnTo>
                  <a:pt x="267" y="3083"/>
                </a:lnTo>
                <a:lnTo>
                  <a:pt x="228" y="3034"/>
                </a:lnTo>
                <a:lnTo>
                  <a:pt x="213" y="3043"/>
                </a:lnTo>
                <a:lnTo>
                  <a:pt x="222" y="3094"/>
                </a:lnTo>
                <a:lnTo>
                  <a:pt x="206" y="3107"/>
                </a:lnTo>
                <a:lnTo>
                  <a:pt x="209" y="3116"/>
                </a:lnTo>
                <a:lnTo>
                  <a:pt x="378" y="3130"/>
                </a:lnTo>
                <a:lnTo>
                  <a:pt x="323" y="3146"/>
                </a:lnTo>
                <a:lnTo>
                  <a:pt x="331" y="3159"/>
                </a:lnTo>
                <a:lnTo>
                  <a:pt x="397" y="3160"/>
                </a:lnTo>
                <a:lnTo>
                  <a:pt x="402" y="3167"/>
                </a:lnTo>
                <a:lnTo>
                  <a:pt x="368" y="3181"/>
                </a:lnTo>
                <a:lnTo>
                  <a:pt x="272" y="3167"/>
                </a:lnTo>
                <a:lnTo>
                  <a:pt x="256" y="3150"/>
                </a:lnTo>
                <a:lnTo>
                  <a:pt x="238" y="3146"/>
                </a:lnTo>
                <a:lnTo>
                  <a:pt x="197" y="3167"/>
                </a:lnTo>
                <a:lnTo>
                  <a:pt x="190" y="3183"/>
                </a:lnTo>
                <a:lnTo>
                  <a:pt x="169" y="3177"/>
                </a:lnTo>
                <a:lnTo>
                  <a:pt x="159" y="3180"/>
                </a:lnTo>
                <a:lnTo>
                  <a:pt x="151" y="3203"/>
                </a:lnTo>
                <a:lnTo>
                  <a:pt x="195" y="3227"/>
                </a:lnTo>
                <a:lnTo>
                  <a:pt x="186" y="3246"/>
                </a:lnTo>
                <a:lnTo>
                  <a:pt x="184" y="3268"/>
                </a:lnTo>
                <a:lnTo>
                  <a:pt x="136" y="3302"/>
                </a:lnTo>
                <a:lnTo>
                  <a:pt x="139" y="3323"/>
                </a:lnTo>
                <a:lnTo>
                  <a:pt x="129" y="3335"/>
                </a:lnTo>
                <a:lnTo>
                  <a:pt x="122" y="3357"/>
                </a:lnTo>
                <a:lnTo>
                  <a:pt x="133" y="3371"/>
                </a:lnTo>
                <a:lnTo>
                  <a:pt x="127" y="3394"/>
                </a:lnTo>
                <a:lnTo>
                  <a:pt x="175" y="3413"/>
                </a:lnTo>
                <a:lnTo>
                  <a:pt x="279" y="3395"/>
                </a:lnTo>
                <a:lnTo>
                  <a:pt x="297" y="3414"/>
                </a:lnTo>
                <a:lnTo>
                  <a:pt x="333" y="3422"/>
                </a:lnTo>
                <a:lnTo>
                  <a:pt x="388" y="3344"/>
                </a:lnTo>
                <a:lnTo>
                  <a:pt x="387" y="3376"/>
                </a:lnTo>
                <a:lnTo>
                  <a:pt x="369" y="3416"/>
                </a:lnTo>
                <a:lnTo>
                  <a:pt x="385" y="3428"/>
                </a:lnTo>
                <a:lnTo>
                  <a:pt x="421" y="3435"/>
                </a:lnTo>
                <a:lnTo>
                  <a:pt x="444" y="3430"/>
                </a:lnTo>
                <a:lnTo>
                  <a:pt x="459" y="3444"/>
                </a:lnTo>
                <a:lnTo>
                  <a:pt x="501" y="3412"/>
                </a:lnTo>
                <a:lnTo>
                  <a:pt x="526" y="3343"/>
                </a:lnTo>
                <a:lnTo>
                  <a:pt x="569" y="3327"/>
                </a:lnTo>
                <a:lnTo>
                  <a:pt x="572" y="3342"/>
                </a:lnTo>
                <a:lnTo>
                  <a:pt x="535" y="3386"/>
                </a:lnTo>
                <a:lnTo>
                  <a:pt x="514" y="3435"/>
                </a:lnTo>
                <a:lnTo>
                  <a:pt x="534" y="3435"/>
                </a:lnTo>
                <a:lnTo>
                  <a:pt x="558" y="3425"/>
                </a:lnTo>
                <a:lnTo>
                  <a:pt x="573" y="3437"/>
                </a:lnTo>
                <a:lnTo>
                  <a:pt x="520" y="3466"/>
                </a:lnTo>
                <a:lnTo>
                  <a:pt x="462" y="3472"/>
                </a:lnTo>
                <a:lnTo>
                  <a:pt x="450" y="3502"/>
                </a:lnTo>
                <a:lnTo>
                  <a:pt x="467" y="3528"/>
                </a:lnTo>
                <a:lnTo>
                  <a:pt x="417" y="3548"/>
                </a:lnTo>
                <a:lnTo>
                  <a:pt x="424" y="3513"/>
                </a:lnTo>
                <a:lnTo>
                  <a:pt x="418" y="3488"/>
                </a:lnTo>
                <a:lnTo>
                  <a:pt x="393" y="3459"/>
                </a:lnTo>
                <a:lnTo>
                  <a:pt x="316" y="3456"/>
                </a:lnTo>
                <a:lnTo>
                  <a:pt x="283" y="3441"/>
                </a:lnTo>
                <a:lnTo>
                  <a:pt x="251" y="3442"/>
                </a:lnTo>
                <a:lnTo>
                  <a:pt x="221" y="3432"/>
                </a:lnTo>
                <a:lnTo>
                  <a:pt x="189" y="3451"/>
                </a:lnTo>
                <a:lnTo>
                  <a:pt x="133" y="3425"/>
                </a:lnTo>
                <a:lnTo>
                  <a:pt x="107" y="3459"/>
                </a:lnTo>
                <a:lnTo>
                  <a:pt x="96" y="3491"/>
                </a:lnTo>
                <a:lnTo>
                  <a:pt x="125" y="3501"/>
                </a:lnTo>
                <a:lnTo>
                  <a:pt x="138" y="3498"/>
                </a:lnTo>
                <a:lnTo>
                  <a:pt x="131" y="3544"/>
                </a:lnTo>
                <a:lnTo>
                  <a:pt x="106" y="3527"/>
                </a:lnTo>
                <a:lnTo>
                  <a:pt x="90" y="3505"/>
                </a:lnTo>
                <a:lnTo>
                  <a:pt x="85" y="3512"/>
                </a:lnTo>
                <a:lnTo>
                  <a:pt x="80" y="3511"/>
                </a:lnTo>
                <a:lnTo>
                  <a:pt x="77" y="3522"/>
                </a:lnTo>
                <a:lnTo>
                  <a:pt x="96" y="3587"/>
                </a:lnTo>
                <a:lnTo>
                  <a:pt x="115" y="3595"/>
                </a:lnTo>
                <a:lnTo>
                  <a:pt x="164" y="3575"/>
                </a:lnTo>
                <a:lnTo>
                  <a:pt x="192" y="3575"/>
                </a:lnTo>
                <a:lnTo>
                  <a:pt x="122" y="3630"/>
                </a:lnTo>
                <a:lnTo>
                  <a:pt x="131" y="3646"/>
                </a:lnTo>
                <a:lnTo>
                  <a:pt x="91" y="3657"/>
                </a:lnTo>
                <a:lnTo>
                  <a:pt x="72" y="3673"/>
                </a:lnTo>
                <a:lnTo>
                  <a:pt x="72" y="3700"/>
                </a:lnTo>
                <a:lnTo>
                  <a:pt x="84" y="3721"/>
                </a:lnTo>
                <a:lnTo>
                  <a:pt x="87" y="3743"/>
                </a:lnTo>
                <a:lnTo>
                  <a:pt x="136" y="3714"/>
                </a:lnTo>
                <a:lnTo>
                  <a:pt x="130" y="3743"/>
                </a:lnTo>
                <a:lnTo>
                  <a:pt x="148" y="3791"/>
                </a:lnTo>
                <a:lnTo>
                  <a:pt x="122" y="3790"/>
                </a:lnTo>
                <a:lnTo>
                  <a:pt x="90" y="3806"/>
                </a:lnTo>
                <a:lnTo>
                  <a:pt x="87" y="3821"/>
                </a:lnTo>
                <a:lnTo>
                  <a:pt x="99" y="3838"/>
                </a:lnTo>
                <a:lnTo>
                  <a:pt x="137" y="3823"/>
                </a:lnTo>
                <a:lnTo>
                  <a:pt x="165" y="3790"/>
                </a:lnTo>
                <a:lnTo>
                  <a:pt x="175" y="3752"/>
                </a:lnTo>
                <a:lnTo>
                  <a:pt x="206" y="3737"/>
                </a:lnTo>
                <a:lnTo>
                  <a:pt x="293" y="3647"/>
                </a:lnTo>
                <a:lnTo>
                  <a:pt x="330" y="3626"/>
                </a:lnTo>
                <a:lnTo>
                  <a:pt x="342" y="3644"/>
                </a:lnTo>
                <a:lnTo>
                  <a:pt x="340" y="3658"/>
                </a:lnTo>
                <a:lnTo>
                  <a:pt x="382" y="3655"/>
                </a:lnTo>
                <a:lnTo>
                  <a:pt x="411" y="3666"/>
                </a:lnTo>
                <a:lnTo>
                  <a:pt x="354" y="3682"/>
                </a:lnTo>
                <a:lnTo>
                  <a:pt x="330" y="3733"/>
                </a:lnTo>
                <a:lnTo>
                  <a:pt x="331" y="3696"/>
                </a:lnTo>
                <a:lnTo>
                  <a:pt x="317" y="3688"/>
                </a:lnTo>
                <a:lnTo>
                  <a:pt x="239" y="3758"/>
                </a:lnTo>
                <a:lnTo>
                  <a:pt x="256" y="3778"/>
                </a:lnTo>
                <a:lnTo>
                  <a:pt x="255" y="3788"/>
                </a:lnTo>
                <a:lnTo>
                  <a:pt x="216" y="3801"/>
                </a:lnTo>
                <a:lnTo>
                  <a:pt x="134" y="3870"/>
                </a:lnTo>
                <a:lnTo>
                  <a:pt x="154" y="3891"/>
                </a:lnTo>
                <a:lnTo>
                  <a:pt x="218" y="3902"/>
                </a:lnTo>
                <a:lnTo>
                  <a:pt x="239" y="3890"/>
                </a:lnTo>
                <a:lnTo>
                  <a:pt x="242" y="3902"/>
                </a:lnTo>
                <a:lnTo>
                  <a:pt x="171" y="3918"/>
                </a:lnTo>
                <a:lnTo>
                  <a:pt x="150" y="3934"/>
                </a:lnTo>
                <a:lnTo>
                  <a:pt x="142" y="3947"/>
                </a:lnTo>
                <a:lnTo>
                  <a:pt x="110" y="3938"/>
                </a:lnTo>
                <a:lnTo>
                  <a:pt x="92" y="3945"/>
                </a:lnTo>
                <a:lnTo>
                  <a:pt x="77" y="3932"/>
                </a:lnTo>
                <a:lnTo>
                  <a:pt x="16" y="3992"/>
                </a:lnTo>
                <a:lnTo>
                  <a:pt x="10" y="4019"/>
                </a:lnTo>
                <a:lnTo>
                  <a:pt x="20" y="4032"/>
                </a:lnTo>
                <a:lnTo>
                  <a:pt x="21" y="4047"/>
                </a:lnTo>
                <a:lnTo>
                  <a:pt x="52" y="4047"/>
                </a:lnTo>
                <a:lnTo>
                  <a:pt x="71" y="4019"/>
                </a:lnTo>
                <a:lnTo>
                  <a:pt x="72" y="4051"/>
                </a:lnTo>
                <a:lnTo>
                  <a:pt x="97" y="4053"/>
                </a:lnTo>
                <a:lnTo>
                  <a:pt x="107" y="4037"/>
                </a:lnTo>
                <a:lnTo>
                  <a:pt x="107" y="4017"/>
                </a:lnTo>
                <a:lnTo>
                  <a:pt x="129" y="4035"/>
                </a:lnTo>
                <a:lnTo>
                  <a:pt x="182" y="4019"/>
                </a:lnTo>
                <a:lnTo>
                  <a:pt x="204" y="4001"/>
                </a:lnTo>
                <a:lnTo>
                  <a:pt x="216" y="4015"/>
                </a:lnTo>
                <a:lnTo>
                  <a:pt x="158" y="4064"/>
                </a:lnTo>
                <a:lnTo>
                  <a:pt x="178" y="4066"/>
                </a:lnTo>
                <a:lnTo>
                  <a:pt x="171" y="4100"/>
                </a:lnTo>
                <a:lnTo>
                  <a:pt x="132" y="4147"/>
                </a:lnTo>
                <a:lnTo>
                  <a:pt x="107" y="4163"/>
                </a:lnTo>
                <a:lnTo>
                  <a:pt x="107" y="4188"/>
                </a:lnTo>
                <a:lnTo>
                  <a:pt x="102" y="4202"/>
                </a:lnTo>
                <a:lnTo>
                  <a:pt x="84" y="4196"/>
                </a:lnTo>
                <a:lnTo>
                  <a:pt x="66" y="4200"/>
                </a:lnTo>
                <a:lnTo>
                  <a:pt x="59" y="4173"/>
                </a:lnTo>
                <a:lnTo>
                  <a:pt x="48" y="4170"/>
                </a:lnTo>
                <a:lnTo>
                  <a:pt x="0" y="4273"/>
                </a:lnTo>
                <a:lnTo>
                  <a:pt x="131" y="4458"/>
                </a:lnTo>
                <a:lnTo>
                  <a:pt x="171" y="4472"/>
                </a:lnTo>
                <a:lnTo>
                  <a:pt x="205" y="4433"/>
                </a:lnTo>
                <a:lnTo>
                  <a:pt x="176" y="4536"/>
                </a:lnTo>
                <a:lnTo>
                  <a:pt x="201" y="4523"/>
                </a:lnTo>
                <a:lnTo>
                  <a:pt x="230" y="4547"/>
                </a:lnTo>
                <a:lnTo>
                  <a:pt x="249" y="4519"/>
                </a:lnTo>
                <a:lnTo>
                  <a:pt x="300" y="4531"/>
                </a:lnTo>
                <a:lnTo>
                  <a:pt x="269" y="4557"/>
                </a:lnTo>
                <a:lnTo>
                  <a:pt x="322" y="4588"/>
                </a:lnTo>
                <a:lnTo>
                  <a:pt x="367" y="4578"/>
                </a:lnTo>
                <a:lnTo>
                  <a:pt x="415" y="4550"/>
                </a:lnTo>
                <a:lnTo>
                  <a:pt x="441" y="4507"/>
                </a:lnTo>
                <a:lnTo>
                  <a:pt x="459" y="4548"/>
                </a:lnTo>
                <a:lnTo>
                  <a:pt x="535" y="4514"/>
                </a:lnTo>
                <a:lnTo>
                  <a:pt x="619" y="4432"/>
                </a:lnTo>
                <a:lnTo>
                  <a:pt x="664" y="4417"/>
                </a:lnTo>
                <a:lnTo>
                  <a:pt x="680" y="4383"/>
                </a:lnTo>
                <a:lnTo>
                  <a:pt x="706" y="4367"/>
                </a:lnTo>
                <a:lnTo>
                  <a:pt x="717" y="4348"/>
                </a:lnTo>
                <a:lnTo>
                  <a:pt x="782" y="4297"/>
                </a:lnTo>
                <a:lnTo>
                  <a:pt x="778" y="4267"/>
                </a:lnTo>
                <a:lnTo>
                  <a:pt x="818" y="4298"/>
                </a:lnTo>
                <a:lnTo>
                  <a:pt x="864" y="4305"/>
                </a:lnTo>
                <a:lnTo>
                  <a:pt x="891" y="4296"/>
                </a:lnTo>
                <a:lnTo>
                  <a:pt x="914" y="4233"/>
                </a:lnTo>
                <a:lnTo>
                  <a:pt x="944" y="4213"/>
                </a:lnTo>
                <a:lnTo>
                  <a:pt x="948" y="4177"/>
                </a:lnTo>
                <a:lnTo>
                  <a:pt x="928" y="4149"/>
                </a:lnTo>
                <a:lnTo>
                  <a:pt x="919" y="4120"/>
                </a:lnTo>
                <a:lnTo>
                  <a:pt x="929" y="4115"/>
                </a:lnTo>
                <a:lnTo>
                  <a:pt x="936" y="4099"/>
                </a:lnTo>
                <a:lnTo>
                  <a:pt x="934" y="4059"/>
                </a:lnTo>
                <a:lnTo>
                  <a:pt x="946" y="4072"/>
                </a:lnTo>
                <a:lnTo>
                  <a:pt x="956" y="4100"/>
                </a:lnTo>
                <a:lnTo>
                  <a:pt x="952" y="4126"/>
                </a:lnTo>
                <a:lnTo>
                  <a:pt x="974" y="4124"/>
                </a:lnTo>
                <a:lnTo>
                  <a:pt x="983" y="4102"/>
                </a:lnTo>
                <a:lnTo>
                  <a:pt x="971" y="4071"/>
                </a:lnTo>
                <a:lnTo>
                  <a:pt x="974" y="4019"/>
                </a:lnTo>
                <a:lnTo>
                  <a:pt x="982" y="4010"/>
                </a:lnTo>
                <a:lnTo>
                  <a:pt x="989" y="4014"/>
                </a:lnTo>
                <a:lnTo>
                  <a:pt x="1011" y="4003"/>
                </a:lnTo>
                <a:lnTo>
                  <a:pt x="1027" y="4016"/>
                </a:lnTo>
                <a:lnTo>
                  <a:pt x="1024" y="4040"/>
                </a:lnTo>
                <a:lnTo>
                  <a:pt x="999" y="4048"/>
                </a:lnTo>
                <a:lnTo>
                  <a:pt x="995" y="4246"/>
                </a:lnTo>
                <a:lnTo>
                  <a:pt x="1022" y="4243"/>
                </a:lnTo>
                <a:lnTo>
                  <a:pt x="1050" y="4275"/>
                </a:lnTo>
                <a:lnTo>
                  <a:pt x="1073" y="4276"/>
                </a:lnTo>
                <a:lnTo>
                  <a:pt x="1088" y="4317"/>
                </a:lnTo>
                <a:lnTo>
                  <a:pt x="1079" y="4394"/>
                </a:lnTo>
                <a:lnTo>
                  <a:pt x="1094" y="4349"/>
                </a:lnTo>
                <a:lnTo>
                  <a:pt x="1105" y="4379"/>
                </a:lnTo>
                <a:lnTo>
                  <a:pt x="1135" y="4364"/>
                </a:lnTo>
                <a:lnTo>
                  <a:pt x="1176" y="4240"/>
                </a:lnTo>
                <a:lnTo>
                  <a:pt x="1170" y="4143"/>
                </a:lnTo>
                <a:lnTo>
                  <a:pt x="1222" y="4076"/>
                </a:lnTo>
                <a:lnTo>
                  <a:pt x="1228" y="4030"/>
                </a:lnTo>
                <a:lnTo>
                  <a:pt x="1321" y="4005"/>
                </a:lnTo>
                <a:lnTo>
                  <a:pt x="1346" y="3971"/>
                </a:lnTo>
                <a:lnTo>
                  <a:pt x="1358" y="3922"/>
                </a:lnTo>
                <a:lnTo>
                  <a:pt x="1345" y="3893"/>
                </a:lnTo>
                <a:lnTo>
                  <a:pt x="1381" y="3799"/>
                </a:lnTo>
                <a:lnTo>
                  <a:pt x="1366" y="3690"/>
                </a:lnTo>
                <a:lnTo>
                  <a:pt x="1337" y="3644"/>
                </a:lnTo>
                <a:lnTo>
                  <a:pt x="1349" y="3625"/>
                </a:lnTo>
                <a:lnTo>
                  <a:pt x="1398" y="3611"/>
                </a:lnTo>
                <a:lnTo>
                  <a:pt x="1435" y="3577"/>
                </a:lnTo>
                <a:lnTo>
                  <a:pt x="1461" y="3522"/>
                </a:lnTo>
                <a:lnTo>
                  <a:pt x="1459" y="3455"/>
                </a:lnTo>
                <a:lnTo>
                  <a:pt x="1399" y="3400"/>
                </a:lnTo>
                <a:lnTo>
                  <a:pt x="1376" y="3350"/>
                </a:lnTo>
                <a:lnTo>
                  <a:pt x="1399" y="3154"/>
                </a:lnTo>
                <a:lnTo>
                  <a:pt x="1392" y="3107"/>
                </a:lnTo>
                <a:lnTo>
                  <a:pt x="1383" y="3096"/>
                </a:lnTo>
                <a:lnTo>
                  <a:pt x="1430" y="2910"/>
                </a:lnTo>
                <a:lnTo>
                  <a:pt x="1451" y="2883"/>
                </a:lnTo>
                <a:lnTo>
                  <a:pt x="1438" y="2866"/>
                </a:lnTo>
                <a:lnTo>
                  <a:pt x="1424" y="2823"/>
                </a:lnTo>
                <a:lnTo>
                  <a:pt x="1421" y="2768"/>
                </a:lnTo>
                <a:lnTo>
                  <a:pt x="1464" y="2669"/>
                </a:lnTo>
                <a:lnTo>
                  <a:pt x="1547" y="2587"/>
                </a:lnTo>
                <a:lnTo>
                  <a:pt x="1600" y="2561"/>
                </a:lnTo>
                <a:lnTo>
                  <a:pt x="1664" y="2549"/>
                </a:lnTo>
                <a:lnTo>
                  <a:pt x="1756" y="2571"/>
                </a:lnTo>
                <a:lnTo>
                  <a:pt x="1788" y="2538"/>
                </a:lnTo>
                <a:lnTo>
                  <a:pt x="1805" y="2449"/>
                </a:lnTo>
                <a:lnTo>
                  <a:pt x="1752" y="2367"/>
                </a:lnTo>
                <a:lnTo>
                  <a:pt x="1751" y="2338"/>
                </a:lnTo>
                <a:lnTo>
                  <a:pt x="1870" y="2155"/>
                </a:lnTo>
                <a:lnTo>
                  <a:pt x="1922" y="1841"/>
                </a:lnTo>
                <a:lnTo>
                  <a:pt x="1942" y="1830"/>
                </a:lnTo>
                <a:lnTo>
                  <a:pt x="1973" y="1832"/>
                </a:lnTo>
                <a:lnTo>
                  <a:pt x="2023" y="1800"/>
                </a:lnTo>
                <a:lnTo>
                  <a:pt x="2068" y="1674"/>
                </a:lnTo>
                <a:lnTo>
                  <a:pt x="2219" y="1477"/>
                </a:lnTo>
                <a:lnTo>
                  <a:pt x="2216" y="1444"/>
                </a:lnTo>
                <a:lnTo>
                  <a:pt x="2186" y="1384"/>
                </a:lnTo>
                <a:lnTo>
                  <a:pt x="2196" y="1350"/>
                </a:lnTo>
                <a:lnTo>
                  <a:pt x="2251" y="1283"/>
                </a:lnTo>
                <a:lnTo>
                  <a:pt x="2270" y="1209"/>
                </a:lnTo>
                <a:lnTo>
                  <a:pt x="2343" y="1135"/>
                </a:lnTo>
                <a:lnTo>
                  <a:pt x="2374" y="1130"/>
                </a:lnTo>
                <a:lnTo>
                  <a:pt x="2403" y="1147"/>
                </a:lnTo>
                <a:lnTo>
                  <a:pt x="2427" y="1179"/>
                </a:lnTo>
                <a:lnTo>
                  <a:pt x="2437" y="1184"/>
                </a:lnTo>
                <a:lnTo>
                  <a:pt x="2462" y="1145"/>
                </a:lnTo>
                <a:lnTo>
                  <a:pt x="2482" y="1069"/>
                </a:lnTo>
                <a:lnTo>
                  <a:pt x="2479" y="1011"/>
                </a:lnTo>
                <a:lnTo>
                  <a:pt x="2492" y="987"/>
                </a:lnTo>
                <a:lnTo>
                  <a:pt x="2506" y="978"/>
                </a:lnTo>
                <a:lnTo>
                  <a:pt x="2528" y="974"/>
                </a:lnTo>
                <a:lnTo>
                  <a:pt x="2712" y="1022"/>
                </a:lnTo>
                <a:lnTo>
                  <a:pt x="2734" y="1017"/>
                </a:lnTo>
                <a:lnTo>
                  <a:pt x="2749" y="997"/>
                </a:lnTo>
                <a:lnTo>
                  <a:pt x="2725" y="974"/>
                </a:lnTo>
                <a:lnTo>
                  <a:pt x="2722" y="949"/>
                </a:lnTo>
                <a:lnTo>
                  <a:pt x="2738" y="923"/>
                </a:lnTo>
                <a:lnTo>
                  <a:pt x="2746" y="886"/>
                </a:lnTo>
                <a:lnTo>
                  <a:pt x="2757" y="873"/>
                </a:lnTo>
                <a:lnTo>
                  <a:pt x="2761" y="852"/>
                </a:lnTo>
                <a:lnTo>
                  <a:pt x="2758" y="826"/>
                </a:lnTo>
                <a:lnTo>
                  <a:pt x="2746" y="814"/>
                </a:lnTo>
                <a:lnTo>
                  <a:pt x="2743" y="791"/>
                </a:lnTo>
                <a:lnTo>
                  <a:pt x="2756" y="784"/>
                </a:lnTo>
                <a:lnTo>
                  <a:pt x="2811" y="785"/>
                </a:lnTo>
                <a:lnTo>
                  <a:pt x="2819" y="766"/>
                </a:lnTo>
                <a:lnTo>
                  <a:pt x="2839" y="759"/>
                </a:lnTo>
                <a:lnTo>
                  <a:pt x="2858" y="768"/>
                </a:lnTo>
                <a:lnTo>
                  <a:pt x="2882" y="759"/>
                </a:lnTo>
                <a:lnTo>
                  <a:pt x="2871" y="703"/>
                </a:lnTo>
                <a:lnTo>
                  <a:pt x="2901" y="687"/>
                </a:lnTo>
                <a:lnTo>
                  <a:pt x="2934" y="700"/>
                </a:lnTo>
                <a:lnTo>
                  <a:pt x="3038" y="828"/>
                </a:lnTo>
                <a:lnTo>
                  <a:pt x="3052" y="873"/>
                </a:lnTo>
                <a:lnTo>
                  <a:pt x="3066" y="892"/>
                </a:lnTo>
                <a:lnTo>
                  <a:pt x="3129" y="899"/>
                </a:lnTo>
                <a:lnTo>
                  <a:pt x="3167" y="917"/>
                </a:lnTo>
                <a:lnTo>
                  <a:pt x="3196" y="912"/>
                </a:lnTo>
                <a:lnTo>
                  <a:pt x="3231" y="889"/>
                </a:lnTo>
                <a:lnTo>
                  <a:pt x="3271" y="839"/>
                </a:lnTo>
                <a:lnTo>
                  <a:pt x="3295" y="854"/>
                </a:lnTo>
                <a:lnTo>
                  <a:pt x="3328" y="904"/>
                </a:lnTo>
                <a:lnTo>
                  <a:pt x="3355" y="909"/>
                </a:lnTo>
                <a:lnTo>
                  <a:pt x="3420" y="865"/>
                </a:lnTo>
                <a:lnTo>
                  <a:pt x="3437" y="830"/>
                </a:lnTo>
                <a:lnTo>
                  <a:pt x="3496" y="780"/>
                </a:lnTo>
                <a:lnTo>
                  <a:pt x="3485" y="566"/>
                </a:lnTo>
                <a:lnTo>
                  <a:pt x="3509" y="490"/>
                </a:lnTo>
                <a:lnTo>
                  <a:pt x="3531" y="459"/>
                </a:lnTo>
                <a:lnTo>
                  <a:pt x="3559" y="439"/>
                </a:lnTo>
                <a:lnTo>
                  <a:pt x="3615" y="428"/>
                </a:lnTo>
                <a:lnTo>
                  <a:pt x="3752" y="362"/>
                </a:lnTo>
                <a:lnTo>
                  <a:pt x="3766" y="372"/>
                </a:lnTo>
                <a:lnTo>
                  <a:pt x="3794" y="415"/>
                </a:lnTo>
                <a:lnTo>
                  <a:pt x="3822" y="431"/>
                </a:lnTo>
                <a:lnTo>
                  <a:pt x="3865" y="442"/>
                </a:lnTo>
                <a:lnTo>
                  <a:pt x="3912" y="476"/>
                </a:lnTo>
                <a:lnTo>
                  <a:pt x="3947" y="574"/>
                </a:lnTo>
                <a:lnTo>
                  <a:pt x="3908" y="636"/>
                </a:lnTo>
                <a:lnTo>
                  <a:pt x="3903" y="666"/>
                </a:lnTo>
                <a:lnTo>
                  <a:pt x="3909" y="692"/>
                </a:lnTo>
                <a:lnTo>
                  <a:pt x="3935" y="706"/>
                </a:lnTo>
                <a:lnTo>
                  <a:pt x="3941" y="703"/>
                </a:lnTo>
                <a:lnTo>
                  <a:pt x="3958" y="679"/>
                </a:lnTo>
                <a:lnTo>
                  <a:pt x="3960" y="671"/>
                </a:lnTo>
                <a:lnTo>
                  <a:pt x="3959" y="644"/>
                </a:lnTo>
                <a:lnTo>
                  <a:pt x="3963" y="633"/>
                </a:lnTo>
                <a:lnTo>
                  <a:pt x="4032" y="577"/>
                </a:lnTo>
                <a:lnTo>
                  <a:pt x="4045" y="559"/>
                </a:lnTo>
                <a:lnTo>
                  <a:pt x="4048" y="486"/>
                </a:lnTo>
                <a:lnTo>
                  <a:pt x="4104" y="511"/>
                </a:lnTo>
                <a:lnTo>
                  <a:pt x="4131" y="498"/>
                </a:lnTo>
                <a:lnTo>
                  <a:pt x="4138" y="455"/>
                </a:lnTo>
                <a:lnTo>
                  <a:pt x="4135" y="430"/>
                </a:lnTo>
                <a:lnTo>
                  <a:pt x="4129" y="422"/>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831" name="Freeform 87" descr="Large grid"/>
          <p:cNvSpPr>
            <a:spLocks/>
          </p:cNvSpPr>
          <p:nvPr/>
        </p:nvSpPr>
        <p:spPr bwMode="auto">
          <a:xfrm rot="-350899">
            <a:off x="6854997" y="1309299"/>
            <a:ext cx="1527175" cy="1700213"/>
          </a:xfrm>
          <a:custGeom>
            <a:avLst/>
            <a:gdLst>
              <a:gd name="T0" fmla="*/ 2147483647 w 4138"/>
              <a:gd name="T1" fmla="*/ 2147483647 h 4588"/>
              <a:gd name="T2" fmla="*/ 2147483647 w 4138"/>
              <a:gd name="T3" fmla="*/ 2147483647 h 4588"/>
              <a:gd name="T4" fmla="*/ 2147483647 w 4138"/>
              <a:gd name="T5" fmla="*/ 2147483647 h 4588"/>
              <a:gd name="T6" fmla="*/ 2147483647 w 4138"/>
              <a:gd name="T7" fmla="*/ 2147483647 h 4588"/>
              <a:gd name="T8" fmla="*/ 2147483647 w 4138"/>
              <a:gd name="T9" fmla="*/ 2147483647 h 4588"/>
              <a:gd name="T10" fmla="*/ 2147483647 w 4138"/>
              <a:gd name="T11" fmla="*/ 2147483647 h 4588"/>
              <a:gd name="T12" fmla="*/ 2147483647 w 4138"/>
              <a:gd name="T13" fmla="*/ 2147483647 h 4588"/>
              <a:gd name="T14" fmla="*/ 2147483647 w 4138"/>
              <a:gd name="T15" fmla="*/ 2147483647 h 4588"/>
              <a:gd name="T16" fmla="*/ 2147483647 w 4138"/>
              <a:gd name="T17" fmla="*/ 2147483647 h 4588"/>
              <a:gd name="T18" fmla="*/ 2147483647 w 4138"/>
              <a:gd name="T19" fmla="*/ 2147483647 h 4588"/>
              <a:gd name="T20" fmla="*/ 2147483647 w 4138"/>
              <a:gd name="T21" fmla="*/ 2147483647 h 4588"/>
              <a:gd name="T22" fmla="*/ 2147483647 w 4138"/>
              <a:gd name="T23" fmla="*/ 2147483647 h 4588"/>
              <a:gd name="T24" fmla="*/ 2147483647 w 4138"/>
              <a:gd name="T25" fmla="*/ 2147483647 h 4588"/>
              <a:gd name="T26" fmla="*/ 2147483647 w 4138"/>
              <a:gd name="T27" fmla="*/ 2147483647 h 4588"/>
              <a:gd name="T28" fmla="*/ 2147483647 w 4138"/>
              <a:gd name="T29" fmla="*/ 2147483647 h 4588"/>
              <a:gd name="T30" fmla="*/ 2147483647 w 4138"/>
              <a:gd name="T31" fmla="*/ 2147483647 h 4588"/>
              <a:gd name="T32" fmla="*/ 2147483647 w 4138"/>
              <a:gd name="T33" fmla="*/ 2147483647 h 4588"/>
              <a:gd name="T34" fmla="*/ 2147483647 w 4138"/>
              <a:gd name="T35" fmla="*/ 2147483647 h 4588"/>
              <a:gd name="T36" fmla="*/ 2147483647 w 4138"/>
              <a:gd name="T37" fmla="*/ 2147483647 h 4588"/>
              <a:gd name="T38" fmla="*/ 2147483647 w 4138"/>
              <a:gd name="T39" fmla="*/ 2147483647 h 4588"/>
              <a:gd name="T40" fmla="*/ 2147483647 w 4138"/>
              <a:gd name="T41" fmla="*/ 2147483647 h 4588"/>
              <a:gd name="T42" fmla="*/ 2147483647 w 4138"/>
              <a:gd name="T43" fmla="*/ 2147483647 h 4588"/>
              <a:gd name="T44" fmla="*/ 2147483647 w 4138"/>
              <a:gd name="T45" fmla="*/ 2147483647 h 4588"/>
              <a:gd name="T46" fmla="*/ 2147483647 w 4138"/>
              <a:gd name="T47" fmla="*/ 2147483647 h 4588"/>
              <a:gd name="T48" fmla="*/ 2147483647 w 4138"/>
              <a:gd name="T49" fmla="*/ 2147483647 h 4588"/>
              <a:gd name="T50" fmla="*/ 2147483647 w 4138"/>
              <a:gd name="T51" fmla="*/ 2147483647 h 4588"/>
              <a:gd name="T52" fmla="*/ 2147483647 w 4138"/>
              <a:gd name="T53" fmla="*/ 2147483647 h 4588"/>
              <a:gd name="T54" fmla="*/ 2147483647 w 4138"/>
              <a:gd name="T55" fmla="*/ 2147483647 h 4588"/>
              <a:gd name="T56" fmla="*/ 2147483647 w 4138"/>
              <a:gd name="T57" fmla="*/ 2147483647 h 4588"/>
              <a:gd name="T58" fmla="*/ 2147483647 w 4138"/>
              <a:gd name="T59" fmla="*/ 2147483647 h 4588"/>
              <a:gd name="T60" fmla="*/ 2147483647 w 4138"/>
              <a:gd name="T61" fmla="*/ 2147483647 h 4588"/>
              <a:gd name="T62" fmla="*/ 2147483647 w 4138"/>
              <a:gd name="T63" fmla="*/ 2147483647 h 4588"/>
              <a:gd name="T64" fmla="*/ 2147483647 w 4138"/>
              <a:gd name="T65" fmla="*/ 2147483647 h 4588"/>
              <a:gd name="T66" fmla="*/ 2147483647 w 4138"/>
              <a:gd name="T67" fmla="*/ 2147483647 h 4588"/>
              <a:gd name="T68" fmla="*/ 2147483647 w 4138"/>
              <a:gd name="T69" fmla="*/ 2147483647 h 4588"/>
              <a:gd name="T70" fmla="*/ 2147483647 w 4138"/>
              <a:gd name="T71" fmla="*/ 2147483647 h 4588"/>
              <a:gd name="T72" fmla="*/ 2147483647 w 4138"/>
              <a:gd name="T73" fmla="*/ 2147483647 h 4588"/>
              <a:gd name="T74" fmla="*/ 2147483647 w 4138"/>
              <a:gd name="T75" fmla="*/ 2147483647 h 4588"/>
              <a:gd name="T76" fmla="*/ 2147483647 w 4138"/>
              <a:gd name="T77" fmla="*/ 2147483647 h 4588"/>
              <a:gd name="T78" fmla="*/ 2147483647 w 4138"/>
              <a:gd name="T79" fmla="*/ 2147483647 h 4588"/>
              <a:gd name="T80" fmla="*/ 2147483647 w 4138"/>
              <a:gd name="T81" fmla="*/ 2147483647 h 4588"/>
              <a:gd name="T82" fmla="*/ 2147483647 w 4138"/>
              <a:gd name="T83" fmla="*/ 2147483647 h 4588"/>
              <a:gd name="T84" fmla="*/ 2147483647 w 4138"/>
              <a:gd name="T85" fmla="*/ 2147483647 h 4588"/>
              <a:gd name="T86" fmla="*/ 2147483647 w 4138"/>
              <a:gd name="T87" fmla="*/ 2147483647 h 4588"/>
              <a:gd name="T88" fmla="*/ 2147483647 w 4138"/>
              <a:gd name="T89" fmla="*/ 2147483647 h 4588"/>
              <a:gd name="T90" fmla="*/ 2147483647 w 4138"/>
              <a:gd name="T91" fmla="*/ 2147483647 h 4588"/>
              <a:gd name="T92" fmla="*/ 2147483647 w 4138"/>
              <a:gd name="T93" fmla="*/ 2147483647 h 4588"/>
              <a:gd name="T94" fmla="*/ 2147483647 w 4138"/>
              <a:gd name="T95" fmla="*/ 2147483647 h 4588"/>
              <a:gd name="T96" fmla="*/ 2147483647 w 4138"/>
              <a:gd name="T97" fmla="*/ 2147483647 h 4588"/>
              <a:gd name="T98" fmla="*/ 2147483647 w 4138"/>
              <a:gd name="T99" fmla="*/ 2147483647 h 4588"/>
              <a:gd name="T100" fmla="*/ 2147483647 w 4138"/>
              <a:gd name="T101" fmla="*/ 2147483647 h 4588"/>
              <a:gd name="T102" fmla="*/ 2147483647 w 4138"/>
              <a:gd name="T103" fmla="*/ 2147483647 h 4588"/>
              <a:gd name="T104" fmla="*/ 2147483647 w 4138"/>
              <a:gd name="T105" fmla="*/ 2147483647 h 4588"/>
              <a:gd name="T106" fmla="*/ 2147483647 w 4138"/>
              <a:gd name="T107" fmla="*/ 2147483647 h 4588"/>
              <a:gd name="T108" fmla="*/ 2147483647 w 4138"/>
              <a:gd name="T109" fmla="*/ 2147483647 h 4588"/>
              <a:gd name="T110" fmla="*/ 2147483647 w 4138"/>
              <a:gd name="T111" fmla="*/ 2147483647 h 4588"/>
              <a:gd name="T112" fmla="*/ 2147483647 w 4138"/>
              <a:gd name="T113" fmla="*/ 2147483647 h 4588"/>
              <a:gd name="T114" fmla="*/ 2147483647 w 4138"/>
              <a:gd name="T115" fmla="*/ 2147483647 h 4588"/>
              <a:gd name="T116" fmla="*/ 2147483647 w 4138"/>
              <a:gd name="T117" fmla="*/ 2147483647 h 45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138"/>
              <a:gd name="T178" fmla="*/ 0 h 4588"/>
              <a:gd name="T179" fmla="*/ 4138 w 4138"/>
              <a:gd name="T180" fmla="*/ 4588 h 45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138" h="4588">
                <a:moveTo>
                  <a:pt x="4129" y="422"/>
                </a:moveTo>
                <a:lnTo>
                  <a:pt x="4073" y="419"/>
                </a:lnTo>
                <a:lnTo>
                  <a:pt x="4076" y="468"/>
                </a:lnTo>
                <a:lnTo>
                  <a:pt x="4064" y="470"/>
                </a:lnTo>
                <a:lnTo>
                  <a:pt x="4063" y="461"/>
                </a:lnTo>
                <a:lnTo>
                  <a:pt x="4040" y="458"/>
                </a:lnTo>
                <a:lnTo>
                  <a:pt x="4029" y="444"/>
                </a:lnTo>
                <a:lnTo>
                  <a:pt x="4034" y="473"/>
                </a:lnTo>
                <a:lnTo>
                  <a:pt x="4031" y="479"/>
                </a:lnTo>
                <a:lnTo>
                  <a:pt x="4016" y="458"/>
                </a:lnTo>
                <a:lnTo>
                  <a:pt x="3987" y="467"/>
                </a:lnTo>
                <a:lnTo>
                  <a:pt x="3964" y="485"/>
                </a:lnTo>
                <a:lnTo>
                  <a:pt x="3969" y="455"/>
                </a:lnTo>
                <a:lnTo>
                  <a:pt x="3984" y="439"/>
                </a:lnTo>
                <a:lnTo>
                  <a:pt x="4000" y="432"/>
                </a:lnTo>
                <a:lnTo>
                  <a:pt x="4005" y="418"/>
                </a:lnTo>
                <a:lnTo>
                  <a:pt x="3999" y="406"/>
                </a:lnTo>
                <a:lnTo>
                  <a:pt x="3985" y="391"/>
                </a:lnTo>
                <a:lnTo>
                  <a:pt x="3938" y="403"/>
                </a:lnTo>
                <a:lnTo>
                  <a:pt x="3944" y="389"/>
                </a:lnTo>
                <a:lnTo>
                  <a:pt x="3869" y="344"/>
                </a:lnTo>
                <a:lnTo>
                  <a:pt x="3836" y="341"/>
                </a:lnTo>
                <a:lnTo>
                  <a:pt x="3824" y="329"/>
                </a:lnTo>
                <a:lnTo>
                  <a:pt x="3827" y="321"/>
                </a:lnTo>
                <a:lnTo>
                  <a:pt x="3826" y="311"/>
                </a:lnTo>
                <a:lnTo>
                  <a:pt x="3997" y="326"/>
                </a:lnTo>
                <a:lnTo>
                  <a:pt x="4068" y="248"/>
                </a:lnTo>
                <a:lnTo>
                  <a:pt x="4094" y="234"/>
                </a:lnTo>
                <a:lnTo>
                  <a:pt x="4107" y="215"/>
                </a:lnTo>
                <a:lnTo>
                  <a:pt x="4097" y="187"/>
                </a:lnTo>
                <a:lnTo>
                  <a:pt x="4068" y="178"/>
                </a:lnTo>
                <a:lnTo>
                  <a:pt x="4045" y="150"/>
                </a:lnTo>
                <a:lnTo>
                  <a:pt x="4009" y="155"/>
                </a:lnTo>
                <a:lnTo>
                  <a:pt x="3989" y="148"/>
                </a:lnTo>
                <a:lnTo>
                  <a:pt x="4006" y="132"/>
                </a:lnTo>
                <a:lnTo>
                  <a:pt x="3970" y="118"/>
                </a:lnTo>
                <a:lnTo>
                  <a:pt x="3955" y="99"/>
                </a:lnTo>
                <a:lnTo>
                  <a:pt x="3942" y="122"/>
                </a:lnTo>
                <a:lnTo>
                  <a:pt x="3930" y="130"/>
                </a:lnTo>
                <a:lnTo>
                  <a:pt x="3927" y="114"/>
                </a:lnTo>
                <a:lnTo>
                  <a:pt x="3920" y="105"/>
                </a:lnTo>
                <a:lnTo>
                  <a:pt x="3879" y="127"/>
                </a:lnTo>
                <a:lnTo>
                  <a:pt x="3875" y="122"/>
                </a:lnTo>
                <a:lnTo>
                  <a:pt x="3872" y="113"/>
                </a:lnTo>
                <a:lnTo>
                  <a:pt x="3873" y="102"/>
                </a:lnTo>
                <a:lnTo>
                  <a:pt x="3869" y="82"/>
                </a:lnTo>
                <a:lnTo>
                  <a:pt x="3858" y="75"/>
                </a:lnTo>
                <a:lnTo>
                  <a:pt x="3851" y="61"/>
                </a:lnTo>
                <a:lnTo>
                  <a:pt x="3832" y="72"/>
                </a:lnTo>
                <a:lnTo>
                  <a:pt x="3816" y="65"/>
                </a:lnTo>
                <a:lnTo>
                  <a:pt x="3800" y="73"/>
                </a:lnTo>
                <a:lnTo>
                  <a:pt x="3784" y="109"/>
                </a:lnTo>
                <a:lnTo>
                  <a:pt x="3799" y="211"/>
                </a:lnTo>
                <a:lnTo>
                  <a:pt x="3773" y="228"/>
                </a:lnTo>
                <a:lnTo>
                  <a:pt x="3750" y="216"/>
                </a:lnTo>
                <a:lnTo>
                  <a:pt x="3725" y="225"/>
                </a:lnTo>
                <a:lnTo>
                  <a:pt x="3718" y="215"/>
                </a:lnTo>
                <a:lnTo>
                  <a:pt x="3739" y="192"/>
                </a:lnTo>
                <a:lnTo>
                  <a:pt x="3755" y="158"/>
                </a:lnTo>
                <a:lnTo>
                  <a:pt x="3743" y="138"/>
                </a:lnTo>
                <a:lnTo>
                  <a:pt x="3711" y="166"/>
                </a:lnTo>
                <a:lnTo>
                  <a:pt x="3690" y="168"/>
                </a:lnTo>
                <a:lnTo>
                  <a:pt x="3720" y="139"/>
                </a:lnTo>
                <a:lnTo>
                  <a:pt x="3697" y="116"/>
                </a:lnTo>
                <a:lnTo>
                  <a:pt x="3709" y="97"/>
                </a:lnTo>
                <a:lnTo>
                  <a:pt x="3748" y="98"/>
                </a:lnTo>
                <a:lnTo>
                  <a:pt x="3760" y="65"/>
                </a:lnTo>
                <a:lnTo>
                  <a:pt x="3758" y="30"/>
                </a:lnTo>
                <a:lnTo>
                  <a:pt x="3731" y="33"/>
                </a:lnTo>
                <a:lnTo>
                  <a:pt x="3732" y="12"/>
                </a:lnTo>
                <a:lnTo>
                  <a:pt x="3715" y="0"/>
                </a:lnTo>
                <a:lnTo>
                  <a:pt x="3702" y="2"/>
                </a:lnTo>
                <a:lnTo>
                  <a:pt x="3677" y="27"/>
                </a:lnTo>
                <a:lnTo>
                  <a:pt x="3649" y="2"/>
                </a:lnTo>
                <a:lnTo>
                  <a:pt x="3636" y="112"/>
                </a:lnTo>
                <a:lnTo>
                  <a:pt x="3624" y="133"/>
                </a:lnTo>
                <a:lnTo>
                  <a:pt x="3621" y="152"/>
                </a:lnTo>
                <a:lnTo>
                  <a:pt x="3626" y="176"/>
                </a:lnTo>
                <a:lnTo>
                  <a:pt x="3610" y="180"/>
                </a:lnTo>
                <a:lnTo>
                  <a:pt x="3604" y="201"/>
                </a:lnTo>
                <a:lnTo>
                  <a:pt x="3609" y="234"/>
                </a:lnTo>
                <a:lnTo>
                  <a:pt x="3583" y="238"/>
                </a:lnTo>
                <a:lnTo>
                  <a:pt x="3554" y="274"/>
                </a:lnTo>
                <a:lnTo>
                  <a:pt x="3560" y="197"/>
                </a:lnTo>
                <a:lnTo>
                  <a:pt x="3534" y="168"/>
                </a:lnTo>
                <a:lnTo>
                  <a:pt x="3553" y="147"/>
                </a:lnTo>
                <a:lnTo>
                  <a:pt x="3542" y="76"/>
                </a:lnTo>
                <a:lnTo>
                  <a:pt x="3532" y="73"/>
                </a:lnTo>
                <a:lnTo>
                  <a:pt x="3518" y="82"/>
                </a:lnTo>
                <a:lnTo>
                  <a:pt x="3404" y="336"/>
                </a:lnTo>
                <a:lnTo>
                  <a:pt x="3422" y="314"/>
                </a:lnTo>
                <a:lnTo>
                  <a:pt x="3379" y="398"/>
                </a:lnTo>
                <a:lnTo>
                  <a:pt x="3361" y="410"/>
                </a:lnTo>
                <a:lnTo>
                  <a:pt x="3357" y="356"/>
                </a:lnTo>
                <a:lnTo>
                  <a:pt x="3367" y="336"/>
                </a:lnTo>
                <a:lnTo>
                  <a:pt x="3379" y="328"/>
                </a:lnTo>
                <a:lnTo>
                  <a:pt x="3380" y="273"/>
                </a:lnTo>
                <a:lnTo>
                  <a:pt x="3376" y="257"/>
                </a:lnTo>
                <a:lnTo>
                  <a:pt x="3444" y="114"/>
                </a:lnTo>
                <a:lnTo>
                  <a:pt x="3422" y="103"/>
                </a:lnTo>
                <a:lnTo>
                  <a:pt x="3391" y="131"/>
                </a:lnTo>
                <a:lnTo>
                  <a:pt x="3371" y="138"/>
                </a:lnTo>
                <a:lnTo>
                  <a:pt x="3366" y="111"/>
                </a:lnTo>
                <a:lnTo>
                  <a:pt x="3351" y="102"/>
                </a:lnTo>
                <a:lnTo>
                  <a:pt x="3342" y="90"/>
                </a:lnTo>
                <a:lnTo>
                  <a:pt x="3337" y="74"/>
                </a:lnTo>
                <a:lnTo>
                  <a:pt x="3318" y="102"/>
                </a:lnTo>
                <a:lnTo>
                  <a:pt x="3311" y="89"/>
                </a:lnTo>
                <a:lnTo>
                  <a:pt x="3295" y="90"/>
                </a:lnTo>
                <a:lnTo>
                  <a:pt x="3295" y="144"/>
                </a:lnTo>
                <a:lnTo>
                  <a:pt x="3263" y="135"/>
                </a:lnTo>
                <a:lnTo>
                  <a:pt x="3279" y="164"/>
                </a:lnTo>
                <a:lnTo>
                  <a:pt x="3297" y="180"/>
                </a:lnTo>
                <a:lnTo>
                  <a:pt x="3302" y="191"/>
                </a:lnTo>
                <a:lnTo>
                  <a:pt x="3271" y="209"/>
                </a:lnTo>
                <a:lnTo>
                  <a:pt x="3257" y="235"/>
                </a:lnTo>
                <a:lnTo>
                  <a:pt x="3267" y="264"/>
                </a:lnTo>
                <a:lnTo>
                  <a:pt x="3212" y="267"/>
                </a:lnTo>
                <a:lnTo>
                  <a:pt x="3184" y="300"/>
                </a:lnTo>
                <a:lnTo>
                  <a:pt x="3174" y="325"/>
                </a:lnTo>
                <a:lnTo>
                  <a:pt x="3148" y="360"/>
                </a:lnTo>
                <a:lnTo>
                  <a:pt x="3146" y="374"/>
                </a:lnTo>
                <a:lnTo>
                  <a:pt x="3152" y="392"/>
                </a:lnTo>
                <a:lnTo>
                  <a:pt x="3147" y="449"/>
                </a:lnTo>
                <a:lnTo>
                  <a:pt x="3129" y="453"/>
                </a:lnTo>
                <a:lnTo>
                  <a:pt x="3116" y="440"/>
                </a:lnTo>
                <a:lnTo>
                  <a:pt x="3115" y="419"/>
                </a:lnTo>
                <a:lnTo>
                  <a:pt x="3127" y="410"/>
                </a:lnTo>
                <a:lnTo>
                  <a:pt x="3096" y="403"/>
                </a:lnTo>
                <a:lnTo>
                  <a:pt x="3109" y="379"/>
                </a:lnTo>
                <a:lnTo>
                  <a:pt x="3106" y="374"/>
                </a:lnTo>
                <a:lnTo>
                  <a:pt x="3037" y="367"/>
                </a:lnTo>
                <a:lnTo>
                  <a:pt x="3044" y="396"/>
                </a:lnTo>
                <a:lnTo>
                  <a:pt x="3034" y="401"/>
                </a:lnTo>
                <a:lnTo>
                  <a:pt x="3016" y="394"/>
                </a:lnTo>
                <a:lnTo>
                  <a:pt x="3015" y="378"/>
                </a:lnTo>
                <a:lnTo>
                  <a:pt x="3007" y="356"/>
                </a:lnTo>
                <a:lnTo>
                  <a:pt x="2999" y="363"/>
                </a:lnTo>
                <a:lnTo>
                  <a:pt x="2994" y="341"/>
                </a:lnTo>
                <a:lnTo>
                  <a:pt x="2980" y="353"/>
                </a:lnTo>
                <a:lnTo>
                  <a:pt x="2974" y="341"/>
                </a:lnTo>
                <a:lnTo>
                  <a:pt x="2962" y="354"/>
                </a:lnTo>
                <a:lnTo>
                  <a:pt x="2962" y="392"/>
                </a:lnTo>
                <a:lnTo>
                  <a:pt x="2938" y="348"/>
                </a:lnTo>
                <a:lnTo>
                  <a:pt x="2929" y="340"/>
                </a:lnTo>
                <a:lnTo>
                  <a:pt x="2931" y="397"/>
                </a:lnTo>
                <a:lnTo>
                  <a:pt x="2971" y="419"/>
                </a:lnTo>
                <a:lnTo>
                  <a:pt x="2986" y="419"/>
                </a:lnTo>
                <a:lnTo>
                  <a:pt x="2983" y="492"/>
                </a:lnTo>
                <a:lnTo>
                  <a:pt x="2993" y="517"/>
                </a:lnTo>
                <a:lnTo>
                  <a:pt x="2994" y="551"/>
                </a:lnTo>
                <a:lnTo>
                  <a:pt x="2895" y="439"/>
                </a:lnTo>
                <a:lnTo>
                  <a:pt x="2905" y="484"/>
                </a:lnTo>
                <a:lnTo>
                  <a:pt x="2892" y="482"/>
                </a:lnTo>
                <a:lnTo>
                  <a:pt x="2886" y="507"/>
                </a:lnTo>
                <a:lnTo>
                  <a:pt x="2874" y="506"/>
                </a:lnTo>
                <a:lnTo>
                  <a:pt x="2866" y="522"/>
                </a:lnTo>
                <a:lnTo>
                  <a:pt x="2856" y="514"/>
                </a:lnTo>
                <a:lnTo>
                  <a:pt x="2854" y="500"/>
                </a:lnTo>
                <a:lnTo>
                  <a:pt x="2863" y="474"/>
                </a:lnTo>
                <a:lnTo>
                  <a:pt x="2845" y="485"/>
                </a:lnTo>
                <a:lnTo>
                  <a:pt x="2829" y="507"/>
                </a:lnTo>
                <a:lnTo>
                  <a:pt x="2821" y="536"/>
                </a:lnTo>
                <a:lnTo>
                  <a:pt x="2808" y="541"/>
                </a:lnTo>
                <a:lnTo>
                  <a:pt x="2818" y="591"/>
                </a:lnTo>
                <a:lnTo>
                  <a:pt x="2780" y="624"/>
                </a:lnTo>
                <a:lnTo>
                  <a:pt x="2764" y="671"/>
                </a:lnTo>
                <a:lnTo>
                  <a:pt x="2746" y="692"/>
                </a:lnTo>
                <a:lnTo>
                  <a:pt x="2771" y="644"/>
                </a:lnTo>
                <a:lnTo>
                  <a:pt x="2773" y="475"/>
                </a:lnTo>
                <a:lnTo>
                  <a:pt x="2748" y="485"/>
                </a:lnTo>
                <a:lnTo>
                  <a:pt x="2712" y="548"/>
                </a:lnTo>
                <a:lnTo>
                  <a:pt x="2691" y="649"/>
                </a:lnTo>
                <a:lnTo>
                  <a:pt x="2689" y="527"/>
                </a:lnTo>
                <a:lnTo>
                  <a:pt x="2629" y="536"/>
                </a:lnTo>
                <a:lnTo>
                  <a:pt x="2608" y="576"/>
                </a:lnTo>
                <a:lnTo>
                  <a:pt x="2610" y="636"/>
                </a:lnTo>
                <a:lnTo>
                  <a:pt x="2632" y="668"/>
                </a:lnTo>
                <a:lnTo>
                  <a:pt x="2653" y="676"/>
                </a:lnTo>
                <a:lnTo>
                  <a:pt x="2670" y="707"/>
                </a:lnTo>
                <a:lnTo>
                  <a:pt x="2666" y="732"/>
                </a:lnTo>
                <a:lnTo>
                  <a:pt x="2647" y="729"/>
                </a:lnTo>
                <a:lnTo>
                  <a:pt x="2631" y="691"/>
                </a:lnTo>
                <a:lnTo>
                  <a:pt x="2606" y="674"/>
                </a:lnTo>
                <a:lnTo>
                  <a:pt x="2566" y="616"/>
                </a:lnTo>
                <a:lnTo>
                  <a:pt x="2539" y="620"/>
                </a:lnTo>
                <a:lnTo>
                  <a:pt x="2554" y="660"/>
                </a:lnTo>
                <a:lnTo>
                  <a:pt x="2584" y="690"/>
                </a:lnTo>
                <a:lnTo>
                  <a:pt x="2561" y="711"/>
                </a:lnTo>
                <a:lnTo>
                  <a:pt x="2542" y="695"/>
                </a:lnTo>
                <a:lnTo>
                  <a:pt x="2531" y="709"/>
                </a:lnTo>
                <a:lnTo>
                  <a:pt x="2527" y="678"/>
                </a:lnTo>
                <a:lnTo>
                  <a:pt x="2508" y="691"/>
                </a:lnTo>
                <a:lnTo>
                  <a:pt x="2507" y="679"/>
                </a:lnTo>
                <a:lnTo>
                  <a:pt x="2514" y="647"/>
                </a:lnTo>
                <a:lnTo>
                  <a:pt x="2502" y="634"/>
                </a:lnTo>
                <a:lnTo>
                  <a:pt x="2477" y="702"/>
                </a:lnTo>
                <a:lnTo>
                  <a:pt x="2479" y="722"/>
                </a:lnTo>
                <a:lnTo>
                  <a:pt x="2491" y="740"/>
                </a:lnTo>
                <a:lnTo>
                  <a:pt x="2417" y="781"/>
                </a:lnTo>
                <a:lnTo>
                  <a:pt x="2405" y="825"/>
                </a:lnTo>
                <a:lnTo>
                  <a:pt x="2412" y="842"/>
                </a:lnTo>
                <a:lnTo>
                  <a:pt x="2433" y="835"/>
                </a:lnTo>
                <a:lnTo>
                  <a:pt x="2447" y="856"/>
                </a:lnTo>
                <a:lnTo>
                  <a:pt x="2419" y="854"/>
                </a:lnTo>
                <a:lnTo>
                  <a:pt x="2427" y="897"/>
                </a:lnTo>
                <a:lnTo>
                  <a:pt x="2396" y="884"/>
                </a:lnTo>
                <a:lnTo>
                  <a:pt x="2383" y="888"/>
                </a:lnTo>
                <a:lnTo>
                  <a:pt x="2400" y="908"/>
                </a:lnTo>
                <a:lnTo>
                  <a:pt x="2387" y="921"/>
                </a:lnTo>
                <a:lnTo>
                  <a:pt x="2361" y="910"/>
                </a:lnTo>
                <a:lnTo>
                  <a:pt x="2353" y="925"/>
                </a:lnTo>
                <a:lnTo>
                  <a:pt x="2335" y="919"/>
                </a:lnTo>
                <a:lnTo>
                  <a:pt x="2296" y="933"/>
                </a:lnTo>
                <a:lnTo>
                  <a:pt x="2283" y="954"/>
                </a:lnTo>
                <a:lnTo>
                  <a:pt x="2267" y="963"/>
                </a:lnTo>
                <a:lnTo>
                  <a:pt x="2264" y="971"/>
                </a:lnTo>
                <a:lnTo>
                  <a:pt x="2288" y="991"/>
                </a:lnTo>
                <a:lnTo>
                  <a:pt x="2313" y="983"/>
                </a:lnTo>
                <a:lnTo>
                  <a:pt x="2327" y="969"/>
                </a:lnTo>
                <a:lnTo>
                  <a:pt x="2365" y="996"/>
                </a:lnTo>
                <a:lnTo>
                  <a:pt x="2394" y="975"/>
                </a:lnTo>
                <a:lnTo>
                  <a:pt x="2402" y="984"/>
                </a:lnTo>
                <a:lnTo>
                  <a:pt x="2409" y="1005"/>
                </a:lnTo>
                <a:lnTo>
                  <a:pt x="2383" y="1004"/>
                </a:lnTo>
                <a:lnTo>
                  <a:pt x="2370" y="1021"/>
                </a:lnTo>
                <a:lnTo>
                  <a:pt x="2365" y="1054"/>
                </a:lnTo>
                <a:lnTo>
                  <a:pt x="2328" y="1032"/>
                </a:lnTo>
                <a:lnTo>
                  <a:pt x="2301" y="1030"/>
                </a:lnTo>
                <a:lnTo>
                  <a:pt x="2296" y="1017"/>
                </a:lnTo>
                <a:lnTo>
                  <a:pt x="2266" y="1007"/>
                </a:lnTo>
                <a:lnTo>
                  <a:pt x="2232" y="1027"/>
                </a:lnTo>
                <a:lnTo>
                  <a:pt x="2220" y="1046"/>
                </a:lnTo>
                <a:lnTo>
                  <a:pt x="2241" y="1086"/>
                </a:lnTo>
                <a:lnTo>
                  <a:pt x="2243" y="1105"/>
                </a:lnTo>
                <a:lnTo>
                  <a:pt x="2227" y="1103"/>
                </a:lnTo>
                <a:lnTo>
                  <a:pt x="2237" y="1139"/>
                </a:lnTo>
                <a:lnTo>
                  <a:pt x="2237" y="1166"/>
                </a:lnTo>
                <a:lnTo>
                  <a:pt x="2218" y="1159"/>
                </a:lnTo>
                <a:lnTo>
                  <a:pt x="2217" y="1185"/>
                </a:lnTo>
                <a:lnTo>
                  <a:pt x="2198" y="1188"/>
                </a:lnTo>
                <a:lnTo>
                  <a:pt x="2188" y="1094"/>
                </a:lnTo>
                <a:lnTo>
                  <a:pt x="2170" y="1097"/>
                </a:lnTo>
                <a:lnTo>
                  <a:pt x="2158" y="1130"/>
                </a:lnTo>
                <a:lnTo>
                  <a:pt x="2140" y="1122"/>
                </a:lnTo>
                <a:lnTo>
                  <a:pt x="2133" y="1133"/>
                </a:lnTo>
                <a:lnTo>
                  <a:pt x="2157" y="1145"/>
                </a:lnTo>
                <a:lnTo>
                  <a:pt x="2151" y="1154"/>
                </a:lnTo>
                <a:lnTo>
                  <a:pt x="2130" y="1157"/>
                </a:lnTo>
                <a:lnTo>
                  <a:pt x="2112" y="1169"/>
                </a:lnTo>
                <a:lnTo>
                  <a:pt x="2102" y="1190"/>
                </a:lnTo>
                <a:lnTo>
                  <a:pt x="2104" y="1216"/>
                </a:lnTo>
                <a:lnTo>
                  <a:pt x="2124" y="1234"/>
                </a:lnTo>
                <a:lnTo>
                  <a:pt x="2105" y="1242"/>
                </a:lnTo>
                <a:lnTo>
                  <a:pt x="2117" y="1256"/>
                </a:lnTo>
                <a:lnTo>
                  <a:pt x="2102" y="1263"/>
                </a:lnTo>
                <a:lnTo>
                  <a:pt x="2088" y="1292"/>
                </a:lnTo>
                <a:lnTo>
                  <a:pt x="2077" y="1298"/>
                </a:lnTo>
                <a:lnTo>
                  <a:pt x="2064" y="1296"/>
                </a:lnTo>
                <a:lnTo>
                  <a:pt x="2066" y="1305"/>
                </a:lnTo>
                <a:lnTo>
                  <a:pt x="2090" y="1316"/>
                </a:lnTo>
                <a:lnTo>
                  <a:pt x="2141" y="1302"/>
                </a:lnTo>
                <a:lnTo>
                  <a:pt x="2087" y="1348"/>
                </a:lnTo>
                <a:lnTo>
                  <a:pt x="2040" y="1333"/>
                </a:lnTo>
                <a:lnTo>
                  <a:pt x="2031" y="1322"/>
                </a:lnTo>
                <a:lnTo>
                  <a:pt x="2028" y="1303"/>
                </a:lnTo>
                <a:lnTo>
                  <a:pt x="2008" y="1305"/>
                </a:lnTo>
                <a:lnTo>
                  <a:pt x="1978" y="1328"/>
                </a:lnTo>
                <a:lnTo>
                  <a:pt x="1961" y="1369"/>
                </a:lnTo>
                <a:lnTo>
                  <a:pt x="1934" y="1387"/>
                </a:lnTo>
                <a:lnTo>
                  <a:pt x="1931" y="1411"/>
                </a:lnTo>
                <a:lnTo>
                  <a:pt x="1948" y="1412"/>
                </a:lnTo>
                <a:lnTo>
                  <a:pt x="1938" y="1445"/>
                </a:lnTo>
                <a:lnTo>
                  <a:pt x="1916" y="1451"/>
                </a:lnTo>
                <a:lnTo>
                  <a:pt x="1901" y="1499"/>
                </a:lnTo>
                <a:lnTo>
                  <a:pt x="1882" y="1493"/>
                </a:lnTo>
                <a:lnTo>
                  <a:pt x="1864" y="1501"/>
                </a:lnTo>
                <a:lnTo>
                  <a:pt x="1847" y="1501"/>
                </a:lnTo>
                <a:lnTo>
                  <a:pt x="1822" y="1529"/>
                </a:lnTo>
                <a:lnTo>
                  <a:pt x="1836" y="1556"/>
                </a:lnTo>
                <a:lnTo>
                  <a:pt x="1825" y="1567"/>
                </a:lnTo>
                <a:lnTo>
                  <a:pt x="1795" y="1568"/>
                </a:lnTo>
                <a:lnTo>
                  <a:pt x="1793" y="1594"/>
                </a:lnTo>
                <a:lnTo>
                  <a:pt x="1762" y="1596"/>
                </a:lnTo>
                <a:lnTo>
                  <a:pt x="1768" y="1611"/>
                </a:lnTo>
                <a:lnTo>
                  <a:pt x="1754" y="1620"/>
                </a:lnTo>
                <a:lnTo>
                  <a:pt x="1747" y="1642"/>
                </a:lnTo>
                <a:lnTo>
                  <a:pt x="1780" y="1653"/>
                </a:lnTo>
                <a:lnTo>
                  <a:pt x="1771" y="1667"/>
                </a:lnTo>
                <a:lnTo>
                  <a:pt x="1747" y="1678"/>
                </a:lnTo>
                <a:lnTo>
                  <a:pt x="1732" y="1665"/>
                </a:lnTo>
                <a:lnTo>
                  <a:pt x="1730" y="1670"/>
                </a:lnTo>
                <a:lnTo>
                  <a:pt x="1729" y="1709"/>
                </a:lnTo>
                <a:lnTo>
                  <a:pt x="1743" y="1732"/>
                </a:lnTo>
                <a:lnTo>
                  <a:pt x="1758" y="1713"/>
                </a:lnTo>
                <a:lnTo>
                  <a:pt x="1769" y="1727"/>
                </a:lnTo>
                <a:lnTo>
                  <a:pt x="1759" y="1750"/>
                </a:lnTo>
                <a:lnTo>
                  <a:pt x="1704" y="1754"/>
                </a:lnTo>
                <a:lnTo>
                  <a:pt x="1690" y="1763"/>
                </a:lnTo>
                <a:lnTo>
                  <a:pt x="1682" y="1803"/>
                </a:lnTo>
                <a:lnTo>
                  <a:pt x="1658" y="1818"/>
                </a:lnTo>
                <a:lnTo>
                  <a:pt x="1634" y="1823"/>
                </a:lnTo>
                <a:lnTo>
                  <a:pt x="1615" y="1859"/>
                </a:lnTo>
                <a:lnTo>
                  <a:pt x="1639" y="1858"/>
                </a:lnTo>
                <a:lnTo>
                  <a:pt x="1662" y="1838"/>
                </a:lnTo>
                <a:lnTo>
                  <a:pt x="1693" y="1828"/>
                </a:lnTo>
                <a:lnTo>
                  <a:pt x="1691" y="1853"/>
                </a:lnTo>
                <a:lnTo>
                  <a:pt x="1705" y="1890"/>
                </a:lnTo>
                <a:lnTo>
                  <a:pt x="1653" y="1865"/>
                </a:lnTo>
                <a:lnTo>
                  <a:pt x="1646" y="1890"/>
                </a:lnTo>
                <a:lnTo>
                  <a:pt x="1656" y="1901"/>
                </a:lnTo>
                <a:lnTo>
                  <a:pt x="1638" y="1913"/>
                </a:lnTo>
                <a:lnTo>
                  <a:pt x="1629" y="1929"/>
                </a:lnTo>
                <a:lnTo>
                  <a:pt x="1632" y="1955"/>
                </a:lnTo>
                <a:lnTo>
                  <a:pt x="1622" y="1959"/>
                </a:lnTo>
                <a:lnTo>
                  <a:pt x="1607" y="1948"/>
                </a:lnTo>
                <a:lnTo>
                  <a:pt x="1593" y="1963"/>
                </a:lnTo>
                <a:lnTo>
                  <a:pt x="1598" y="1992"/>
                </a:lnTo>
                <a:lnTo>
                  <a:pt x="1613" y="2007"/>
                </a:lnTo>
                <a:lnTo>
                  <a:pt x="1614" y="2061"/>
                </a:lnTo>
                <a:lnTo>
                  <a:pt x="1596" y="2036"/>
                </a:lnTo>
                <a:lnTo>
                  <a:pt x="1577" y="2027"/>
                </a:lnTo>
                <a:lnTo>
                  <a:pt x="1564" y="1990"/>
                </a:lnTo>
                <a:lnTo>
                  <a:pt x="1562" y="2037"/>
                </a:lnTo>
                <a:lnTo>
                  <a:pt x="1550" y="2051"/>
                </a:lnTo>
                <a:lnTo>
                  <a:pt x="1531" y="2056"/>
                </a:lnTo>
                <a:lnTo>
                  <a:pt x="1519" y="2082"/>
                </a:lnTo>
                <a:lnTo>
                  <a:pt x="1531" y="2092"/>
                </a:lnTo>
                <a:lnTo>
                  <a:pt x="1549" y="2085"/>
                </a:lnTo>
                <a:lnTo>
                  <a:pt x="1564" y="2063"/>
                </a:lnTo>
                <a:lnTo>
                  <a:pt x="1568" y="2075"/>
                </a:lnTo>
                <a:lnTo>
                  <a:pt x="1563" y="2087"/>
                </a:lnTo>
                <a:lnTo>
                  <a:pt x="1563" y="2127"/>
                </a:lnTo>
                <a:lnTo>
                  <a:pt x="1543" y="2143"/>
                </a:lnTo>
                <a:lnTo>
                  <a:pt x="1514" y="2125"/>
                </a:lnTo>
                <a:lnTo>
                  <a:pt x="1496" y="2145"/>
                </a:lnTo>
                <a:lnTo>
                  <a:pt x="1479" y="2133"/>
                </a:lnTo>
                <a:lnTo>
                  <a:pt x="1454" y="2159"/>
                </a:lnTo>
                <a:lnTo>
                  <a:pt x="1448" y="2184"/>
                </a:lnTo>
                <a:lnTo>
                  <a:pt x="1426" y="2199"/>
                </a:lnTo>
                <a:lnTo>
                  <a:pt x="1401" y="2204"/>
                </a:lnTo>
                <a:lnTo>
                  <a:pt x="1381" y="2259"/>
                </a:lnTo>
                <a:lnTo>
                  <a:pt x="1410" y="2255"/>
                </a:lnTo>
                <a:lnTo>
                  <a:pt x="1437" y="2240"/>
                </a:lnTo>
                <a:lnTo>
                  <a:pt x="1446" y="2252"/>
                </a:lnTo>
                <a:lnTo>
                  <a:pt x="1397" y="2267"/>
                </a:lnTo>
                <a:lnTo>
                  <a:pt x="1392" y="2296"/>
                </a:lnTo>
                <a:lnTo>
                  <a:pt x="1397" y="2327"/>
                </a:lnTo>
                <a:lnTo>
                  <a:pt x="1382" y="2346"/>
                </a:lnTo>
                <a:lnTo>
                  <a:pt x="1349" y="2352"/>
                </a:lnTo>
                <a:lnTo>
                  <a:pt x="1316" y="2314"/>
                </a:lnTo>
                <a:lnTo>
                  <a:pt x="1307" y="2313"/>
                </a:lnTo>
                <a:lnTo>
                  <a:pt x="1276" y="2352"/>
                </a:lnTo>
                <a:lnTo>
                  <a:pt x="1244" y="2368"/>
                </a:lnTo>
                <a:lnTo>
                  <a:pt x="1237" y="2385"/>
                </a:lnTo>
                <a:lnTo>
                  <a:pt x="1145" y="2481"/>
                </a:lnTo>
                <a:lnTo>
                  <a:pt x="1151" y="2512"/>
                </a:lnTo>
                <a:lnTo>
                  <a:pt x="1150" y="2522"/>
                </a:lnTo>
                <a:lnTo>
                  <a:pt x="1079" y="2548"/>
                </a:lnTo>
                <a:lnTo>
                  <a:pt x="1072" y="2578"/>
                </a:lnTo>
                <a:lnTo>
                  <a:pt x="1086" y="2594"/>
                </a:lnTo>
                <a:lnTo>
                  <a:pt x="1122" y="2584"/>
                </a:lnTo>
                <a:lnTo>
                  <a:pt x="1101" y="2626"/>
                </a:lnTo>
                <a:lnTo>
                  <a:pt x="1116" y="2664"/>
                </a:lnTo>
                <a:lnTo>
                  <a:pt x="1133" y="2676"/>
                </a:lnTo>
                <a:lnTo>
                  <a:pt x="1320" y="2593"/>
                </a:lnTo>
                <a:lnTo>
                  <a:pt x="1339" y="2574"/>
                </a:lnTo>
                <a:lnTo>
                  <a:pt x="1350" y="2585"/>
                </a:lnTo>
                <a:lnTo>
                  <a:pt x="1337" y="2601"/>
                </a:lnTo>
                <a:lnTo>
                  <a:pt x="1295" y="2618"/>
                </a:lnTo>
                <a:lnTo>
                  <a:pt x="1274" y="2617"/>
                </a:lnTo>
                <a:lnTo>
                  <a:pt x="1211" y="2655"/>
                </a:lnTo>
                <a:lnTo>
                  <a:pt x="1223" y="2679"/>
                </a:lnTo>
                <a:lnTo>
                  <a:pt x="1221" y="2689"/>
                </a:lnTo>
                <a:lnTo>
                  <a:pt x="1166" y="2701"/>
                </a:lnTo>
                <a:lnTo>
                  <a:pt x="1136" y="2697"/>
                </a:lnTo>
                <a:lnTo>
                  <a:pt x="1125" y="2707"/>
                </a:lnTo>
                <a:lnTo>
                  <a:pt x="1130" y="2727"/>
                </a:lnTo>
                <a:lnTo>
                  <a:pt x="1116" y="2731"/>
                </a:lnTo>
                <a:lnTo>
                  <a:pt x="1090" y="2721"/>
                </a:lnTo>
                <a:lnTo>
                  <a:pt x="1094" y="2694"/>
                </a:lnTo>
                <a:lnTo>
                  <a:pt x="1066" y="2630"/>
                </a:lnTo>
                <a:lnTo>
                  <a:pt x="1050" y="2629"/>
                </a:lnTo>
                <a:lnTo>
                  <a:pt x="1039" y="2643"/>
                </a:lnTo>
                <a:lnTo>
                  <a:pt x="1017" y="2643"/>
                </a:lnTo>
                <a:lnTo>
                  <a:pt x="994" y="2659"/>
                </a:lnTo>
                <a:lnTo>
                  <a:pt x="989" y="2679"/>
                </a:lnTo>
                <a:lnTo>
                  <a:pt x="1003" y="2697"/>
                </a:lnTo>
                <a:lnTo>
                  <a:pt x="1006" y="2711"/>
                </a:lnTo>
                <a:lnTo>
                  <a:pt x="969" y="2725"/>
                </a:lnTo>
                <a:lnTo>
                  <a:pt x="959" y="2703"/>
                </a:lnTo>
                <a:lnTo>
                  <a:pt x="963" y="2679"/>
                </a:lnTo>
                <a:lnTo>
                  <a:pt x="960" y="2661"/>
                </a:lnTo>
                <a:lnTo>
                  <a:pt x="875" y="2681"/>
                </a:lnTo>
                <a:lnTo>
                  <a:pt x="843" y="2724"/>
                </a:lnTo>
                <a:lnTo>
                  <a:pt x="824" y="2718"/>
                </a:lnTo>
                <a:lnTo>
                  <a:pt x="826" y="2741"/>
                </a:lnTo>
                <a:lnTo>
                  <a:pt x="819" y="2750"/>
                </a:lnTo>
                <a:lnTo>
                  <a:pt x="791" y="2748"/>
                </a:lnTo>
                <a:lnTo>
                  <a:pt x="795" y="2736"/>
                </a:lnTo>
                <a:lnTo>
                  <a:pt x="792" y="2722"/>
                </a:lnTo>
                <a:lnTo>
                  <a:pt x="779" y="2724"/>
                </a:lnTo>
                <a:lnTo>
                  <a:pt x="770" y="2735"/>
                </a:lnTo>
                <a:lnTo>
                  <a:pt x="769" y="2749"/>
                </a:lnTo>
                <a:lnTo>
                  <a:pt x="763" y="2755"/>
                </a:lnTo>
                <a:lnTo>
                  <a:pt x="737" y="2751"/>
                </a:lnTo>
                <a:lnTo>
                  <a:pt x="690" y="2763"/>
                </a:lnTo>
                <a:lnTo>
                  <a:pt x="656" y="2833"/>
                </a:lnTo>
                <a:lnTo>
                  <a:pt x="635" y="2814"/>
                </a:lnTo>
                <a:lnTo>
                  <a:pt x="607" y="2806"/>
                </a:lnTo>
                <a:lnTo>
                  <a:pt x="576" y="2823"/>
                </a:lnTo>
                <a:lnTo>
                  <a:pt x="566" y="2842"/>
                </a:lnTo>
                <a:lnTo>
                  <a:pt x="592" y="2866"/>
                </a:lnTo>
                <a:lnTo>
                  <a:pt x="572" y="2881"/>
                </a:lnTo>
                <a:lnTo>
                  <a:pt x="599" y="2894"/>
                </a:lnTo>
                <a:lnTo>
                  <a:pt x="634" y="2890"/>
                </a:lnTo>
                <a:lnTo>
                  <a:pt x="643" y="2911"/>
                </a:lnTo>
                <a:lnTo>
                  <a:pt x="658" y="2923"/>
                </a:lnTo>
                <a:lnTo>
                  <a:pt x="633" y="2943"/>
                </a:lnTo>
                <a:lnTo>
                  <a:pt x="639" y="2965"/>
                </a:lnTo>
                <a:lnTo>
                  <a:pt x="616" y="2948"/>
                </a:lnTo>
                <a:lnTo>
                  <a:pt x="501" y="2918"/>
                </a:lnTo>
                <a:lnTo>
                  <a:pt x="484" y="2928"/>
                </a:lnTo>
                <a:lnTo>
                  <a:pt x="465" y="2920"/>
                </a:lnTo>
                <a:lnTo>
                  <a:pt x="444" y="2932"/>
                </a:lnTo>
                <a:lnTo>
                  <a:pt x="446" y="2940"/>
                </a:lnTo>
                <a:lnTo>
                  <a:pt x="463" y="2951"/>
                </a:lnTo>
                <a:lnTo>
                  <a:pt x="443" y="2955"/>
                </a:lnTo>
                <a:lnTo>
                  <a:pt x="441" y="2972"/>
                </a:lnTo>
                <a:lnTo>
                  <a:pt x="464" y="2974"/>
                </a:lnTo>
                <a:lnTo>
                  <a:pt x="482" y="2967"/>
                </a:lnTo>
                <a:lnTo>
                  <a:pt x="453" y="2994"/>
                </a:lnTo>
                <a:lnTo>
                  <a:pt x="453" y="3067"/>
                </a:lnTo>
                <a:lnTo>
                  <a:pt x="443" y="3068"/>
                </a:lnTo>
                <a:lnTo>
                  <a:pt x="437" y="3024"/>
                </a:lnTo>
                <a:lnTo>
                  <a:pt x="427" y="3004"/>
                </a:lnTo>
                <a:lnTo>
                  <a:pt x="396" y="3015"/>
                </a:lnTo>
                <a:lnTo>
                  <a:pt x="356" y="3063"/>
                </a:lnTo>
                <a:lnTo>
                  <a:pt x="370" y="3082"/>
                </a:lnTo>
                <a:lnTo>
                  <a:pt x="369" y="3104"/>
                </a:lnTo>
                <a:lnTo>
                  <a:pt x="345" y="3080"/>
                </a:lnTo>
                <a:lnTo>
                  <a:pt x="339" y="3054"/>
                </a:lnTo>
                <a:lnTo>
                  <a:pt x="313" y="3058"/>
                </a:lnTo>
                <a:lnTo>
                  <a:pt x="273" y="3047"/>
                </a:lnTo>
                <a:lnTo>
                  <a:pt x="267" y="3066"/>
                </a:lnTo>
                <a:lnTo>
                  <a:pt x="267" y="3083"/>
                </a:lnTo>
                <a:lnTo>
                  <a:pt x="228" y="3034"/>
                </a:lnTo>
                <a:lnTo>
                  <a:pt x="213" y="3043"/>
                </a:lnTo>
                <a:lnTo>
                  <a:pt x="222" y="3094"/>
                </a:lnTo>
                <a:lnTo>
                  <a:pt x="206" y="3107"/>
                </a:lnTo>
                <a:lnTo>
                  <a:pt x="209" y="3116"/>
                </a:lnTo>
                <a:lnTo>
                  <a:pt x="378" y="3130"/>
                </a:lnTo>
                <a:lnTo>
                  <a:pt x="323" y="3146"/>
                </a:lnTo>
                <a:lnTo>
                  <a:pt x="331" y="3159"/>
                </a:lnTo>
                <a:lnTo>
                  <a:pt x="397" y="3160"/>
                </a:lnTo>
                <a:lnTo>
                  <a:pt x="402" y="3167"/>
                </a:lnTo>
                <a:lnTo>
                  <a:pt x="368" y="3181"/>
                </a:lnTo>
                <a:lnTo>
                  <a:pt x="272" y="3167"/>
                </a:lnTo>
                <a:lnTo>
                  <a:pt x="256" y="3150"/>
                </a:lnTo>
                <a:lnTo>
                  <a:pt x="238" y="3146"/>
                </a:lnTo>
                <a:lnTo>
                  <a:pt x="197" y="3167"/>
                </a:lnTo>
                <a:lnTo>
                  <a:pt x="190" y="3183"/>
                </a:lnTo>
                <a:lnTo>
                  <a:pt x="169" y="3177"/>
                </a:lnTo>
                <a:lnTo>
                  <a:pt x="159" y="3180"/>
                </a:lnTo>
                <a:lnTo>
                  <a:pt x="151" y="3203"/>
                </a:lnTo>
                <a:lnTo>
                  <a:pt x="195" y="3227"/>
                </a:lnTo>
                <a:lnTo>
                  <a:pt x="186" y="3246"/>
                </a:lnTo>
                <a:lnTo>
                  <a:pt x="184" y="3268"/>
                </a:lnTo>
                <a:lnTo>
                  <a:pt x="136" y="3302"/>
                </a:lnTo>
                <a:lnTo>
                  <a:pt x="139" y="3323"/>
                </a:lnTo>
                <a:lnTo>
                  <a:pt x="129" y="3335"/>
                </a:lnTo>
                <a:lnTo>
                  <a:pt x="122" y="3357"/>
                </a:lnTo>
                <a:lnTo>
                  <a:pt x="133" y="3371"/>
                </a:lnTo>
                <a:lnTo>
                  <a:pt x="127" y="3394"/>
                </a:lnTo>
                <a:lnTo>
                  <a:pt x="175" y="3413"/>
                </a:lnTo>
                <a:lnTo>
                  <a:pt x="279" y="3395"/>
                </a:lnTo>
                <a:lnTo>
                  <a:pt x="297" y="3414"/>
                </a:lnTo>
                <a:lnTo>
                  <a:pt x="333" y="3422"/>
                </a:lnTo>
                <a:lnTo>
                  <a:pt x="388" y="3344"/>
                </a:lnTo>
                <a:lnTo>
                  <a:pt x="387" y="3376"/>
                </a:lnTo>
                <a:lnTo>
                  <a:pt x="369" y="3416"/>
                </a:lnTo>
                <a:lnTo>
                  <a:pt x="385" y="3428"/>
                </a:lnTo>
                <a:lnTo>
                  <a:pt x="421" y="3435"/>
                </a:lnTo>
                <a:lnTo>
                  <a:pt x="444" y="3430"/>
                </a:lnTo>
                <a:lnTo>
                  <a:pt x="459" y="3444"/>
                </a:lnTo>
                <a:lnTo>
                  <a:pt x="501" y="3412"/>
                </a:lnTo>
                <a:lnTo>
                  <a:pt x="526" y="3343"/>
                </a:lnTo>
                <a:lnTo>
                  <a:pt x="569" y="3327"/>
                </a:lnTo>
                <a:lnTo>
                  <a:pt x="572" y="3342"/>
                </a:lnTo>
                <a:lnTo>
                  <a:pt x="535" y="3386"/>
                </a:lnTo>
                <a:lnTo>
                  <a:pt x="514" y="3435"/>
                </a:lnTo>
                <a:lnTo>
                  <a:pt x="534" y="3435"/>
                </a:lnTo>
                <a:lnTo>
                  <a:pt x="558" y="3425"/>
                </a:lnTo>
                <a:lnTo>
                  <a:pt x="573" y="3437"/>
                </a:lnTo>
                <a:lnTo>
                  <a:pt x="520" y="3466"/>
                </a:lnTo>
                <a:lnTo>
                  <a:pt x="462" y="3472"/>
                </a:lnTo>
                <a:lnTo>
                  <a:pt x="450" y="3502"/>
                </a:lnTo>
                <a:lnTo>
                  <a:pt x="467" y="3528"/>
                </a:lnTo>
                <a:lnTo>
                  <a:pt x="417" y="3548"/>
                </a:lnTo>
                <a:lnTo>
                  <a:pt x="424" y="3513"/>
                </a:lnTo>
                <a:lnTo>
                  <a:pt x="418" y="3488"/>
                </a:lnTo>
                <a:lnTo>
                  <a:pt x="393" y="3459"/>
                </a:lnTo>
                <a:lnTo>
                  <a:pt x="316" y="3456"/>
                </a:lnTo>
                <a:lnTo>
                  <a:pt x="283" y="3441"/>
                </a:lnTo>
                <a:lnTo>
                  <a:pt x="251" y="3442"/>
                </a:lnTo>
                <a:lnTo>
                  <a:pt x="221" y="3432"/>
                </a:lnTo>
                <a:lnTo>
                  <a:pt x="189" y="3451"/>
                </a:lnTo>
                <a:lnTo>
                  <a:pt x="133" y="3425"/>
                </a:lnTo>
                <a:lnTo>
                  <a:pt x="107" y="3459"/>
                </a:lnTo>
                <a:lnTo>
                  <a:pt x="96" y="3491"/>
                </a:lnTo>
                <a:lnTo>
                  <a:pt x="125" y="3501"/>
                </a:lnTo>
                <a:lnTo>
                  <a:pt x="138" y="3498"/>
                </a:lnTo>
                <a:lnTo>
                  <a:pt x="131" y="3544"/>
                </a:lnTo>
                <a:lnTo>
                  <a:pt x="106" y="3527"/>
                </a:lnTo>
                <a:lnTo>
                  <a:pt x="90" y="3505"/>
                </a:lnTo>
                <a:lnTo>
                  <a:pt x="85" y="3512"/>
                </a:lnTo>
                <a:lnTo>
                  <a:pt x="80" y="3511"/>
                </a:lnTo>
                <a:lnTo>
                  <a:pt x="77" y="3522"/>
                </a:lnTo>
                <a:lnTo>
                  <a:pt x="96" y="3587"/>
                </a:lnTo>
                <a:lnTo>
                  <a:pt x="115" y="3595"/>
                </a:lnTo>
                <a:lnTo>
                  <a:pt x="164" y="3575"/>
                </a:lnTo>
                <a:lnTo>
                  <a:pt x="192" y="3575"/>
                </a:lnTo>
                <a:lnTo>
                  <a:pt x="122" y="3630"/>
                </a:lnTo>
                <a:lnTo>
                  <a:pt x="131" y="3646"/>
                </a:lnTo>
                <a:lnTo>
                  <a:pt x="91" y="3657"/>
                </a:lnTo>
                <a:lnTo>
                  <a:pt x="72" y="3673"/>
                </a:lnTo>
                <a:lnTo>
                  <a:pt x="72" y="3700"/>
                </a:lnTo>
                <a:lnTo>
                  <a:pt x="84" y="3721"/>
                </a:lnTo>
                <a:lnTo>
                  <a:pt x="87" y="3743"/>
                </a:lnTo>
                <a:lnTo>
                  <a:pt x="136" y="3714"/>
                </a:lnTo>
                <a:lnTo>
                  <a:pt x="130" y="3743"/>
                </a:lnTo>
                <a:lnTo>
                  <a:pt x="148" y="3791"/>
                </a:lnTo>
                <a:lnTo>
                  <a:pt x="122" y="3790"/>
                </a:lnTo>
                <a:lnTo>
                  <a:pt x="90" y="3806"/>
                </a:lnTo>
                <a:lnTo>
                  <a:pt x="87" y="3821"/>
                </a:lnTo>
                <a:lnTo>
                  <a:pt x="99" y="3838"/>
                </a:lnTo>
                <a:lnTo>
                  <a:pt x="137" y="3823"/>
                </a:lnTo>
                <a:lnTo>
                  <a:pt x="165" y="3790"/>
                </a:lnTo>
                <a:lnTo>
                  <a:pt x="175" y="3752"/>
                </a:lnTo>
                <a:lnTo>
                  <a:pt x="206" y="3737"/>
                </a:lnTo>
                <a:lnTo>
                  <a:pt x="293" y="3647"/>
                </a:lnTo>
                <a:lnTo>
                  <a:pt x="330" y="3626"/>
                </a:lnTo>
                <a:lnTo>
                  <a:pt x="342" y="3644"/>
                </a:lnTo>
                <a:lnTo>
                  <a:pt x="340" y="3658"/>
                </a:lnTo>
                <a:lnTo>
                  <a:pt x="382" y="3655"/>
                </a:lnTo>
                <a:lnTo>
                  <a:pt x="411" y="3666"/>
                </a:lnTo>
                <a:lnTo>
                  <a:pt x="354" y="3682"/>
                </a:lnTo>
                <a:lnTo>
                  <a:pt x="330" y="3733"/>
                </a:lnTo>
                <a:lnTo>
                  <a:pt x="331" y="3696"/>
                </a:lnTo>
                <a:lnTo>
                  <a:pt x="317" y="3688"/>
                </a:lnTo>
                <a:lnTo>
                  <a:pt x="239" y="3758"/>
                </a:lnTo>
                <a:lnTo>
                  <a:pt x="256" y="3778"/>
                </a:lnTo>
                <a:lnTo>
                  <a:pt x="255" y="3788"/>
                </a:lnTo>
                <a:lnTo>
                  <a:pt x="216" y="3801"/>
                </a:lnTo>
                <a:lnTo>
                  <a:pt x="134" y="3870"/>
                </a:lnTo>
                <a:lnTo>
                  <a:pt x="154" y="3891"/>
                </a:lnTo>
                <a:lnTo>
                  <a:pt x="218" y="3902"/>
                </a:lnTo>
                <a:lnTo>
                  <a:pt x="239" y="3890"/>
                </a:lnTo>
                <a:lnTo>
                  <a:pt x="242" y="3902"/>
                </a:lnTo>
                <a:lnTo>
                  <a:pt x="171" y="3918"/>
                </a:lnTo>
                <a:lnTo>
                  <a:pt x="150" y="3934"/>
                </a:lnTo>
                <a:lnTo>
                  <a:pt x="142" y="3947"/>
                </a:lnTo>
                <a:lnTo>
                  <a:pt x="110" y="3938"/>
                </a:lnTo>
                <a:lnTo>
                  <a:pt x="92" y="3945"/>
                </a:lnTo>
                <a:lnTo>
                  <a:pt x="77" y="3932"/>
                </a:lnTo>
                <a:lnTo>
                  <a:pt x="16" y="3992"/>
                </a:lnTo>
                <a:lnTo>
                  <a:pt x="10" y="4019"/>
                </a:lnTo>
                <a:lnTo>
                  <a:pt x="20" y="4032"/>
                </a:lnTo>
                <a:lnTo>
                  <a:pt x="21" y="4047"/>
                </a:lnTo>
                <a:lnTo>
                  <a:pt x="52" y="4047"/>
                </a:lnTo>
                <a:lnTo>
                  <a:pt x="71" y="4019"/>
                </a:lnTo>
                <a:lnTo>
                  <a:pt x="72" y="4051"/>
                </a:lnTo>
                <a:lnTo>
                  <a:pt x="97" y="4053"/>
                </a:lnTo>
                <a:lnTo>
                  <a:pt x="107" y="4037"/>
                </a:lnTo>
                <a:lnTo>
                  <a:pt x="107" y="4017"/>
                </a:lnTo>
                <a:lnTo>
                  <a:pt x="129" y="4035"/>
                </a:lnTo>
                <a:lnTo>
                  <a:pt x="182" y="4019"/>
                </a:lnTo>
                <a:lnTo>
                  <a:pt x="204" y="4001"/>
                </a:lnTo>
                <a:lnTo>
                  <a:pt x="216" y="4015"/>
                </a:lnTo>
                <a:lnTo>
                  <a:pt x="158" y="4064"/>
                </a:lnTo>
                <a:lnTo>
                  <a:pt x="178" y="4066"/>
                </a:lnTo>
                <a:lnTo>
                  <a:pt x="171" y="4100"/>
                </a:lnTo>
                <a:lnTo>
                  <a:pt x="132" y="4147"/>
                </a:lnTo>
                <a:lnTo>
                  <a:pt x="107" y="4163"/>
                </a:lnTo>
                <a:lnTo>
                  <a:pt x="107" y="4188"/>
                </a:lnTo>
                <a:lnTo>
                  <a:pt x="102" y="4202"/>
                </a:lnTo>
                <a:lnTo>
                  <a:pt x="84" y="4196"/>
                </a:lnTo>
                <a:lnTo>
                  <a:pt x="66" y="4200"/>
                </a:lnTo>
                <a:lnTo>
                  <a:pt x="59" y="4173"/>
                </a:lnTo>
                <a:lnTo>
                  <a:pt x="48" y="4170"/>
                </a:lnTo>
                <a:lnTo>
                  <a:pt x="0" y="4273"/>
                </a:lnTo>
                <a:lnTo>
                  <a:pt x="131" y="4458"/>
                </a:lnTo>
                <a:lnTo>
                  <a:pt x="171" y="4472"/>
                </a:lnTo>
                <a:lnTo>
                  <a:pt x="205" y="4433"/>
                </a:lnTo>
                <a:lnTo>
                  <a:pt x="176" y="4536"/>
                </a:lnTo>
                <a:lnTo>
                  <a:pt x="201" y="4523"/>
                </a:lnTo>
                <a:lnTo>
                  <a:pt x="230" y="4547"/>
                </a:lnTo>
                <a:lnTo>
                  <a:pt x="249" y="4519"/>
                </a:lnTo>
                <a:lnTo>
                  <a:pt x="300" y="4531"/>
                </a:lnTo>
                <a:lnTo>
                  <a:pt x="269" y="4557"/>
                </a:lnTo>
                <a:lnTo>
                  <a:pt x="322" y="4588"/>
                </a:lnTo>
                <a:lnTo>
                  <a:pt x="367" y="4578"/>
                </a:lnTo>
                <a:lnTo>
                  <a:pt x="415" y="4550"/>
                </a:lnTo>
                <a:lnTo>
                  <a:pt x="441" y="4507"/>
                </a:lnTo>
                <a:lnTo>
                  <a:pt x="459" y="4548"/>
                </a:lnTo>
                <a:lnTo>
                  <a:pt x="535" y="4514"/>
                </a:lnTo>
                <a:lnTo>
                  <a:pt x="619" y="4432"/>
                </a:lnTo>
                <a:lnTo>
                  <a:pt x="664" y="4417"/>
                </a:lnTo>
                <a:lnTo>
                  <a:pt x="680" y="4383"/>
                </a:lnTo>
                <a:lnTo>
                  <a:pt x="706" y="4367"/>
                </a:lnTo>
                <a:lnTo>
                  <a:pt x="717" y="4348"/>
                </a:lnTo>
                <a:lnTo>
                  <a:pt x="782" y="4297"/>
                </a:lnTo>
                <a:lnTo>
                  <a:pt x="778" y="4267"/>
                </a:lnTo>
                <a:lnTo>
                  <a:pt x="818" y="4298"/>
                </a:lnTo>
                <a:lnTo>
                  <a:pt x="864" y="4305"/>
                </a:lnTo>
                <a:lnTo>
                  <a:pt x="891" y="4296"/>
                </a:lnTo>
                <a:lnTo>
                  <a:pt x="914" y="4233"/>
                </a:lnTo>
                <a:lnTo>
                  <a:pt x="944" y="4213"/>
                </a:lnTo>
                <a:lnTo>
                  <a:pt x="948" y="4177"/>
                </a:lnTo>
                <a:lnTo>
                  <a:pt x="928" y="4149"/>
                </a:lnTo>
                <a:lnTo>
                  <a:pt x="919" y="4120"/>
                </a:lnTo>
                <a:lnTo>
                  <a:pt x="929" y="4115"/>
                </a:lnTo>
                <a:lnTo>
                  <a:pt x="936" y="4099"/>
                </a:lnTo>
                <a:lnTo>
                  <a:pt x="934" y="4059"/>
                </a:lnTo>
                <a:lnTo>
                  <a:pt x="946" y="4072"/>
                </a:lnTo>
                <a:lnTo>
                  <a:pt x="956" y="4100"/>
                </a:lnTo>
                <a:lnTo>
                  <a:pt x="952" y="4126"/>
                </a:lnTo>
                <a:lnTo>
                  <a:pt x="974" y="4124"/>
                </a:lnTo>
                <a:lnTo>
                  <a:pt x="983" y="4102"/>
                </a:lnTo>
                <a:lnTo>
                  <a:pt x="971" y="4071"/>
                </a:lnTo>
                <a:lnTo>
                  <a:pt x="974" y="4019"/>
                </a:lnTo>
                <a:lnTo>
                  <a:pt x="982" y="4010"/>
                </a:lnTo>
                <a:lnTo>
                  <a:pt x="989" y="4014"/>
                </a:lnTo>
                <a:lnTo>
                  <a:pt x="1011" y="4003"/>
                </a:lnTo>
                <a:lnTo>
                  <a:pt x="1027" y="4016"/>
                </a:lnTo>
                <a:lnTo>
                  <a:pt x="1024" y="4040"/>
                </a:lnTo>
                <a:lnTo>
                  <a:pt x="999" y="4048"/>
                </a:lnTo>
                <a:lnTo>
                  <a:pt x="995" y="4246"/>
                </a:lnTo>
                <a:lnTo>
                  <a:pt x="1022" y="4243"/>
                </a:lnTo>
                <a:lnTo>
                  <a:pt x="1050" y="4275"/>
                </a:lnTo>
                <a:lnTo>
                  <a:pt x="1073" y="4276"/>
                </a:lnTo>
                <a:lnTo>
                  <a:pt x="1088" y="4317"/>
                </a:lnTo>
                <a:lnTo>
                  <a:pt x="1079" y="4394"/>
                </a:lnTo>
                <a:lnTo>
                  <a:pt x="1094" y="4349"/>
                </a:lnTo>
                <a:lnTo>
                  <a:pt x="1105" y="4379"/>
                </a:lnTo>
                <a:lnTo>
                  <a:pt x="1135" y="4364"/>
                </a:lnTo>
                <a:lnTo>
                  <a:pt x="1176" y="4240"/>
                </a:lnTo>
                <a:lnTo>
                  <a:pt x="1170" y="4143"/>
                </a:lnTo>
                <a:lnTo>
                  <a:pt x="1222" y="4076"/>
                </a:lnTo>
                <a:lnTo>
                  <a:pt x="1228" y="4030"/>
                </a:lnTo>
                <a:lnTo>
                  <a:pt x="1321" y="4005"/>
                </a:lnTo>
                <a:lnTo>
                  <a:pt x="1346" y="3971"/>
                </a:lnTo>
                <a:lnTo>
                  <a:pt x="1358" y="3922"/>
                </a:lnTo>
                <a:lnTo>
                  <a:pt x="1345" y="3893"/>
                </a:lnTo>
                <a:lnTo>
                  <a:pt x="1381" y="3799"/>
                </a:lnTo>
                <a:lnTo>
                  <a:pt x="1366" y="3690"/>
                </a:lnTo>
                <a:lnTo>
                  <a:pt x="1337" y="3644"/>
                </a:lnTo>
                <a:lnTo>
                  <a:pt x="1349" y="3625"/>
                </a:lnTo>
                <a:lnTo>
                  <a:pt x="1398" y="3611"/>
                </a:lnTo>
                <a:lnTo>
                  <a:pt x="1435" y="3577"/>
                </a:lnTo>
                <a:lnTo>
                  <a:pt x="1461" y="3522"/>
                </a:lnTo>
                <a:lnTo>
                  <a:pt x="1459" y="3455"/>
                </a:lnTo>
                <a:lnTo>
                  <a:pt x="1399" y="3400"/>
                </a:lnTo>
                <a:lnTo>
                  <a:pt x="1376" y="3350"/>
                </a:lnTo>
                <a:lnTo>
                  <a:pt x="1399" y="3154"/>
                </a:lnTo>
                <a:lnTo>
                  <a:pt x="1392" y="3107"/>
                </a:lnTo>
                <a:lnTo>
                  <a:pt x="1383" y="3096"/>
                </a:lnTo>
                <a:lnTo>
                  <a:pt x="1430" y="2910"/>
                </a:lnTo>
                <a:lnTo>
                  <a:pt x="1451" y="2883"/>
                </a:lnTo>
                <a:lnTo>
                  <a:pt x="1438" y="2866"/>
                </a:lnTo>
                <a:lnTo>
                  <a:pt x="1424" y="2823"/>
                </a:lnTo>
                <a:lnTo>
                  <a:pt x="1421" y="2768"/>
                </a:lnTo>
                <a:lnTo>
                  <a:pt x="1464" y="2669"/>
                </a:lnTo>
                <a:lnTo>
                  <a:pt x="1547" y="2587"/>
                </a:lnTo>
                <a:lnTo>
                  <a:pt x="1600" y="2561"/>
                </a:lnTo>
                <a:lnTo>
                  <a:pt x="1664" y="2549"/>
                </a:lnTo>
                <a:lnTo>
                  <a:pt x="1756" y="2571"/>
                </a:lnTo>
                <a:lnTo>
                  <a:pt x="1788" y="2538"/>
                </a:lnTo>
                <a:lnTo>
                  <a:pt x="1805" y="2449"/>
                </a:lnTo>
                <a:lnTo>
                  <a:pt x="1752" y="2367"/>
                </a:lnTo>
                <a:lnTo>
                  <a:pt x="1751" y="2338"/>
                </a:lnTo>
                <a:lnTo>
                  <a:pt x="1870" y="2155"/>
                </a:lnTo>
                <a:lnTo>
                  <a:pt x="1922" y="1841"/>
                </a:lnTo>
                <a:lnTo>
                  <a:pt x="1942" y="1830"/>
                </a:lnTo>
                <a:lnTo>
                  <a:pt x="1973" y="1832"/>
                </a:lnTo>
                <a:lnTo>
                  <a:pt x="2023" y="1800"/>
                </a:lnTo>
                <a:lnTo>
                  <a:pt x="2068" y="1674"/>
                </a:lnTo>
                <a:lnTo>
                  <a:pt x="2219" y="1477"/>
                </a:lnTo>
                <a:lnTo>
                  <a:pt x="2216" y="1444"/>
                </a:lnTo>
                <a:lnTo>
                  <a:pt x="2186" y="1384"/>
                </a:lnTo>
                <a:lnTo>
                  <a:pt x="2196" y="1350"/>
                </a:lnTo>
                <a:lnTo>
                  <a:pt x="2251" y="1283"/>
                </a:lnTo>
                <a:lnTo>
                  <a:pt x="2270" y="1209"/>
                </a:lnTo>
                <a:lnTo>
                  <a:pt x="2343" y="1135"/>
                </a:lnTo>
                <a:lnTo>
                  <a:pt x="2374" y="1130"/>
                </a:lnTo>
                <a:lnTo>
                  <a:pt x="2403" y="1147"/>
                </a:lnTo>
                <a:lnTo>
                  <a:pt x="2427" y="1179"/>
                </a:lnTo>
                <a:lnTo>
                  <a:pt x="2437" y="1184"/>
                </a:lnTo>
                <a:lnTo>
                  <a:pt x="2462" y="1145"/>
                </a:lnTo>
                <a:lnTo>
                  <a:pt x="2482" y="1069"/>
                </a:lnTo>
                <a:lnTo>
                  <a:pt x="2479" y="1011"/>
                </a:lnTo>
                <a:lnTo>
                  <a:pt x="2492" y="987"/>
                </a:lnTo>
                <a:lnTo>
                  <a:pt x="2506" y="978"/>
                </a:lnTo>
                <a:lnTo>
                  <a:pt x="2528" y="974"/>
                </a:lnTo>
                <a:lnTo>
                  <a:pt x="2712" y="1022"/>
                </a:lnTo>
                <a:lnTo>
                  <a:pt x="2734" y="1017"/>
                </a:lnTo>
                <a:lnTo>
                  <a:pt x="2749" y="997"/>
                </a:lnTo>
                <a:lnTo>
                  <a:pt x="2725" y="974"/>
                </a:lnTo>
                <a:lnTo>
                  <a:pt x="2722" y="949"/>
                </a:lnTo>
                <a:lnTo>
                  <a:pt x="2738" y="923"/>
                </a:lnTo>
                <a:lnTo>
                  <a:pt x="2746" y="886"/>
                </a:lnTo>
                <a:lnTo>
                  <a:pt x="2757" y="873"/>
                </a:lnTo>
                <a:lnTo>
                  <a:pt x="2761" y="852"/>
                </a:lnTo>
                <a:lnTo>
                  <a:pt x="2758" y="826"/>
                </a:lnTo>
                <a:lnTo>
                  <a:pt x="2746" y="814"/>
                </a:lnTo>
                <a:lnTo>
                  <a:pt x="2743" y="791"/>
                </a:lnTo>
                <a:lnTo>
                  <a:pt x="2756" y="784"/>
                </a:lnTo>
                <a:lnTo>
                  <a:pt x="2811" y="785"/>
                </a:lnTo>
                <a:lnTo>
                  <a:pt x="2819" y="766"/>
                </a:lnTo>
                <a:lnTo>
                  <a:pt x="2839" y="759"/>
                </a:lnTo>
                <a:lnTo>
                  <a:pt x="2858" y="768"/>
                </a:lnTo>
                <a:lnTo>
                  <a:pt x="2882" y="759"/>
                </a:lnTo>
                <a:lnTo>
                  <a:pt x="2871" y="703"/>
                </a:lnTo>
                <a:lnTo>
                  <a:pt x="2901" y="687"/>
                </a:lnTo>
                <a:lnTo>
                  <a:pt x="2934" y="700"/>
                </a:lnTo>
                <a:lnTo>
                  <a:pt x="3038" y="828"/>
                </a:lnTo>
                <a:lnTo>
                  <a:pt x="3052" y="873"/>
                </a:lnTo>
                <a:lnTo>
                  <a:pt x="3066" y="892"/>
                </a:lnTo>
                <a:lnTo>
                  <a:pt x="3129" y="899"/>
                </a:lnTo>
                <a:lnTo>
                  <a:pt x="3167" y="917"/>
                </a:lnTo>
                <a:lnTo>
                  <a:pt x="3196" y="912"/>
                </a:lnTo>
                <a:lnTo>
                  <a:pt x="3231" y="889"/>
                </a:lnTo>
                <a:lnTo>
                  <a:pt x="3271" y="839"/>
                </a:lnTo>
                <a:lnTo>
                  <a:pt x="3295" y="854"/>
                </a:lnTo>
                <a:lnTo>
                  <a:pt x="3328" y="904"/>
                </a:lnTo>
                <a:lnTo>
                  <a:pt x="3355" y="909"/>
                </a:lnTo>
                <a:lnTo>
                  <a:pt x="3420" y="865"/>
                </a:lnTo>
                <a:lnTo>
                  <a:pt x="3437" y="830"/>
                </a:lnTo>
                <a:lnTo>
                  <a:pt x="3496" y="780"/>
                </a:lnTo>
                <a:lnTo>
                  <a:pt x="3485" y="566"/>
                </a:lnTo>
                <a:lnTo>
                  <a:pt x="3509" y="490"/>
                </a:lnTo>
                <a:lnTo>
                  <a:pt x="3531" y="459"/>
                </a:lnTo>
                <a:lnTo>
                  <a:pt x="3559" y="439"/>
                </a:lnTo>
                <a:lnTo>
                  <a:pt x="3615" y="428"/>
                </a:lnTo>
                <a:lnTo>
                  <a:pt x="3752" y="362"/>
                </a:lnTo>
                <a:lnTo>
                  <a:pt x="3766" y="372"/>
                </a:lnTo>
                <a:lnTo>
                  <a:pt x="3794" y="415"/>
                </a:lnTo>
                <a:lnTo>
                  <a:pt x="3822" y="431"/>
                </a:lnTo>
                <a:lnTo>
                  <a:pt x="3865" y="442"/>
                </a:lnTo>
                <a:lnTo>
                  <a:pt x="3912" y="476"/>
                </a:lnTo>
                <a:lnTo>
                  <a:pt x="3947" y="574"/>
                </a:lnTo>
                <a:lnTo>
                  <a:pt x="3908" y="636"/>
                </a:lnTo>
                <a:lnTo>
                  <a:pt x="3903" y="666"/>
                </a:lnTo>
                <a:lnTo>
                  <a:pt x="3909" y="692"/>
                </a:lnTo>
                <a:lnTo>
                  <a:pt x="3935" y="706"/>
                </a:lnTo>
                <a:lnTo>
                  <a:pt x="3941" y="703"/>
                </a:lnTo>
                <a:lnTo>
                  <a:pt x="3958" y="679"/>
                </a:lnTo>
                <a:lnTo>
                  <a:pt x="3960" y="671"/>
                </a:lnTo>
                <a:lnTo>
                  <a:pt x="3959" y="644"/>
                </a:lnTo>
                <a:lnTo>
                  <a:pt x="3963" y="633"/>
                </a:lnTo>
                <a:lnTo>
                  <a:pt x="4032" y="577"/>
                </a:lnTo>
                <a:lnTo>
                  <a:pt x="4045" y="559"/>
                </a:lnTo>
                <a:lnTo>
                  <a:pt x="4048" y="486"/>
                </a:lnTo>
                <a:lnTo>
                  <a:pt x="4104" y="511"/>
                </a:lnTo>
                <a:lnTo>
                  <a:pt x="4131" y="498"/>
                </a:lnTo>
                <a:lnTo>
                  <a:pt x="4138" y="455"/>
                </a:lnTo>
                <a:lnTo>
                  <a:pt x="4135" y="430"/>
                </a:lnTo>
                <a:lnTo>
                  <a:pt x="4129" y="422"/>
                </a:lnTo>
              </a:path>
            </a:pathLst>
          </a:custGeom>
          <a:solidFill>
            <a:schemeClr val="tx2">
              <a:lumMod val="40000"/>
              <a:lumOff val="60000"/>
            </a:schemeClr>
          </a:solidFill>
          <a:ln w="9525">
            <a:solidFill>
              <a:schemeClr val="tx1"/>
            </a:solidFill>
            <a:round/>
            <a:headEnd/>
            <a:tailEnd/>
          </a:ln>
        </p:spPr>
        <p:txBody>
          <a:bodyPr/>
          <a:lstStyle/>
          <a:p>
            <a:endParaRPr lang="en-US"/>
          </a:p>
        </p:txBody>
      </p:sp>
      <p:sp>
        <p:nvSpPr>
          <p:cNvPr id="90" name="Freeform 89"/>
          <p:cNvSpPr>
            <a:spLocks/>
          </p:cNvSpPr>
          <p:nvPr/>
        </p:nvSpPr>
        <p:spPr bwMode="auto">
          <a:xfrm rot="21249101">
            <a:off x="7534447" y="4328724"/>
            <a:ext cx="28575" cy="19050"/>
          </a:xfrm>
          <a:custGeom>
            <a:avLst/>
            <a:gdLst>
              <a:gd name="T0" fmla="*/ 2147483647 w 83"/>
              <a:gd name="T1" fmla="*/ 2147483647 h 55"/>
              <a:gd name="T2" fmla="*/ 2147483647 w 83"/>
              <a:gd name="T3" fmla="*/ 2147483647 h 55"/>
              <a:gd name="T4" fmla="*/ 2147483647 w 83"/>
              <a:gd name="T5" fmla="*/ 2147483647 h 55"/>
              <a:gd name="T6" fmla="*/ 2147483647 w 83"/>
              <a:gd name="T7" fmla="*/ 2147483647 h 55"/>
              <a:gd name="T8" fmla="*/ 2147483647 w 83"/>
              <a:gd name="T9" fmla="*/ 2147483647 h 55"/>
              <a:gd name="T10" fmla="*/ 2147483647 w 83"/>
              <a:gd name="T11" fmla="*/ 2147483647 h 55"/>
              <a:gd name="T12" fmla="*/ 2147483647 w 83"/>
              <a:gd name="T13" fmla="*/ 2147483647 h 55"/>
              <a:gd name="T14" fmla="*/ 2147483647 w 83"/>
              <a:gd name="T15" fmla="*/ 2147483647 h 55"/>
              <a:gd name="T16" fmla="*/ 0 w 83"/>
              <a:gd name="T17" fmla="*/ 0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3"/>
              <a:gd name="T28" fmla="*/ 0 h 55"/>
              <a:gd name="T29" fmla="*/ 83 w 83"/>
              <a:gd name="T30" fmla="*/ 55 h 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3" h="55">
                <a:moveTo>
                  <a:pt x="83" y="55"/>
                </a:moveTo>
                <a:lnTo>
                  <a:pt x="78" y="52"/>
                </a:lnTo>
                <a:lnTo>
                  <a:pt x="70" y="46"/>
                </a:lnTo>
                <a:lnTo>
                  <a:pt x="56" y="38"/>
                </a:lnTo>
                <a:lnTo>
                  <a:pt x="41" y="27"/>
                </a:lnTo>
                <a:lnTo>
                  <a:pt x="26" y="17"/>
                </a:lnTo>
                <a:lnTo>
                  <a:pt x="12" y="9"/>
                </a:lnTo>
                <a:lnTo>
                  <a:pt x="3" y="2"/>
                </a:lnTo>
                <a:lnTo>
                  <a:pt x="0" y="0"/>
                </a:lnTo>
              </a:path>
            </a:pathLst>
          </a:custGeom>
          <a:solidFill>
            <a:srgbClr val="CCCC00"/>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92" name="Freeform 91"/>
          <p:cNvSpPr>
            <a:spLocks/>
          </p:cNvSpPr>
          <p:nvPr/>
        </p:nvSpPr>
        <p:spPr bwMode="auto">
          <a:xfrm rot="21249101">
            <a:off x="6815310" y="4466837"/>
            <a:ext cx="414337" cy="247650"/>
          </a:xfrm>
          <a:custGeom>
            <a:avLst/>
            <a:gdLst>
              <a:gd name="T0" fmla="*/ 2147483647 w 1128"/>
              <a:gd name="T1" fmla="*/ 2147483647 h 667"/>
              <a:gd name="T2" fmla="*/ 2147483647 w 1128"/>
              <a:gd name="T3" fmla="*/ 2147483647 h 667"/>
              <a:gd name="T4" fmla="*/ 2147483647 w 1128"/>
              <a:gd name="T5" fmla="*/ 2147483647 h 667"/>
              <a:gd name="T6" fmla="*/ 2147483647 w 1128"/>
              <a:gd name="T7" fmla="*/ 2147483647 h 667"/>
              <a:gd name="T8" fmla="*/ 2147483647 w 1128"/>
              <a:gd name="T9" fmla="*/ 2147483647 h 667"/>
              <a:gd name="T10" fmla="*/ 2147483647 w 1128"/>
              <a:gd name="T11" fmla="*/ 2147483647 h 667"/>
              <a:gd name="T12" fmla="*/ 2147483647 w 1128"/>
              <a:gd name="T13" fmla="*/ 2147483647 h 667"/>
              <a:gd name="T14" fmla="*/ 2147483647 w 1128"/>
              <a:gd name="T15" fmla="*/ 2147483647 h 667"/>
              <a:gd name="T16" fmla="*/ 0 w 1128"/>
              <a:gd name="T17" fmla="*/ 2147483647 h 667"/>
              <a:gd name="T18" fmla="*/ 2147483647 w 1128"/>
              <a:gd name="T19" fmla="*/ 2147483647 h 667"/>
              <a:gd name="T20" fmla="*/ 2147483647 w 1128"/>
              <a:gd name="T21" fmla="*/ 2147483647 h 667"/>
              <a:gd name="T22" fmla="*/ 2147483647 w 1128"/>
              <a:gd name="T23" fmla="*/ 2147483647 h 667"/>
              <a:gd name="T24" fmla="*/ 2147483647 w 1128"/>
              <a:gd name="T25" fmla="*/ 2147483647 h 667"/>
              <a:gd name="T26" fmla="*/ 2147483647 w 1128"/>
              <a:gd name="T27" fmla="*/ 2147483647 h 667"/>
              <a:gd name="T28" fmla="*/ 2147483647 w 1128"/>
              <a:gd name="T29" fmla="*/ 2147483647 h 667"/>
              <a:gd name="T30" fmla="*/ 2147483647 w 1128"/>
              <a:gd name="T31" fmla="*/ 2147483647 h 667"/>
              <a:gd name="T32" fmla="*/ 2147483647 w 1128"/>
              <a:gd name="T33" fmla="*/ 2147483647 h 667"/>
              <a:gd name="T34" fmla="*/ 2147483647 w 1128"/>
              <a:gd name="T35" fmla="*/ 2147483647 h 667"/>
              <a:gd name="T36" fmla="*/ 2147483647 w 1128"/>
              <a:gd name="T37" fmla="*/ 2147483647 h 667"/>
              <a:gd name="T38" fmla="*/ 2147483647 w 1128"/>
              <a:gd name="T39" fmla="*/ 2147483647 h 667"/>
              <a:gd name="T40" fmla="*/ 2147483647 w 1128"/>
              <a:gd name="T41" fmla="*/ 0 h 667"/>
              <a:gd name="T42" fmla="*/ 2147483647 w 1128"/>
              <a:gd name="T43" fmla="*/ 2147483647 h 667"/>
              <a:gd name="T44" fmla="*/ 2147483647 w 1128"/>
              <a:gd name="T45" fmla="*/ 2147483647 h 667"/>
              <a:gd name="T46" fmla="*/ 2147483647 w 1128"/>
              <a:gd name="T47" fmla="*/ 2147483647 h 667"/>
              <a:gd name="T48" fmla="*/ 2147483647 w 1128"/>
              <a:gd name="T49" fmla="*/ 2147483647 h 667"/>
              <a:gd name="T50" fmla="*/ 2147483647 w 1128"/>
              <a:gd name="T51" fmla="*/ 2147483647 h 667"/>
              <a:gd name="T52" fmla="*/ 2147483647 w 1128"/>
              <a:gd name="T53" fmla="*/ 2147483647 h 667"/>
              <a:gd name="T54" fmla="*/ 2147483647 w 1128"/>
              <a:gd name="T55" fmla="*/ 2147483647 h 667"/>
              <a:gd name="T56" fmla="*/ 2147483647 w 1128"/>
              <a:gd name="T57" fmla="*/ 2147483647 h 667"/>
              <a:gd name="T58" fmla="*/ 2147483647 w 1128"/>
              <a:gd name="T59" fmla="*/ 2147483647 h 667"/>
              <a:gd name="T60" fmla="*/ 2147483647 w 1128"/>
              <a:gd name="T61" fmla="*/ 2147483647 h 667"/>
              <a:gd name="T62" fmla="*/ 2147483647 w 1128"/>
              <a:gd name="T63" fmla="*/ 2147483647 h 667"/>
              <a:gd name="T64" fmla="*/ 2147483647 w 1128"/>
              <a:gd name="T65" fmla="*/ 2147483647 h 667"/>
              <a:gd name="T66" fmla="*/ 2147483647 w 1128"/>
              <a:gd name="T67" fmla="*/ 2147483647 h 667"/>
              <a:gd name="T68" fmla="*/ 2147483647 w 1128"/>
              <a:gd name="T69" fmla="*/ 2147483647 h 667"/>
              <a:gd name="T70" fmla="*/ 2147483647 w 1128"/>
              <a:gd name="T71" fmla="*/ 2147483647 h 667"/>
              <a:gd name="T72" fmla="*/ 2147483647 w 1128"/>
              <a:gd name="T73" fmla="*/ 2147483647 h 667"/>
              <a:gd name="T74" fmla="*/ 2147483647 w 1128"/>
              <a:gd name="T75" fmla="*/ 2147483647 h 667"/>
              <a:gd name="T76" fmla="*/ 2147483647 w 1128"/>
              <a:gd name="T77" fmla="*/ 2147483647 h 667"/>
              <a:gd name="T78" fmla="*/ 2147483647 w 1128"/>
              <a:gd name="T79" fmla="*/ 2147483647 h 667"/>
              <a:gd name="T80" fmla="*/ 2147483647 w 1128"/>
              <a:gd name="T81" fmla="*/ 2147483647 h 667"/>
              <a:gd name="T82" fmla="*/ 2147483647 w 1128"/>
              <a:gd name="T83" fmla="*/ 2147483647 h 667"/>
              <a:gd name="T84" fmla="*/ 2147483647 w 1128"/>
              <a:gd name="T85" fmla="*/ 2147483647 h 667"/>
              <a:gd name="T86" fmla="*/ 2147483647 w 1128"/>
              <a:gd name="T87" fmla="*/ 2147483647 h 667"/>
              <a:gd name="T88" fmla="*/ 2147483647 w 1128"/>
              <a:gd name="T89" fmla="*/ 2147483647 h 667"/>
              <a:gd name="T90" fmla="*/ 2147483647 w 1128"/>
              <a:gd name="T91" fmla="*/ 2147483647 h 667"/>
              <a:gd name="T92" fmla="*/ 2147483647 w 1128"/>
              <a:gd name="T93" fmla="*/ 2147483647 h 667"/>
              <a:gd name="T94" fmla="*/ 2147483647 w 1128"/>
              <a:gd name="T95" fmla="*/ 2147483647 h 667"/>
              <a:gd name="T96" fmla="*/ 2147483647 w 1128"/>
              <a:gd name="T97" fmla="*/ 2147483647 h 667"/>
              <a:gd name="T98" fmla="*/ 2147483647 w 1128"/>
              <a:gd name="T99" fmla="*/ 2147483647 h 667"/>
              <a:gd name="T100" fmla="*/ 2147483647 w 1128"/>
              <a:gd name="T101" fmla="*/ 2147483647 h 667"/>
              <a:gd name="T102" fmla="*/ 2147483647 w 1128"/>
              <a:gd name="T103" fmla="*/ 2147483647 h 667"/>
              <a:gd name="T104" fmla="*/ 2147483647 w 1128"/>
              <a:gd name="T105" fmla="*/ 2147483647 h 667"/>
              <a:gd name="T106" fmla="*/ 2147483647 w 1128"/>
              <a:gd name="T107" fmla="*/ 2147483647 h 667"/>
              <a:gd name="T108" fmla="*/ 2147483647 w 1128"/>
              <a:gd name="T109" fmla="*/ 2147483647 h 6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28"/>
              <a:gd name="T166" fmla="*/ 0 h 667"/>
              <a:gd name="T167" fmla="*/ 1128 w 1128"/>
              <a:gd name="T168" fmla="*/ 667 h 6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28" h="667">
                <a:moveTo>
                  <a:pt x="229" y="602"/>
                </a:moveTo>
                <a:lnTo>
                  <a:pt x="223" y="550"/>
                </a:lnTo>
                <a:lnTo>
                  <a:pt x="191" y="536"/>
                </a:lnTo>
                <a:lnTo>
                  <a:pt x="202" y="408"/>
                </a:lnTo>
                <a:lnTo>
                  <a:pt x="190" y="398"/>
                </a:lnTo>
                <a:lnTo>
                  <a:pt x="111" y="383"/>
                </a:lnTo>
                <a:lnTo>
                  <a:pt x="49" y="450"/>
                </a:lnTo>
                <a:lnTo>
                  <a:pt x="14" y="464"/>
                </a:lnTo>
                <a:lnTo>
                  <a:pt x="0" y="451"/>
                </a:lnTo>
                <a:lnTo>
                  <a:pt x="51" y="300"/>
                </a:lnTo>
                <a:lnTo>
                  <a:pt x="72" y="286"/>
                </a:lnTo>
                <a:lnTo>
                  <a:pt x="93" y="260"/>
                </a:lnTo>
                <a:lnTo>
                  <a:pt x="127" y="246"/>
                </a:lnTo>
                <a:lnTo>
                  <a:pt x="138" y="235"/>
                </a:lnTo>
                <a:lnTo>
                  <a:pt x="156" y="193"/>
                </a:lnTo>
                <a:lnTo>
                  <a:pt x="312" y="65"/>
                </a:lnTo>
                <a:lnTo>
                  <a:pt x="300" y="38"/>
                </a:lnTo>
                <a:lnTo>
                  <a:pt x="323" y="12"/>
                </a:lnTo>
                <a:lnTo>
                  <a:pt x="400" y="31"/>
                </a:lnTo>
                <a:lnTo>
                  <a:pt x="431" y="22"/>
                </a:lnTo>
                <a:lnTo>
                  <a:pt x="468" y="0"/>
                </a:lnTo>
                <a:lnTo>
                  <a:pt x="496" y="33"/>
                </a:lnTo>
                <a:lnTo>
                  <a:pt x="768" y="31"/>
                </a:lnTo>
                <a:lnTo>
                  <a:pt x="926" y="117"/>
                </a:lnTo>
                <a:lnTo>
                  <a:pt x="955" y="156"/>
                </a:lnTo>
                <a:lnTo>
                  <a:pt x="923" y="237"/>
                </a:lnTo>
                <a:lnTo>
                  <a:pt x="950" y="297"/>
                </a:lnTo>
                <a:lnTo>
                  <a:pt x="1020" y="348"/>
                </a:lnTo>
                <a:lnTo>
                  <a:pt x="1060" y="359"/>
                </a:lnTo>
                <a:lnTo>
                  <a:pt x="1096" y="344"/>
                </a:lnTo>
                <a:lnTo>
                  <a:pt x="1128" y="374"/>
                </a:lnTo>
                <a:lnTo>
                  <a:pt x="1108" y="421"/>
                </a:lnTo>
                <a:lnTo>
                  <a:pt x="1107" y="451"/>
                </a:lnTo>
                <a:lnTo>
                  <a:pt x="1087" y="463"/>
                </a:lnTo>
                <a:lnTo>
                  <a:pt x="1038" y="459"/>
                </a:lnTo>
                <a:lnTo>
                  <a:pt x="1025" y="487"/>
                </a:lnTo>
                <a:lnTo>
                  <a:pt x="1026" y="520"/>
                </a:lnTo>
                <a:lnTo>
                  <a:pt x="1038" y="549"/>
                </a:lnTo>
                <a:lnTo>
                  <a:pt x="1026" y="568"/>
                </a:lnTo>
                <a:lnTo>
                  <a:pt x="883" y="527"/>
                </a:lnTo>
                <a:lnTo>
                  <a:pt x="860" y="498"/>
                </a:lnTo>
                <a:lnTo>
                  <a:pt x="829" y="478"/>
                </a:lnTo>
                <a:lnTo>
                  <a:pt x="811" y="525"/>
                </a:lnTo>
                <a:lnTo>
                  <a:pt x="751" y="607"/>
                </a:lnTo>
                <a:lnTo>
                  <a:pt x="735" y="649"/>
                </a:lnTo>
                <a:lnTo>
                  <a:pt x="722" y="667"/>
                </a:lnTo>
                <a:lnTo>
                  <a:pt x="693" y="643"/>
                </a:lnTo>
                <a:lnTo>
                  <a:pt x="672" y="602"/>
                </a:lnTo>
                <a:lnTo>
                  <a:pt x="625" y="557"/>
                </a:lnTo>
                <a:lnTo>
                  <a:pt x="611" y="465"/>
                </a:lnTo>
                <a:lnTo>
                  <a:pt x="557" y="484"/>
                </a:lnTo>
                <a:lnTo>
                  <a:pt x="525" y="516"/>
                </a:lnTo>
                <a:lnTo>
                  <a:pt x="518" y="557"/>
                </a:lnTo>
                <a:lnTo>
                  <a:pt x="442" y="610"/>
                </a:lnTo>
                <a:lnTo>
                  <a:pt x="229" y="602"/>
                </a:lnTo>
                <a:close/>
              </a:path>
            </a:pathLst>
          </a:custGeom>
          <a:solidFill>
            <a:srgbClr val="00CC66"/>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36" name="Freeform 92"/>
          <p:cNvSpPr>
            <a:spLocks/>
          </p:cNvSpPr>
          <p:nvPr/>
        </p:nvSpPr>
        <p:spPr bwMode="auto">
          <a:xfrm rot="-350899">
            <a:off x="6815310" y="4466837"/>
            <a:ext cx="414337" cy="247650"/>
          </a:xfrm>
          <a:custGeom>
            <a:avLst/>
            <a:gdLst>
              <a:gd name="T0" fmla="*/ 2147483647 w 1128"/>
              <a:gd name="T1" fmla="*/ 2147483647 h 667"/>
              <a:gd name="T2" fmla="*/ 2147483647 w 1128"/>
              <a:gd name="T3" fmla="*/ 2147483647 h 667"/>
              <a:gd name="T4" fmla="*/ 2147483647 w 1128"/>
              <a:gd name="T5" fmla="*/ 2147483647 h 667"/>
              <a:gd name="T6" fmla="*/ 2147483647 w 1128"/>
              <a:gd name="T7" fmla="*/ 2147483647 h 667"/>
              <a:gd name="T8" fmla="*/ 2147483647 w 1128"/>
              <a:gd name="T9" fmla="*/ 2147483647 h 667"/>
              <a:gd name="T10" fmla="*/ 2147483647 w 1128"/>
              <a:gd name="T11" fmla="*/ 2147483647 h 667"/>
              <a:gd name="T12" fmla="*/ 2147483647 w 1128"/>
              <a:gd name="T13" fmla="*/ 2147483647 h 667"/>
              <a:gd name="T14" fmla="*/ 2147483647 w 1128"/>
              <a:gd name="T15" fmla="*/ 2147483647 h 667"/>
              <a:gd name="T16" fmla="*/ 0 w 1128"/>
              <a:gd name="T17" fmla="*/ 2147483647 h 667"/>
              <a:gd name="T18" fmla="*/ 2147483647 w 1128"/>
              <a:gd name="T19" fmla="*/ 2147483647 h 667"/>
              <a:gd name="T20" fmla="*/ 2147483647 w 1128"/>
              <a:gd name="T21" fmla="*/ 2147483647 h 667"/>
              <a:gd name="T22" fmla="*/ 2147483647 w 1128"/>
              <a:gd name="T23" fmla="*/ 2147483647 h 667"/>
              <a:gd name="T24" fmla="*/ 2147483647 w 1128"/>
              <a:gd name="T25" fmla="*/ 2147483647 h 667"/>
              <a:gd name="T26" fmla="*/ 2147483647 w 1128"/>
              <a:gd name="T27" fmla="*/ 2147483647 h 667"/>
              <a:gd name="T28" fmla="*/ 2147483647 w 1128"/>
              <a:gd name="T29" fmla="*/ 2147483647 h 667"/>
              <a:gd name="T30" fmla="*/ 2147483647 w 1128"/>
              <a:gd name="T31" fmla="*/ 2147483647 h 667"/>
              <a:gd name="T32" fmla="*/ 2147483647 w 1128"/>
              <a:gd name="T33" fmla="*/ 2147483647 h 667"/>
              <a:gd name="T34" fmla="*/ 2147483647 w 1128"/>
              <a:gd name="T35" fmla="*/ 2147483647 h 667"/>
              <a:gd name="T36" fmla="*/ 2147483647 w 1128"/>
              <a:gd name="T37" fmla="*/ 2147483647 h 667"/>
              <a:gd name="T38" fmla="*/ 2147483647 w 1128"/>
              <a:gd name="T39" fmla="*/ 2147483647 h 667"/>
              <a:gd name="T40" fmla="*/ 2147483647 w 1128"/>
              <a:gd name="T41" fmla="*/ 0 h 667"/>
              <a:gd name="T42" fmla="*/ 2147483647 w 1128"/>
              <a:gd name="T43" fmla="*/ 2147483647 h 667"/>
              <a:gd name="T44" fmla="*/ 2147483647 w 1128"/>
              <a:gd name="T45" fmla="*/ 2147483647 h 667"/>
              <a:gd name="T46" fmla="*/ 2147483647 w 1128"/>
              <a:gd name="T47" fmla="*/ 2147483647 h 667"/>
              <a:gd name="T48" fmla="*/ 2147483647 w 1128"/>
              <a:gd name="T49" fmla="*/ 2147483647 h 667"/>
              <a:gd name="T50" fmla="*/ 2147483647 w 1128"/>
              <a:gd name="T51" fmla="*/ 2147483647 h 667"/>
              <a:gd name="T52" fmla="*/ 2147483647 w 1128"/>
              <a:gd name="T53" fmla="*/ 2147483647 h 667"/>
              <a:gd name="T54" fmla="*/ 2147483647 w 1128"/>
              <a:gd name="T55" fmla="*/ 2147483647 h 667"/>
              <a:gd name="T56" fmla="*/ 2147483647 w 1128"/>
              <a:gd name="T57" fmla="*/ 2147483647 h 667"/>
              <a:gd name="T58" fmla="*/ 2147483647 w 1128"/>
              <a:gd name="T59" fmla="*/ 2147483647 h 667"/>
              <a:gd name="T60" fmla="*/ 2147483647 w 1128"/>
              <a:gd name="T61" fmla="*/ 2147483647 h 667"/>
              <a:gd name="T62" fmla="*/ 2147483647 w 1128"/>
              <a:gd name="T63" fmla="*/ 2147483647 h 667"/>
              <a:gd name="T64" fmla="*/ 2147483647 w 1128"/>
              <a:gd name="T65" fmla="*/ 2147483647 h 667"/>
              <a:gd name="T66" fmla="*/ 2147483647 w 1128"/>
              <a:gd name="T67" fmla="*/ 2147483647 h 667"/>
              <a:gd name="T68" fmla="*/ 2147483647 w 1128"/>
              <a:gd name="T69" fmla="*/ 2147483647 h 667"/>
              <a:gd name="T70" fmla="*/ 2147483647 w 1128"/>
              <a:gd name="T71" fmla="*/ 2147483647 h 667"/>
              <a:gd name="T72" fmla="*/ 2147483647 w 1128"/>
              <a:gd name="T73" fmla="*/ 2147483647 h 667"/>
              <a:gd name="T74" fmla="*/ 2147483647 w 1128"/>
              <a:gd name="T75" fmla="*/ 2147483647 h 667"/>
              <a:gd name="T76" fmla="*/ 2147483647 w 1128"/>
              <a:gd name="T77" fmla="*/ 2147483647 h 667"/>
              <a:gd name="T78" fmla="*/ 2147483647 w 1128"/>
              <a:gd name="T79" fmla="*/ 2147483647 h 667"/>
              <a:gd name="T80" fmla="*/ 2147483647 w 1128"/>
              <a:gd name="T81" fmla="*/ 2147483647 h 667"/>
              <a:gd name="T82" fmla="*/ 2147483647 w 1128"/>
              <a:gd name="T83" fmla="*/ 2147483647 h 667"/>
              <a:gd name="T84" fmla="*/ 2147483647 w 1128"/>
              <a:gd name="T85" fmla="*/ 2147483647 h 667"/>
              <a:gd name="T86" fmla="*/ 2147483647 w 1128"/>
              <a:gd name="T87" fmla="*/ 2147483647 h 667"/>
              <a:gd name="T88" fmla="*/ 2147483647 w 1128"/>
              <a:gd name="T89" fmla="*/ 2147483647 h 667"/>
              <a:gd name="T90" fmla="*/ 2147483647 w 1128"/>
              <a:gd name="T91" fmla="*/ 2147483647 h 667"/>
              <a:gd name="T92" fmla="*/ 2147483647 w 1128"/>
              <a:gd name="T93" fmla="*/ 2147483647 h 667"/>
              <a:gd name="T94" fmla="*/ 2147483647 w 1128"/>
              <a:gd name="T95" fmla="*/ 2147483647 h 667"/>
              <a:gd name="T96" fmla="*/ 2147483647 w 1128"/>
              <a:gd name="T97" fmla="*/ 2147483647 h 667"/>
              <a:gd name="T98" fmla="*/ 2147483647 w 1128"/>
              <a:gd name="T99" fmla="*/ 2147483647 h 667"/>
              <a:gd name="T100" fmla="*/ 2147483647 w 1128"/>
              <a:gd name="T101" fmla="*/ 2147483647 h 667"/>
              <a:gd name="T102" fmla="*/ 2147483647 w 1128"/>
              <a:gd name="T103" fmla="*/ 2147483647 h 667"/>
              <a:gd name="T104" fmla="*/ 2147483647 w 1128"/>
              <a:gd name="T105" fmla="*/ 2147483647 h 667"/>
              <a:gd name="T106" fmla="*/ 2147483647 w 1128"/>
              <a:gd name="T107" fmla="*/ 2147483647 h 667"/>
              <a:gd name="T108" fmla="*/ 2147483647 w 1128"/>
              <a:gd name="T109" fmla="*/ 2147483647 h 6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28"/>
              <a:gd name="T166" fmla="*/ 0 h 667"/>
              <a:gd name="T167" fmla="*/ 1128 w 1128"/>
              <a:gd name="T168" fmla="*/ 667 h 6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28" h="667">
                <a:moveTo>
                  <a:pt x="229" y="602"/>
                </a:moveTo>
                <a:lnTo>
                  <a:pt x="223" y="550"/>
                </a:lnTo>
                <a:lnTo>
                  <a:pt x="191" y="536"/>
                </a:lnTo>
                <a:lnTo>
                  <a:pt x="202" y="408"/>
                </a:lnTo>
                <a:lnTo>
                  <a:pt x="190" y="398"/>
                </a:lnTo>
                <a:lnTo>
                  <a:pt x="111" y="383"/>
                </a:lnTo>
                <a:lnTo>
                  <a:pt x="49" y="450"/>
                </a:lnTo>
                <a:lnTo>
                  <a:pt x="14" y="464"/>
                </a:lnTo>
                <a:lnTo>
                  <a:pt x="0" y="451"/>
                </a:lnTo>
                <a:lnTo>
                  <a:pt x="51" y="300"/>
                </a:lnTo>
                <a:lnTo>
                  <a:pt x="72" y="286"/>
                </a:lnTo>
                <a:lnTo>
                  <a:pt x="93" y="260"/>
                </a:lnTo>
                <a:lnTo>
                  <a:pt x="127" y="246"/>
                </a:lnTo>
                <a:lnTo>
                  <a:pt x="138" y="235"/>
                </a:lnTo>
                <a:lnTo>
                  <a:pt x="156" y="193"/>
                </a:lnTo>
                <a:lnTo>
                  <a:pt x="312" y="65"/>
                </a:lnTo>
                <a:lnTo>
                  <a:pt x="300" y="38"/>
                </a:lnTo>
                <a:lnTo>
                  <a:pt x="323" y="12"/>
                </a:lnTo>
                <a:lnTo>
                  <a:pt x="400" y="31"/>
                </a:lnTo>
                <a:lnTo>
                  <a:pt x="431" y="22"/>
                </a:lnTo>
                <a:lnTo>
                  <a:pt x="468" y="0"/>
                </a:lnTo>
                <a:lnTo>
                  <a:pt x="496" y="33"/>
                </a:lnTo>
                <a:lnTo>
                  <a:pt x="768" y="31"/>
                </a:lnTo>
                <a:lnTo>
                  <a:pt x="926" y="117"/>
                </a:lnTo>
                <a:lnTo>
                  <a:pt x="955" y="156"/>
                </a:lnTo>
                <a:lnTo>
                  <a:pt x="923" y="237"/>
                </a:lnTo>
                <a:lnTo>
                  <a:pt x="950" y="297"/>
                </a:lnTo>
                <a:lnTo>
                  <a:pt x="1020" y="348"/>
                </a:lnTo>
                <a:lnTo>
                  <a:pt x="1060" y="359"/>
                </a:lnTo>
                <a:lnTo>
                  <a:pt x="1096" y="344"/>
                </a:lnTo>
                <a:lnTo>
                  <a:pt x="1128" y="374"/>
                </a:lnTo>
                <a:lnTo>
                  <a:pt x="1108" y="421"/>
                </a:lnTo>
                <a:lnTo>
                  <a:pt x="1107" y="451"/>
                </a:lnTo>
                <a:lnTo>
                  <a:pt x="1087" y="463"/>
                </a:lnTo>
                <a:lnTo>
                  <a:pt x="1038" y="459"/>
                </a:lnTo>
                <a:lnTo>
                  <a:pt x="1025" y="487"/>
                </a:lnTo>
                <a:lnTo>
                  <a:pt x="1026" y="520"/>
                </a:lnTo>
                <a:lnTo>
                  <a:pt x="1038" y="549"/>
                </a:lnTo>
                <a:lnTo>
                  <a:pt x="1026" y="568"/>
                </a:lnTo>
                <a:lnTo>
                  <a:pt x="883" y="527"/>
                </a:lnTo>
                <a:lnTo>
                  <a:pt x="860" y="498"/>
                </a:lnTo>
                <a:lnTo>
                  <a:pt x="829" y="478"/>
                </a:lnTo>
                <a:lnTo>
                  <a:pt x="811" y="525"/>
                </a:lnTo>
                <a:lnTo>
                  <a:pt x="751" y="607"/>
                </a:lnTo>
                <a:lnTo>
                  <a:pt x="735" y="649"/>
                </a:lnTo>
                <a:lnTo>
                  <a:pt x="722" y="667"/>
                </a:lnTo>
                <a:lnTo>
                  <a:pt x="693" y="643"/>
                </a:lnTo>
                <a:lnTo>
                  <a:pt x="672" y="602"/>
                </a:lnTo>
                <a:lnTo>
                  <a:pt x="625" y="557"/>
                </a:lnTo>
                <a:lnTo>
                  <a:pt x="611" y="465"/>
                </a:lnTo>
                <a:lnTo>
                  <a:pt x="557" y="484"/>
                </a:lnTo>
                <a:lnTo>
                  <a:pt x="525" y="516"/>
                </a:lnTo>
                <a:lnTo>
                  <a:pt x="518" y="557"/>
                </a:lnTo>
                <a:lnTo>
                  <a:pt x="442" y="610"/>
                </a:lnTo>
                <a:lnTo>
                  <a:pt x="229" y="602"/>
                </a:lnTo>
              </a:path>
            </a:pathLst>
          </a:custGeom>
          <a:solidFill>
            <a:schemeClr val="tx2">
              <a:lumMod val="40000"/>
              <a:lumOff val="60000"/>
            </a:schemeClr>
          </a:solidFill>
          <a:ln w="6350">
            <a:solidFill>
              <a:schemeClr val="tx1"/>
            </a:solidFill>
            <a:round/>
            <a:headEnd/>
            <a:tailEnd/>
          </a:ln>
        </p:spPr>
        <p:txBody>
          <a:bodyPr/>
          <a:lstStyle/>
          <a:p>
            <a:endParaRPr lang="en-US" i="1"/>
          </a:p>
        </p:txBody>
      </p:sp>
      <p:sp>
        <p:nvSpPr>
          <p:cNvPr id="31837" name="Freeform 93"/>
          <p:cNvSpPr>
            <a:spLocks/>
          </p:cNvSpPr>
          <p:nvPr/>
        </p:nvSpPr>
        <p:spPr bwMode="auto">
          <a:xfrm rot="-350899">
            <a:off x="6612110" y="3931849"/>
            <a:ext cx="271462" cy="271463"/>
          </a:xfrm>
          <a:custGeom>
            <a:avLst/>
            <a:gdLst>
              <a:gd name="T0" fmla="*/ 2147483647 w 737"/>
              <a:gd name="T1" fmla="*/ 2147483647 h 728"/>
              <a:gd name="T2" fmla="*/ 2147483647 w 737"/>
              <a:gd name="T3" fmla="*/ 2147483647 h 728"/>
              <a:gd name="T4" fmla="*/ 2147483647 w 737"/>
              <a:gd name="T5" fmla="*/ 2147483647 h 728"/>
              <a:gd name="T6" fmla="*/ 2147483647 w 737"/>
              <a:gd name="T7" fmla="*/ 2147483647 h 728"/>
              <a:gd name="T8" fmla="*/ 2147483647 w 737"/>
              <a:gd name="T9" fmla="*/ 2147483647 h 728"/>
              <a:gd name="T10" fmla="*/ 2147483647 w 737"/>
              <a:gd name="T11" fmla="*/ 2147483647 h 728"/>
              <a:gd name="T12" fmla="*/ 2147483647 w 737"/>
              <a:gd name="T13" fmla="*/ 2147483647 h 728"/>
              <a:gd name="T14" fmla="*/ 2147483647 w 737"/>
              <a:gd name="T15" fmla="*/ 2147483647 h 728"/>
              <a:gd name="T16" fmla="*/ 2147483647 w 737"/>
              <a:gd name="T17" fmla="*/ 2147483647 h 728"/>
              <a:gd name="T18" fmla="*/ 2147483647 w 737"/>
              <a:gd name="T19" fmla="*/ 2147483647 h 728"/>
              <a:gd name="T20" fmla="*/ 2147483647 w 737"/>
              <a:gd name="T21" fmla="*/ 2147483647 h 728"/>
              <a:gd name="T22" fmla="*/ 2147483647 w 737"/>
              <a:gd name="T23" fmla="*/ 2147483647 h 728"/>
              <a:gd name="T24" fmla="*/ 2147483647 w 737"/>
              <a:gd name="T25" fmla="*/ 2147483647 h 728"/>
              <a:gd name="T26" fmla="*/ 2147483647 w 737"/>
              <a:gd name="T27" fmla="*/ 2147483647 h 728"/>
              <a:gd name="T28" fmla="*/ 2147483647 w 737"/>
              <a:gd name="T29" fmla="*/ 2147483647 h 728"/>
              <a:gd name="T30" fmla="*/ 2147483647 w 737"/>
              <a:gd name="T31" fmla="*/ 2147483647 h 728"/>
              <a:gd name="T32" fmla="*/ 2147483647 w 737"/>
              <a:gd name="T33" fmla="*/ 2147483647 h 728"/>
              <a:gd name="T34" fmla="*/ 0 w 737"/>
              <a:gd name="T35" fmla="*/ 2147483647 h 728"/>
              <a:gd name="T36" fmla="*/ 2147483647 w 737"/>
              <a:gd name="T37" fmla="*/ 2147483647 h 728"/>
              <a:gd name="T38" fmla="*/ 2147483647 w 737"/>
              <a:gd name="T39" fmla="*/ 0 h 728"/>
              <a:gd name="T40" fmla="*/ 2147483647 w 737"/>
              <a:gd name="T41" fmla="*/ 2147483647 h 728"/>
              <a:gd name="T42" fmla="*/ 2147483647 w 737"/>
              <a:gd name="T43" fmla="*/ 2147483647 h 728"/>
              <a:gd name="T44" fmla="*/ 2147483647 w 737"/>
              <a:gd name="T45" fmla="*/ 2147483647 h 728"/>
              <a:gd name="T46" fmla="*/ 2147483647 w 737"/>
              <a:gd name="T47" fmla="*/ 2147483647 h 728"/>
              <a:gd name="T48" fmla="*/ 2147483647 w 737"/>
              <a:gd name="T49" fmla="*/ 2147483647 h 728"/>
              <a:gd name="T50" fmla="*/ 2147483647 w 737"/>
              <a:gd name="T51" fmla="*/ 2147483647 h 728"/>
              <a:gd name="T52" fmla="*/ 2147483647 w 737"/>
              <a:gd name="T53" fmla="*/ 2147483647 h 728"/>
              <a:gd name="T54" fmla="*/ 2147483647 w 737"/>
              <a:gd name="T55" fmla="*/ 2147483647 h 728"/>
              <a:gd name="T56" fmla="*/ 2147483647 w 737"/>
              <a:gd name="T57" fmla="*/ 2147483647 h 728"/>
              <a:gd name="T58" fmla="*/ 2147483647 w 737"/>
              <a:gd name="T59" fmla="*/ 2147483647 h 728"/>
              <a:gd name="T60" fmla="*/ 2147483647 w 737"/>
              <a:gd name="T61" fmla="*/ 2147483647 h 728"/>
              <a:gd name="T62" fmla="*/ 2147483647 w 737"/>
              <a:gd name="T63" fmla="*/ 2147483647 h 728"/>
              <a:gd name="T64" fmla="*/ 2147483647 w 737"/>
              <a:gd name="T65" fmla="*/ 2147483647 h 728"/>
              <a:gd name="T66" fmla="*/ 2147483647 w 737"/>
              <a:gd name="T67" fmla="*/ 2147483647 h 728"/>
              <a:gd name="T68" fmla="*/ 2147483647 w 737"/>
              <a:gd name="T69" fmla="*/ 2147483647 h 728"/>
              <a:gd name="T70" fmla="*/ 2147483647 w 737"/>
              <a:gd name="T71" fmla="*/ 2147483647 h 728"/>
              <a:gd name="T72" fmla="*/ 2147483647 w 737"/>
              <a:gd name="T73" fmla="*/ 2147483647 h 728"/>
              <a:gd name="T74" fmla="*/ 2147483647 w 737"/>
              <a:gd name="T75" fmla="*/ 2147483647 h 728"/>
              <a:gd name="T76" fmla="*/ 2147483647 w 737"/>
              <a:gd name="T77" fmla="*/ 2147483647 h 728"/>
              <a:gd name="T78" fmla="*/ 2147483647 w 737"/>
              <a:gd name="T79" fmla="*/ 2147483647 h 728"/>
              <a:gd name="T80" fmla="*/ 2147483647 w 737"/>
              <a:gd name="T81" fmla="*/ 2147483647 h 728"/>
              <a:gd name="T82" fmla="*/ 2147483647 w 737"/>
              <a:gd name="T83" fmla="*/ 2147483647 h 728"/>
              <a:gd name="T84" fmla="*/ 2147483647 w 737"/>
              <a:gd name="T85" fmla="*/ 2147483647 h 728"/>
              <a:gd name="T86" fmla="*/ 2147483647 w 737"/>
              <a:gd name="T87" fmla="*/ 2147483647 h 728"/>
              <a:gd name="T88" fmla="*/ 2147483647 w 737"/>
              <a:gd name="T89" fmla="*/ 2147483647 h 72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37"/>
              <a:gd name="T136" fmla="*/ 0 h 728"/>
              <a:gd name="T137" fmla="*/ 737 w 737"/>
              <a:gd name="T138" fmla="*/ 728 h 72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37" h="728">
                <a:moveTo>
                  <a:pt x="561" y="727"/>
                </a:moveTo>
                <a:lnTo>
                  <a:pt x="523" y="728"/>
                </a:lnTo>
                <a:lnTo>
                  <a:pt x="480" y="708"/>
                </a:lnTo>
                <a:lnTo>
                  <a:pt x="409" y="636"/>
                </a:lnTo>
                <a:lnTo>
                  <a:pt x="424" y="614"/>
                </a:lnTo>
                <a:lnTo>
                  <a:pt x="406" y="599"/>
                </a:lnTo>
                <a:lnTo>
                  <a:pt x="426" y="502"/>
                </a:lnTo>
                <a:lnTo>
                  <a:pt x="401" y="496"/>
                </a:lnTo>
                <a:lnTo>
                  <a:pt x="343" y="549"/>
                </a:lnTo>
                <a:lnTo>
                  <a:pt x="300" y="541"/>
                </a:lnTo>
                <a:lnTo>
                  <a:pt x="262" y="516"/>
                </a:lnTo>
                <a:lnTo>
                  <a:pt x="263" y="412"/>
                </a:lnTo>
                <a:lnTo>
                  <a:pt x="246" y="384"/>
                </a:lnTo>
                <a:lnTo>
                  <a:pt x="109" y="286"/>
                </a:lnTo>
                <a:lnTo>
                  <a:pt x="90" y="200"/>
                </a:lnTo>
                <a:lnTo>
                  <a:pt x="43" y="195"/>
                </a:lnTo>
                <a:lnTo>
                  <a:pt x="2" y="162"/>
                </a:lnTo>
                <a:lnTo>
                  <a:pt x="0" y="123"/>
                </a:lnTo>
                <a:lnTo>
                  <a:pt x="20" y="41"/>
                </a:lnTo>
                <a:lnTo>
                  <a:pt x="169" y="0"/>
                </a:lnTo>
                <a:lnTo>
                  <a:pt x="200" y="2"/>
                </a:lnTo>
                <a:lnTo>
                  <a:pt x="198" y="6"/>
                </a:lnTo>
                <a:lnTo>
                  <a:pt x="258" y="59"/>
                </a:lnTo>
                <a:lnTo>
                  <a:pt x="342" y="51"/>
                </a:lnTo>
                <a:lnTo>
                  <a:pt x="411" y="25"/>
                </a:lnTo>
                <a:lnTo>
                  <a:pt x="525" y="33"/>
                </a:lnTo>
                <a:lnTo>
                  <a:pt x="541" y="63"/>
                </a:lnTo>
                <a:lnTo>
                  <a:pt x="554" y="65"/>
                </a:lnTo>
                <a:lnTo>
                  <a:pt x="558" y="93"/>
                </a:lnTo>
                <a:lnTo>
                  <a:pt x="586" y="118"/>
                </a:lnTo>
                <a:lnTo>
                  <a:pt x="626" y="129"/>
                </a:lnTo>
                <a:lnTo>
                  <a:pt x="653" y="158"/>
                </a:lnTo>
                <a:lnTo>
                  <a:pt x="633" y="288"/>
                </a:lnTo>
                <a:lnTo>
                  <a:pt x="660" y="319"/>
                </a:lnTo>
                <a:lnTo>
                  <a:pt x="708" y="328"/>
                </a:lnTo>
                <a:lnTo>
                  <a:pt x="722" y="359"/>
                </a:lnTo>
                <a:lnTo>
                  <a:pt x="721" y="404"/>
                </a:lnTo>
                <a:lnTo>
                  <a:pt x="737" y="445"/>
                </a:lnTo>
                <a:lnTo>
                  <a:pt x="731" y="478"/>
                </a:lnTo>
                <a:lnTo>
                  <a:pt x="676" y="539"/>
                </a:lnTo>
                <a:lnTo>
                  <a:pt x="647" y="536"/>
                </a:lnTo>
                <a:lnTo>
                  <a:pt x="601" y="558"/>
                </a:lnTo>
                <a:lnTo>
                  <a:pt x="565" y="607"/>
                </a:lnTo>
                <a:lnTo>
                  <a:pt x="572" y="663"/>
                </a:lnTo>
                <a:lnTo>
                  <a:pt x="561" y="727"/>
                </a:lnTo>
                <a:close/>
              </a:path>
            </a:pathLst>
          </a:custGeom>
          <a:solidFill>
            <a:schemeClr val="tx2">
              <a:lumMod val="40000"/>
              <a:lumOff val="60000"/>
            </a:schemeClr>
          </a:solidFill>
          <a:ln w="9525">
            <a:solidFill>
              <a:schemeClr val="tx1"/>
            </a:solidFill>
            <a:round/>
            <a:headEnd/>
            <a:tailEnd/>
          </a:ln>
        </p:spPr>
        <p:txBody>
          <a:bodyPr/>
          <a:lstStyle/>
          <a:p>
            <a:endParaRPr lang="en-US" i="1"/>
          </a:p>
        </p:txBody>
      </p:sp>
      <p:sp>
        <p:nvSpPr>
          <p:cNvPr id="95" name="Freeform 94"/>
          <p:cNvSpPr>
            <a:spLocks/>
          </p:cNvSpPr>
          <p:nvPr/>
        </p:nvSpPr>
        <p:spPr bwMode="auto">
          <a:xfrm rot="21249101">
            <a:off x="6612110" y="3931849"/>
            <a:ext cx="271462" cy="271463"/>
          </a:xfrm>
          <a:custGeom>
            <a:avLst/>
            <a:gdLst>
              <a:gd name="T0" fmla="*/ 2147483647 w 737"/>
              <a:gd name="T1" fmla="*/ 2147483647 h 728"/>
              <a:gd name="T2" fmla="*/ 2147483647 w 737"/>
              <a:gd name="T3" fmla="*/ 2147483647 h 728"/>
              <a:gd name="T4" fmla="*/ 2147483647 w 737"/>
              <a:gd name="T5" fmla="*/ 2147483647 h 728"/>
              <a:gd name="T6" fmla="*/ 2147483647 w 737"/>
              <a:gd name="T7" fmla="*/ 2147483647 h 728"/>
              <a:gd name="T8" fmla="*/ 2147483647 w 737"/>
              <a:gd name="T9" fmla="*/ 2147483647 h 728"/>
              <a:gd name="T10" fmla="*/ 2147483647 w 737"/>
              <a:gd name="T11" fmla="*/ 2147483647 h 728"/>
              <a:gd name="T12" fmla="*/ 2147483647 w 737"/>
              <a:gd name="T13" fmla="*/ 2147483647 h 728"/>
              <a:gd name="T14" fmla="*/ 2147483647 w 737"/>
              <a:gd name="T15" fmla="*/ 2147483647 h 728"/>
              <a:gd name="T16" fmla="*/ 2147483647 w 737"/>
              <a:gd name="T17" fmla="*/ 2147483647 h 728"/>
              <a:gd name="T18" fmla="*/ 2147483647 w 737"/>
              <a:gd name="T19" fmla="*/ 2147483647 h 728"/>
              <a:gd name="T20" fmla="*/ 2147483647 w 737"/>
              <a:gd name="T21" fmla="*/ 2147483647 h 728"/>
              <a:gd name="T22" fmla="*/ 2147483647 w 737"/>
              <a:gd name="T23" fmla="*/ 2147483647 h 728"/>
              <a:gd name="T24" fmla="*/ 2147483647 w 737"/>
              <a:gd name="T25" fmla="*/ 2147483647 h 728"/>
              <a:gd name="T26" fmla="*/ 2147483647 w 737"/>
              <a:gd name="T27" fmla="*/ 2147483647 h 728"/>
              <a:gd name="T28" fmla="*/ 2147483647 w 737"/>
              <a:gd name="T29" fmla="*/ 2147483647 h 728"/>
              <a:gd name="T30" fmla="*/ 2147483647 w 737"/>
              <a:gd name="T31" fmla="*/ 2147483647 h 728"/>
              <a:gd name="T32" fmla="*/ 2147483647 w 737"/>
              <a:gd name="T33" fmla="*/ 2147483647 h 728"/>
              <a:gd name="T34" fmla="*/ 0 w 737"/>
              <a:gd name="T35" fmla="*/ 2147483647 h 728"/>
              <a:gd name="T36" fmla="*/ 2147483647 w 737"/>
              <a:gd name="T37" fmla="*/ 2147483647 h 728"/>
              <a:gd name="T38" fmla="*/ 2147483647 w 737"/>
              <a:gd name="T39" fmla="*/ 0 h 728"/>
              <a:gd name="T40" fmla="*/ 2147483647 w 737"/>
              <a:gd name="T41" fmla="*/ 2147483647 h 728"/>
              <a:gd name="T42" fmla="*/ 2147483647 w 737"/>
              <a:gd name="T43" fmla="*/ 2147483647 h 728"/>
              <a:gd name="T44" fmla="*/ 2147483647 w 737"/>
              <a:gd name="T45" fmla="*/ 2147483647 h 728"/>
              <a:gd name="T46" fmla="*/ 2147483647 w 737"/>
              <a:gd name="T47" fmla="*/ 2147483647 h 728"/>
              <a:gd name="T48" fmla="*/ 2147483647 w 737"/>
              <a:gd name="T49" fmla="*/ 2147483647 h 728"/>
              <a:gd name="T50" fmla="*/ 2147483647 w 737"/>
              <a:gd name="T51" fmla="*/ 2147483647 h 728"/>
              <a:gd name="T52" fmla="*/ 2147483647 w 737"/>
              <a:gd name="T53" fmla="*/ 2147483647 h 728"/>
              <a:gd name="T54" fmla="*/ 2147483647 w 737"/>
              <a:gd name="T55" fmla="*/ 2147483647 h 728"/>
              <a:gd name="T56" fmla="*/ 2147483647 w 737"/>
              <a:gd name="T57" fmla="*/ 2147483647 h 728"/>
              <a:gd name="T58" fmla="*/ 2147483647 w 737"/>
              <a:gd name="T59" fmla="*/ 2147483647 h 728"/>
              <a:gd name="T60" fmla="*/ 2147483647 w 737"/>
              <a:gd name="T61" fmla="*/ 2147483647 h 728"/>
              <a:gd name="T62" fmla="*/ 2147483647 w 737"/>
              <a:gd name="T63" fmla="*/ 2147483647 h 728"/>
              <a:gd name="T64" fmla="*/ 2147483647 w 737"/>
              <a:gd name="T65" fmla="*/ 2147483647 h 728"/>
              <a:gd name="T66" fmla="*/ 2147483647 w 737"/>
              <a:gd name="T67" fmla="*/ 2147483647 h 728"/>
              <a:gd name="T68" fmla="*/ 2147483647 w 737"/>
              <a:gd name="T69" fmla="*/ 2147483647 h 728"/>
              <a:gd name="T70" fmla="*/ 2147483647 w 737"/>
              <a:gd name="T71" fmla="*/ 2147483647 h 728"/>
              <a:gd name="T72" fmla="*/ 2147483647 w 737"/>
              <a:gd name="T73" fmla="*/ 2147483647 h 728"/>
              <a:gd name="T74" fmla="*/ 2147483647 w 737"/>
              <a:gd name="T75" fmla="*/ 2147483647 h 728"/>
              <a:gd name="T76" fmla="*/ 2147483647 w 737"/>
              <a:gd name="T77" fmla="*/ 2147483647 h 728"/>
              <a:gd name="T78" fmla="*/ 2147483647 w 737"/>
              <a:gd name="T79" fmla="*/ 2147483647 h 728"/>
              <a:gd name="T80" fmla="*/ 2147483647 w 737"/>
              <a:gd name="T81" fmla="*/ 2147483647 h 728"/>
              <a:gd name="T82" fmla="*/ 2147483647 w 737"/>
              <a:gd name="T83" fmla="*/ 2147483647 h 728"/>
              <a:gd name="T84" fmla="*/ 2147483647 w 737"/>
              <a:gd name="T85" fmla="*/ 2147483647 h 728"/>
              <a:gd name="T86" fmla="*/ 2147483647 w 737"/>
              <a:gd name="T87" fmla="*/ 2147483647 h 728"/>
              <a:gd name="T88" fmla="*/ 2147483647 w 737"/>
              <a:gd name="T89" fmla="*/ 2147483647 h 72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37"/>
              <a:gd name="T136" fmla="*/ 0 h 728"/>
              <a:gd name="T137" fmla="*/ 737 w 737"/>
              <a:gd name="T138" fmla="*/ 728 h 72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37" h="728">
                <a:moveTo>
                  <a:pt x="561" y="727"/>
                </a:moveTo>
                <a:lnTo>
                  <a:pt x="523" y="728"/>
                </a:lnTo>
                <a:lnTo>
                  <a:pt x="480" y="708"/>
                </a:lnTo>
                <a:lnTo>
                  <a:pt x="409" y="636"/>
                </a:lnTo>
                <a:lnTo>
                  <a:pt x="424" y="614"/>
                </a:lnTo>
                <a:lnTo>
                  <a:pt x="406" y="599"/>
                </a:lnTo>
                <a:lnTo>
                  <a:pt x="426" y="502"/>
                </a:lnTo>
                <a:lnTo>
                  <a:pt x="401" y="496"/>
                </a:lnTo>
                <a:lnTo>
                  <a:pt x="343" y="549"/>
                </a:lnTo>
                <a:lnTo>
                  <a:pt x="300" y="541"/>
                </a:lnTo>
                <a:lnTo>
                  <a:pt x="262" y="516"/>
                </a:lnTo>
                <a:lnTo>
                  <a:pt x="263" y="412"/>
                </a:lnTo>
                <a:lnTo>
                  <a:pt x="246" y="384"/>
                </a:lnTo>
                <a:lnTo>
                  <a:pt x="109" y="286"/>
                </a:lnTo>
                <a:lnTo>
                  <a:pt x="90" y="200"/>
                </a:lnTo>
                <a:lnTo>
                  <a:pt x="43" y="195"/>
                </a:lnTo>
                <a:lnTo>
                  <a:pt x="2" y="162"/>
                </a:lnTo>
                <a:lnTo>
                  <a:pt x="0" y="123"/>
                </a:lnTo>
                <a:lnTo>
                  <a:pt x="20" y="41"/>
                </a:lnTo>
                <a:lnTo>
                  <a:pt x="169" y="0"/>
                </a:lnTo>
                <a:lnTo>
                  <a:pt x="200" y="2"/>
                </a:lnTo>
                <a:lnTo>
                  <a:pt x="198" y="6"/>
                </a:lnTo>
                <a:lnTo>
                  <a:pt x="258" y="59"/>
                </a:lnTo>
                <a:lnTo>
                  <a:pt x="342" y="51"/>
                </a:lnTo>
                <a:lnTo>
                  <a:pt x="411" y="25"/>
                </a:lnTo>
                <a:lnTo>
                  <a:pt x="525" y="33"/>
                </a:lnTo>
                <a:lnTo>
                  <a:pt x="541" y="63"/>
                </a:lnTo>
                <a:lnTo>
                  <a:pt x="554" y="65"/>
                </a:lnTo>
                <a:lnTo>
                  <a:pt x="558" y="93"/>
                </a:lnTo>
                <a:lnTo>
                  <a:pt x="586" y="118"/>
                </a:lnTo>
                <a:lnTo>
                  <a:pt x="626" y="129"/>
                </a:lnTo>
                <a:lnTo>
                  <a:pt x="653" y="158"/>
                </a:lnTo>
                <a:lnTo>
                  <a:pt x="633" y="288"/>
                </a:lnTo>
                <a:lnTo>
                  <a:pt x="660" y="319"/>
                </a:lnTo>
                <a:lnTo>
                  <a:pt x="708" y="328"/>
                </a:lnTo>
                <a:lnTo>
                  <a:pt x="722" y="359"/>
                </a:lnTo>
                <a:lnTo>
                  <a:pt x="721" y="404"/>
                </a:lnTo>
                <a:lnTo>
                  <a:pt x="737" y="445"/>
                </a:lnTo>
                <a:lnTo>
                  <a:pt x="731" y="478"/>
                </a:lnTo>
                <a:lnTo>
                  <a:pt x="676" y="539"/>
                </a:lnTo>
                <a:lnTo>
                  <a:pt x="647" y="536"/>
                </a:lnTo>
                <a:lnTo>
                  <a:pt x="601" y="558"/>
                </a:lnTo>
                <a:lnTo>
                  <a:pt x="565" y="607"/>
                </a:lnTo>
                <a:lnTo>
                  <a:pt x="572" y="663"/>
                </a:lnTo>
                <a:lnTo>
                  <a:pt x="561" y="727"/>
                </a:lnTo>
              </a:path>
            </a:pathLst>
          </a:custGeom>
          <a:no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96" name="Freeform 95"/>
          <p:cNvSpPr>
            <a:spLocks/>
          </p:cNvSpPr>
          <p:nvPr/>
        </p:nvSpPr>
        <p:spPr bwMode="auto">
          <a:xfrm rot="21249101">
            <a:off x="5292897" y="4714487"/>
            <a:ext cx="1236663" cy="1092200"/>
          </a:xfrm>
          <a:custGeom>
            <a:avLst/>
            <a:gdLst>
              <a:gd name="T0" fmla="*/ 2147483647 w 3350"/>
              <a:gd name="T1" fmla="*/ 2147483647 h 2942"/>
              <a:gd name="T2" fmla="*/ 2147483647 w 3350"/>
              <a:gd name="T3" fmla="*/ 2147483647 h 2942"/>
              <a:gd name="T4" fmla="*/ 2147483647 w 3350"/>
              <a:gd name="T5" fmla="*/ 2147483647 h 2942"/>
              <a:gd name="T6" fmla="*/ 2147483647 w 3350"/>
              <a:gd name="T7" fmla="*/ 2147483647 h 2942"/>
              <a:gd name="T8" fmla="*/ 2147483647 w 3350"/>
              <a:gd name="T9" fmla="*/ 2147483647 h 2942"/>
              <a:gd name="T10" fmla="*/ 2147483647 w 3350"/>
              <a:gd name="T11" fmla="*/ 2147483647 h 2942"/>
              <a:gd name="T12" fmla="*/ 2147483647 w 3350"/>
              <a:gd name="T13" fmla="*/ 2147483647 h 2942"/>
              <a:gd name="T14" fmla="*/ 2147483647 w 3350"/>
              <a:gd name="T15" fmla="*/ 2147483647 h 2942"/>
              <a:gd name="T16" fmla="*/ 2147483647 w 3350"/>
              <a:gd name="T17" fmla="*/ 2147483647 h 2942"/>
              <a:gd name="T18" fmla="*/ 2147483647 w 3350"/>
              <a:gd name="T19" fmla="*/ 2147483647 h 2942"/>
              <a:gd name="T20" fmla="*/ 2147483647 w 3350"/>
              <a:gd name="T21" fmla="*/ 2147483647 h 2942"/>
              <a:gd name="T22" fmla="*/ 2147483647 w 3350"/>
              <a:gd name="T23" fmla="*/ 2147483647 h 2942"/>
              <a:gd name="T24" fmla="*/ 2147483647 w 3350"/>
              <a:gd name="T25" fmla="*/ 2147483647 h 2942"/>
              <a:gd name="T26" fmla="*/ 2147483647 w 3350"/>
              <a:gd name="T27" fmla="*/ 2147483647 h 2942"/>
              <a:gd name="T28" fmla="*/ 2147483647 w 3350"/>
              <a:gd name="T29" fmla="*/ 2147483647 h 2942"/>
              <a:gd name="T30" fmla="*/ 2147483647 w 3350"/>
              <a:gd name="T31" fmla="*/ 2147483647 h 2942"/>
              <a:gd name="T32" fmla="*/ 2147483647 w 3350"/>
              <a:gd name="T33" fmla="*/ 2147483647 h 2942"/>
              <a:gd name="T34" fmla="*/ 2147483647 w 3350"/>
              <a:gd name="T35" fmla="*/ 2147483647 h 2942"/>
              <a:gd name="T36" fmla="*/ 2147483647 w 3350"/>
              <a:gd name="T37" fmla="*/ 2147483647 h 2942"/>
              <a:gd name="T38" fmla="*/ 2147483647 w 3350"/>
              <a:gd name="T39" fmla="*/ 2147483647 h 2942"/>
              <a:gd name="T40" fmla="*/ 2147483647 w 3350"/>
              <a:gd name="T41" fmla="*/ 2147483647 h 2942"/>
              <a:gd name="T42" fmla="*/ 2147483647 w 3350"/>
              <a:gd name="T43" fmla="*/ 2147483647 h 2942"/>
              <a:gd name="T44" fmla="*/ 2147483647 w 3350"/>
              <a:gd name="T45" fmla="*/ 0 h 2942"/>
              <a:gd name="T46" fmla="*/ 2147483647 w 3350"/>
              <a:gd name="T47" fmla="*/ 2147483647 h 2942"/>
              <a:gd name="T48" fmla="*/ 2147483647 w 3350"/>
              <a:gd name="T49" fmla="*/ 2147483647 h 2942"/>
              <a:gd name="T50" fmla="*/ 2147483647 w 3350"/>
              <a:gd name="T51" fmla="*/ 2147483647 h 2942"/>
              <a:gd name="T52" fmla="*/ 2147483647 w 3350"/>
              <a:gd name="T53" fmla="*/ 2147483647 h 2942"/>
              <a:gd name="T54" fmla="*/ 2147483647 w 3350"/>
              <a:gd name="T55" fmla="*/ 2147483647 h 2942"/>
              <a:gd name="T56" fmla="*/ 2147483647 w 3350"/>
              <a:gd name="T57" fmla="*/ 2147483647 h 2942"/>
              <a:gd name="T58" fmla="*/ 2147483647 w 3350"/>
              <a:gd name="T59" fmla="*/ 2147483647 h 2942"/>
              <a:gd name="T60" fmla="*/ 2147483647 w 3350"/>
              <a:gd name="T61" fmla="*/ 2147483647 h 2942"/>
              <a:gd name="T62" fmla="*/ 2147483647 w 3350"/>
              <a:gd name="T63" fmla="*/ 2147483647 h 2942"/>
              <a:gd name="T64" fmla="*/ 2147483647 w 3350"/>
              <a:gd name="T65" fmla="*/ 2147483647 h 2942"/>
              <a:gd name="T66" fmla="*/ 2147483647 w 3350"/>
              <a:gd name="T67" fmla="*/ 2147483647 h 2942"/>
              <a:gd name="T68" fmla="*/ 2147483647 w 3350"/>
              <a:gd name="T69" fmla="*/ 2147483647 h 2942"/>
              <a:gd name="T70" fmla="*/ 2147483647 w 3350"/>
              <a:gd name="T71" fmla="*/ 2147483647 h 2942"/>
              <a:gd name="T72" fmla="*/ 2147483647 w 3350"/>
              <a:gd name="T73" fmla="*/ 2147483647 h 2942"/>
              <a:gd name="T74" fmla="*/ 2147483647 w 3350"/>
              <a:gd name="T75" fmla="*/ 2147483647 h 2942"/>
              <a:gd name="T76" fmla="*/ 2147483647 w 3350"/>
              <a:gd name="T77" fmla="*/ 2147483647 h 2942"/>
              <a:gd name="T78" fmla="*/ 2147483647 w 3350"/>
              <a:gd name="T79" fmla="*/ 2147483647 h 2942"/>
              <a:gd name="T80" fmla="*/ 2147483647 w 3350"/>
              <a:gd name="T81" fmla="*/ 2147483647 h 2942"/>
              <a:gd name="T82" fmla="*/ 2147483647 w 3350"/>
              <a:gd name="T83" fmla="*/ 2147483647 h 2942"/>
              <a:gd name="T84" fmla="*/ 2147483647 w 3350"/>
              <a:gd name="T85" fmla="*/ 2147483647 h 2942"/>
              <a:gd name="T86" fmla="*/ 2147483647 w 3350"/>
              <a:gd name="T87" fmla="*/ 2147483647 h 2942"/>
              <a:gd name="T88" fmla="*/ 2147483647 w 3350"/>
              <a:gd name="T89" fmla="*/ 2147483647 h 2942"/>
              <a:gd name="T90" fmla="*/ 2147483647 w 3350"/>
              <a:gd name="T91" fmla="*/ 2147483647 h 2942"/>
              <a:gd name="T92" fmla="*/ 2147483647 w 3350"/>
              <a:gd name="T93" fmla="*/ 2147483647 h 2942"/>
              <a:gd name="T94" fmla="*/ 2147483647 w 3350"/>
              <a:gd name="T95" fmla="*/ 2147483647 h 2942"/>
              <a:gd name="T96" fmla="*/ 2147483647 w 3350"/>
              <a:gd name="T97" fmla="*/ 2147483647 h 2942"/>
              <a:gd name="T98" fmla="*/ 2147483647 w 3350"/>
              <a:gd name="T99" fmla="*/ 2147483647 h 2942"/>
              <a:gd name="T100" fmla="*/ 2147483647 w 3350"/>
              <a:gd name="T101" fmla="*/ 2147483647 h 2942"/>
              <a:gd name="T102" fmla="*/ 2147483647 w 3350"/>
              <a:gd name="T103" fmla="*/ 2147483647 h 2942"/>
              <a:gd name="T104" fmla="*/ 2147483647 w 3350"/>
              <a:gd name="T105" fmla="*/ 2147483647 h 2942"/>
              <a:gd name="T106" fmla="*/ 2147483647 w 3350"/>
              <a:gd name="T107" fmla="*/ 2147483647 h 2942"/>
              <a:gd name="T108" fmla="*/ 2147483647 w 3350"/>
              <a:gd name="T109" fmla="*/ 2147483647 h 2942"/>
              <a:gd name="T110" fmla="*/ 2147483647 w 3350"/>
              <a:gd name="T111" fmla="*/ 2147483647 h 2942"/>
              <a:gd name="T112" fmla="*/ 2147483647 w 3350"/>
              <a:gd name="T113" fmla="*/ 2147483647 h 2942"/>
              <a:gd name="T114" fmla="*/ 2147483647 w 3350"/>
              <a:gd name="T115" fmla="*/ 2147483647 h 2942"/>
              <a:gd name="T116" fmla="*/ 2147483647 w 3350"/>
              <a:gd name="T117" fmla="*/ 2147483647 h 2942"/>
              <a:gd name="T118" fmla="*/ 2147483647 w 3350"/>
              <a:gd name="T119" fmla="*/ 2147483647 h 294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350"/>
              <a:gd name="T181" fmla="*/ 0 h 2942"/>
              <a:gd name="T182" fmla="*/ 3350 w 3350"/>
              <a:gd name="T183" fmla="*/ 2942 h 294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350" h="2942">
                <a:moveTo>
                  <a:pt x="0" y="2311"/>
                </a:moveTo>
                <a:lnTo>
                  <a:pt x="25" y="2162"/>
                </a:lnTo>
                <a:lnTo>
                  <a:pt x="217" y="2062"/>
                </a:lnTo>
                <a:lnTo>
                  <a:pt x="220" y="2001"/>
                </a:lnTo>
                <a:lnTo>
                  <a:pt x="193" y="1934"/>
                </a:lnTo>
                <a:lnTo>
                  <a:pt x="197" y="1860"/>
                </a:lnTo>
                <a:lnTo>
                  <a:pt x="224" y="1792"/>
                </a:lnTo>
                <a:lnTo>
                  <a:pt x="311" y="1706"/>
                </a:lnTo>
                <a:lnTo>
                  <a:pt x="280" y="1565"/>
                </a:lnTo>
                <a:lnTo>
                  <a:pt x="291" y="1482"/>
                </a:lnTo>
                <a:lnTo>
                  <a:pt x="343" y="1465"/>
                </a:lnTo>
                <a:lnTo>
                  <a:pt x="400" y="1469"/>
                </a:lnTo>
                <a:lnTo>
                  <a:pt x="465" y="1430"/>
                </a:lnTo>
                <a:lnTo>
                  <a:pt x="484" y="1384"/>
                </a:lnTo>
                <a:lnTo>
                  <a:pt x="469" y="1323"/>
                </a:lnTo>
                <a:lnTo>
                  <a:pt x="612" y="1050"/>
                </a:lnTo>
                <a:lnTo>
                  <a:pt x="751" y="982"/>
                </a:lnTo>
                <a:lnTo>
                  <a:pt x="810" y="928"/>
                </a:lnTo>
                <a:lnTo>
                  <a:pt x="823" y="889"/>
                </a:lnTo>
                <a:lnTo>
                  <a:pt x="790" y="778"/>
                </a:lnTo>
                <a:lnTo>
                  <a:pt x="644" y="704"/>
                </a:lnTo>
                <a:lnTo>
                  <a:pt x="571" y="714"/>
                </a:lnTo>
                <a:lnTo>
                  <a:pt x="401" y="646"/>
                </a:lnTo>
                <a:lnTo>
                  <a:pt x="375" y="612"/>
                </a:lnTo>
                <a:lnTo>
                  <a:pt x="390" y="552"/>
                </a:lnTo>
                <a:lnTo>
                  <a:pt x="245" y="540"/>
                </a:lnTo>
                <a:lnTo>
                  <a:pt x="187" y="573"/>
                </a:lnTo>
                <a:lnTo>
                  <a:pt x="184" y="547"/>
                </a:lnTo>
                <a:lnTo>
                  <a:pt x="198" y="503"/>
                </a:lnTo>
                <a:lnTo>
                  <a:pt x="235" y="453"/>
                </a:lnTo>
                <a:lnTo>
                  <a:pt x="282" y="422"/>
                </a:lnTo>
                <a:lnTo>
                  <a:pt x="241" y="412"/>
                </a:lnTo>
                <a:lnTo>
                  <a:pt x="269" y="378"/>
                </a:lnTo>
                <a:lnTo>
                  <a:pt x="234" y="342"/>
                </a:lnTo>
                <a:lnTo>
                  <a:pt x="289" y="293"/>
                </a:lnTo>
                <a:lnTo>
                  <a:pt x="265" y="288"/>
                </a:lnTo>
                <a:lnTo>
                  <a:pt x="242" y="256"/>
                </a:lnTo>
                <a:lnTo>
                  <a:pt x="263" y="219"/>
                </a:lnTo>
                <a:lnTo>
                  <a:pt x="214" y="128"/>
                </a:lnTo>
                <a:lnTo>
                  <a:pt x="259" y="76"/>
                </a:lnTo>
                <a:lnTo>
                  <a:pt x="326" y="58"/>
                </a:lnTo>
                <a:lnTo>
                  <a:pt x="383" y="62"/>
                </a:lnTo>
                <a:lnTo>
                  <a:pt x="470" y="92"/>
                </a:lnTo>
                <a:lnTo>
                  <a:pt x="519" y="70"/>
                </a:lnTo>
                <a:lnTo>
                  <a:pt x="528" y="36"/>
                </a:lnTo>
                <a:lnTo>
                  <a:pt x="575" y="0"/>
                </a:lnTo>
                <a:lnTo>
                  <a:pt x="687" y="15"/>
                </a:lnTo>
                <a:lnTo>
                  <a:pt x="786" y="103"/>
                </a:lnTo>
                <a:lnTo>
                  <a:pt x="1054" y="217"/>
                </a:lnTo>
                <a:lnTo>
                  <a:pt x="1110" y="208"/>
                </a:lnTo>
                <a:lnTo>
                  <a:pt x="1602" y="451"/>
                </a:lnTo>
                <a:lnTo>
                  <a:pt x="1668" y="454"/>
                </a:lnTo>
                <a:lnTo>
                  <a:pt x="1800" y="530"/>
                </a:lnTo>
                <a:lnTo>
                  <a:pt x="1938" y="566"/>
                </a:lnTo>
                <a:lnTo>
                  <a:pt x="1998" y="607"/>
                </a:lnTo>
                <a:lnTo>
                  <a:pt x="2081" y="635"/>
                </a:lnTo>
                <a:lnTo>
                  <a:pt x="2126" y="636"/>
                </a:lnTo>
                <a:lnTo>
                  <a:pt x="2129" y="658"/>
                </a:lnTo>
                <a:lnTo>
                  <a:pt x="2244" y="804"/>
                </a:lnTo>
                <a:lnTo>
                  <a:pt x="2292" y="830"/>
                </a:lnTo>
                <a:lnTo>
                  <a:pt x="2361" y="914"/>
                </a:lnTo>
                <a:lnTo>
                  <a:pt x="2633" y="1057"/>
                </a:lnTo>
                <a:lnTo>
                  <a:pt x="2666" y="1059"/>
                </a:lnTo>
                <a:lnTo>
                  <a:pt x="2722" y="1037"/>
                </a:lnTo>
                <a:lnTo>
                  <a:pt x="2764" y="1037"/>
                </a:lnTo>
                <a:lnTo>
                  <a:pt x="2859" y="1126"/>
                </a:lnTo>
                <a:lnTo>
                  <a:pt x="2883" y="1166"/>
                </a:lnTo>
                <a:lnTo>
                  <a:pt x="2891" y="1198"/>
                </a:lnTo>
                <a:lnTo>
                  <a:pt x="2922" y="1208"/>
                </a:lnTo>
                <a:lnTo>
                  <a:pt x="2945" y="1205"/>
                </a:lnTo>
                <a:lnTo>
                  <a:pt x="2939" y="1182"/>
                </a:lnTo>
                <a:lnTo>
                  <a:pt x="2983" y="1235"/>
                </a:lnTo>
                <a:lnTo>
                  <a:pt x="3018" y="1256"/>
                </a:lnTo>
                <a:lnTo>
                  <a:pt x="3317" y="1305"/>
                </a:lnTo>
                <a:lnTo>
                  <a:pt x="3349" y="1327"/>
                </a:lnTo>
                <a:lnTo>
                  <a:pt x="3350" y="1364"/>
                </a:lnTo>
                <a:lnTo>
                  <a:pt x="3306" y="1376"/>
                </a:lnTo>
                <a:lnTo>
                  <a:pt x="3301" y="1426"/>
                </a:lnTo>
                <a:lnTo>
                  <a:pt x="3310" y="1472"/>
                </a:lnTo>
                <a:lnTo>
                  <a:pt x="3255" y="1519"/>
                </a:lnTo>
                <a:lnTo>
                  <a:pt x="2966" y="1639"/>
                </a:lnTo>
                <a:lnTo>
                  <a:pt x="2653" y="1676"/>
                </a:lnTo>
                <a:lnTo>
                  <a:pt x="2577" y="1735"/>
                </a:lnTo>
                <a:lnTo>
                  <a:pt x="2570" y="1768"/>
                </a:lnTo>
                <a:lnTo>
                  <a:pt x="2200" y="2074"/>
                </a:lnTo>
                <a:lnTo>
                  <a:pt x="2145" y="2160"/>
                </a:lnTo>
                <a:lnTo>
                  <a:pt x="2142" y="2171"/>
                </a:lnTo>
                <a:lnTo>
                  <a:pt x="2153" y="2203"/>
                </a:lnTo>
                <a:lnTo>
                  <a:pt x="2153" y="2294"/>
                </a:lnTo>
                <a:lnTo>
                  <a:pt x="2171" y="2328"/>
                </a:lnTo>
                <a:lnTo>
                  <a:pt x="2195" y="2350"/>
                </a:lnTo>
                <a:lnTo>
                  <a:pt x="2231" y="2369"/>
                </a:lnTo>
                <a:lnTo>
                  <a:pt x="2243" y="2404"/>
                </a:lnTo>
                <a:lnTo>
                  <a:pt x="2208" y="2445"/>
                </a:lnTo>
                <a:lnTo>
                  <a:pt x="2073" y="2498"/>
                </a:lnTo>
                <a:lnTo>
                  <a:pt x="1879" y="2715"/>
                </a:lnTo>
                <a:lnTo>
                  <a:pt x="1882" y="2749"/>
                </a:lnTo>
                <a:lnTo>
                  <a:pt x="1713" y="2730"/>
                </a:lnTo>
                <a:lnTo>
                  <a:pt x="1586" y="2794"/>
                </a:lnTo>
                <a:lnTo>
                  <a:pt x="1492" y="2915"/>
                </a:lnTo>
                <a:lnTo>
                  <a:pt x="1457" y="2942"/>
                </a:lnTo>
                <a:lnTo>
                  <a:pt x="1414" y="2937"/>
                </a:lnTo>
                <a:lnTo>
                  <a:pt x="1355" y="2907"/>
                </a:lnTo>
                <a:lnTo>
                  <a:pt x="1268" y="2915"/>
                </a:lnTo>
                <a:lnTo>
                  <a:pt x="786" y="2775"/>
                </a:lnTo>
                <a:lnTo>
                  <a:pt x="708" y="2819"/>
                </a:lnTo>
                <a:lnTo>
                  <a:pt x="641" y="2805"/>
                </a:lnTo>
                <a:lnTo>
                  <a:pt x="575" y="2810"/>
                </a:lnTo>
                <a:lnTo>
                  <a:pt x="518" y="2842"/>
                </a:lnTo>
                <a:lnTo>
                  <a:pt x="493" y="2869"/>
                </a:lnTo>
                <a:lnTo>
                  <a:pt x="460" y="2886"/>
                </a:lnTo>
                <a:lnTo>
                  <a:pt x="413" y="2895"/>
                </a:lnTo>
                <a:lnTo>
                  <a:pt x="330" y="2849"/>
                </a:lnTo>
                <a:lnTo>
                  <a:pt x="282" y="2784"/>
                </a:lnTo>
                <a:lnTo>
                  <a:pt x="253" y="2679"/>
                </a:lnTo>
                <a:lnTo>
                  <a:pt x="261" y="2632"/>
                </a:lnTo>
                <a:lnTo>
                  <a:pt x="234" y="2589"/>
                </a:lnTo>
                <a:lnTo>
                  <a:pt x="249" y="2509"/>
                </a:lnTo>
                <a:lnTo>
                  <a:pt x="208" y="2433"/>
                </a:lnTo>
                <a:lnTo>
                  <a:pt x="112" y="2344"/>
                </a:lnTo>
                <a:lnTo>
                  <a:pt x="0" y="2311"/>
                </a:lnTo>
                <a:close/>
              </a:path>
            </a:pathLst>
          </a:custGeom>
          <a:solidFill>
            <a:srgbClr val="CCFF33"/>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97" name="Freeform 96"/>
          <p:cNvSpPr>
            <a:spLocks/>
          </p:cNvSpPr>
          <p:nvPr/>
        </p:nvSpPr>
        <p:spPr bwMode="auto">
          <a:xfrm rot="21249101">
            <a:off x="5292897" y="4714487"/>
            <a:ext cx="1236663" cy="1092200"/>
          </a:xfrm>
          <a:custGeom>
            <a:avLst/>
            <a:gdLst>
              <a:gd name="T0" fmla="*/ 2147483647 w 3350"/>
              <a:gd name="T1" fmla="*/ 2147483647 h 2942"/>
              <a:gd name="T2" fmla="*/ 2147483647 w 3350"/>
              <a:gd name="T3" fmla="*/ 2147483647 h 2942"/>
              <a:gd name="T4" fmla="*/ 2147483647 w 3350"/>
              <a:gd name="T5" fmla="*/ 2147483647 h 2942"/>
              <a:gd name="T6" fmla="*/ 2147483647 w 3350"/>
              <a:gd name="T7" fmla="*/ 2147483647 h 2942"/>
              <a:gd name="T8" fmla="*/ 2147483647 w 3350"/>
              <a:gd name="T9" fmla="*/ 2147483647 h 2942"/>
              <a:gd name="T10" fmla="*/ 2147483647 w 3350"/>
              <a:gd name="T11" fmla="*/ 2147483647 h 2942"/>
              <a:gd name="T12" fmla="*/ 2147483647 w 3350"/>
              <a:gd name="T13" fmla="*/ 2147483647 h 2942"/>
              <a:gd name="T14" fmla="*/ 2147483647 w 3350"/>
              <a:gd name="T15" fmla="*/ 2147483647 h 2942"/>
              <a:gd name="T16" fmla="*/ 2147483647 w 3350"/>
              <a:gd name="T17" fmla="*/ 2147483647 h 2942"/>
              <a:gd name="T18" fmla="*/ 2147483647 w 3350"/>
              <a:gd name="T19" fmla="*/ 2147483647 h 2942"/>
              <a:gd name="T20" fmla="*/ 2147483647 w 3350"/>
              <a:gd name="T21" fmla="*/ 2147483647 h 2942"/>
              <a:gd name="T22" fmla="*/ 2147483647 w 3350"/>
              <a:gd name="T23" fmla="*/ 2147483647 h 2942"/>
              <a:gd name="T24" fmla="*/ 2147483647 w 3350"/>
              <a:gd name="T25" fmla="*/ 2147483647 h 2942"/>
              <a:gd name="T26" fmla="*/ 2147483647 w 3350"/>
              <a:gd name="T27" fmla="*/ 2147483647 h 2942"/>
              <a:gd name="T28" fmla="*/ 2147483647 w 3350"/>
              <a:gd name="T29" fmla="*/ 2147483647 h 2942"/>
              <a:gd name="T30" fmla="*/ 2147483647 w 3350"/>
              <a:gd name="T31" fmla="*/ 2147483647 h 2942"/>
              <a:gd name="T32" fmla="*/ 2147483647 w 3350"/>
              <a:gd name="T33" fmla="*/ 2147483647 h 2942"/>
              <a:gd name="T34" fmla="*/ 2147483647 w 3350"/>
              <a:gd name="T35" fmla="*/ 2147483647 h 2942"/>
              <a:gd name="T36" fmla="*/ 2147483647 w 3350"/>
              <a:gd name="T37" fmla="*/ 2147483647 h 2942"/>
              <a:gd name="T38" fmla="*/ 2147483647 w 3350"/>
              <a:gd name="T39" fmla="*/ 2147483647 h 2942"/>
              <a:gd name="T40" fmla="*/ 2147483647 w 3350"/>
              <a:gd name="T41" fmla="*/ 2147483647 h 2942"/>
              <a:gd name="T42" fmla="*/ 2147483647 w 3350"/>
              <a:gd name="T43" fmla="*/ 2147483647 h 2942"/>
              <a:gd name="T44" fmla="*/ 2147483647 w 3350"/>
              <a:gd name="T45" fmla="*/ 0 h 2942"/>
              <a:gd name="T46" fmla="*/ 2147483647 w 3350"/>
              <a:gd name="T47" fmla="*/ 2147483647 h 2942"/>
              <a:gd name="T48" fmla="*/ 2147483647 w 3350"/>
              <a:gd name="T49" fmla="*/ 2147483647 h 2942"/>
              <a:gd name="T50" fmla="*/ 2147483647 w 3350"/>
              <a:gd name="T51" fmla="*/ 2147483647 h 2942"/>
              <a:gd name="T52" fmla="*/ 2147483647 w 3350"/>
              <a:gd name="T53" fmla="*/ 2147483647 h 2942"/>
              <a:gd name="T54" fmla="*/ 2147483647 w 3350"/>
              <a:gd name="T55" fmla="*/ 2147483647 h 2942"/>
              <a:gd name="T56" fmla="*/ 2147483647 w 3350"/>
              <a:gd name="T57" fmla="*/ 2147483647 h 2942"/>
              <a:gd name="T58" fmla="*/ 2147483647 w 3350"/>
              <a:gd name="T59" fmla="*/ 2147483647 h 2942"/>
              <a:gd name="T60" fmla="*/ 2147483647 w 3350"/>
              <a:gd name="T61" fmla="*/ 2147483647 h 2942"/>
              <a:gd name="T62" fmla="*/ 2147483647 w 3350"/>
              <a:gd name="T63" fmla="*/ 2147483647 h 2942"/>
              <a:gd name="T64" fmla="*/ 2147483647 w 3350"/>
              <a:gd name="T65" fmla="*/ 2147483647 h 2942"/>
              <a:gd name="T66" fmla="*/ 2147483647 w 3350"/>
              <a:gd name="T67" fmla="*/ 2147483647 h 2942"/>
              <a:gd name="T68" fmla="*/ 2147483647 w 3350"/>
              <a:gd name="T69" fmla="*/ 2147483647 h 2942"/>
              <a:gd name="T70" fmla="*/ 2147483647 w 3350"/>
              <a:gd name="T71" fmla="*/ 2147483647 h 2942"/>
              <a:gd name="T72" fmla="*/ 2147483647 w 3350"/>
              <a:gd name="T73" fmla="*/ 2147483647 h 2942"/>
              <a:gd name="T74" fmla="*/ 2147483647 w 3350"/>
              <a:gd name="T75" fmla="*/ 2147483647 h 2942"/>
              <a:gd name="T76" fmla="*/ 2147483647 w 3350"/>
              <a:gd name="T77" fmla="*/ 2147483647 h 2942"/>
              <a:gd name="T78" fmla="*/ 2147483647 w 3350"/>
              <a:gd name="T79" fmla="*/ 2147483647 h 2942"/>
              <a:gd name="T80" fmla="*/ 2147483647 w 3350"/>
              <a:gd name="T81" fmla="*/ 2147483647 h 2942"/>
              <a:gd name="T82" fmla="*/ 2147483647 w 3350"/>
              <a:gd name="T83" fmla="*/ 2147483647 h 2942"/>
              <a:gd name="T84" fmla="*/ 2147483647 w 3350"/>
              <a:gd name="T85" fmla="*/ 2147483647 h 2942"/>
              <a:gd name="T86" fmla="*/ 2147483647 w 3350"/>
              <a:gd name="T87" fmla="*/ 2147483647 h 2942"/>
              <a:gd name="T88" fmla="*/ 2147483647 w 3350"/>
              <a:gd name="T89" fmla="*/ 2147483647 h 2942"/>
              <a:gd name="T90" fmla="*/ 2147483647 w 3350"/>
              <a:gd name="T91" fmla="*/ 2147483647 h 2942"/>
              <a:gd name="T92" fmla="*/ 2147483647 w 3350"/>
              <a:gd name="T93" fmla="*/ 2147483647 h 2942"/>
              <a:gd name="T94" fmla="*/ 2147483647 w 3350"/>
              <a:gd name="T95" fmla="*/ 2147483647 h 2942"/>
              <a:gd name="T96" fmla="*/ 2147483647 w 3350"/>
              <a:gd name="T97" fmla="*/ 2147483647 h 2942"/>
              <a:gd name="T98" fmla="*/ 2147483647 w 3350"/>
              <a:gd name="T99" fmla="*/ 2147483647 h 2942"/>
              <a:gd name="T100" fmla="*/ 2147483647 w 3350"/>
              <a:gd name="T101" fmla="*/ 2147483647 h 2942"/>
              <a:gd name="T102" fmla="*/ 2147483647 w 3350"/>
              <a:gd name="T103" fmla="*/ 2147483647 h 2942"/>
              <a:gd name="T104" fmla="*/ 2147483647 w 3350"/>
              <a:gd name="T105" fmla="*/ 2147483647 h 2942"/>
              <a:gd name="T106" fmla="*/ 2147483647 w 3350"/>
              <a:gd name="T107" fmla="*/ 2147483647 h 2942"/>
              <a:gd name="T108" fmla="*/ 2147483647 w 3350"/>
              <a:gd name="T109" fmla="*/ 2147483647 h 2942"/>
              <a:gd name="T110" fmla="*/ 2147483647 w 3350"/>
              <a:gd name="T111" fmla="*/ 2147483647 h 2942"/>
              <a:gd name="T112" fmla="*/ 2147483647 w 3350"/>
              <a:gd name="T113" fmla="*/ 2147483647 h 2942"/>
              <a:gd name="T114" fmla="*/ 2147483647 w 3350"/>
              <a:gd name="T115" fmla="*/ 2147483647 h 2942"/>
              <a:gd name="T116" fmla="*/ 2147483647 w 3350"/>
              <a:gd name="T117" fmla="*/ 2147483647 h 2942"/>
              <a:gd name="T118" fmla="*/ 2147483647 w 3350"/>
              <a:gd name="T119" fmla="*/ 2147483647 h 294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350"/>
              <a:gd name="T181" fmla="*/ 0 h 2942"/>
              <a:gd name="T182" fmla="*/ 3350 w 3350"/>
              <a:gd name="T183" fmla="*/ 2942 h 294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350" h="2942">
                <a:moveTo>
                  <a:pt x="0" y="2311"/>
                </a:moveTo>
                <a:lnTo>
                  <a:pt x="25" y="2162"/>
                </a:lnTo>
                <a:lnTo>
                  <a:pt x="217" y="2062"/>
                </a:lnTo>
                <a:lnTo>
                  <a:pt x="220" y="2001"/>
                </a:lnTo>
                <a:lnTo>
                  <a:pt x="193" y="1934"/>
                </a:lnTo>
                <a:lnTo>
                  <a:pt x="197" y="1860"/>
                </a:lnTo>
                <a:lnTo>
                  <a:pt x="224" y="1792"/>
                </a:lnTo>
                <a:lnTo>
                  <a:pt x="311" y="1706"/>
                </a:lnTo>
                <a:lnTo>
                  <a:pt x="280" y="1565"/>
                </a:lnTo>
                <a:lnTo>
                  <a:pt x="291" y="1482"/>
                </a:lnTo>
                <a:lnTo>
                  <a:pt x="343" y="1465"/>
                </a:lnTo>
                <a:lnTo>
                  <a:pt x="400" y="1469"/>
                </a:lnTo>
                <a:lnTo>
                  <a:pt x="465" y="1430"/>
                </a:lnTo>
                <a:lnTo>
                  <a:pt x="484" y="1384"/>
                </a:lnTo>
                <a:lnTo>
                  <a:pt x="469" y="1323"/>
                </a:lnTo>
                <a:lnTo>
                  <a:pt x="612" y="1050"/>
                </a:lnTo>
                <a:lnTo>
                  <a:pt x="751" y="982"/>
                </a:lnTo>
                <a:lnTo>
                  <a:pt x="810" y="928"/>
                </a:lnTo>
                <a:lnTo>
                  <a:pt x="823" y="889"/>
                </a:lnTo>
                <a:lnTo>
                  <a:pt x="790" y="778"/>
                </a:lnTo>
                <a:lnTo>
                  <a:pt x="644" y="704"/>
                </a:lnTo>
                <a:lnTo>
                  <a:pt x="571" y="714"/>
                </a:lnTo>
                <a:lnTo>
                  <a:pt x="401" y="646"/>
                </a:lnTo>
                <a:lnTo>
                  <a:pt x="375" y="612"/>
                </a:lnTo>
                <a:lnTo>
                  <a:pt x="390" y="552"/>
                </a:lnTo>
                <a:lnTo>
                  <a:pt x="245" y="540"/>
                </a:lnTo>
                <a:lnTo>
                  <a:pt x="187" y="573"/>
                </a:lnTo>
                <a:lnTo>
                  <a:pt x="184" y="547"/>
                </a:lnTo>
                <a:lnTo>
                  <a:pt x="198" y="503"/>
                </a:lnTo>
                <a:lnTo>
                  <a:pt x="235" y="453"/>
                </a:lnTo>
                <a:lnTo>
                  <a:pt x="282" y="422"/>
                </a:lnTo>
                <a:lnTo>
                  <a:pt x="241" y="412"/>
                </a:lnTo>
                <a:lnTo>
                  <a:pt x="269" y="378"/>
                </a:lnTo>
                <a:lnTo>
                  <a:pt x="234" y="342"/>
                </a:lnTo>
                <a:lnTo>
                  <a:pt x="289" y="293"/>
                </a:lnTo>
                <a:lnTo>
                  <a:pt x="265" y="288"/>
                </a:lnTo>
                <a:lnTo>
                  <a:pt x="242" y="256"/>
                </a:lnTo>
                <a:lnTo>
                  <a:pt x="263" y="219"/>
                </a:lnTo>
                <a:lnTo>
                  <a:pt x="214" y="128"/>
                </a:lnTo>
                <a:lnTo>
                  <a:pt x="259" y="76"/>
                </a:lnTo>
                <a:lnTo>
                  <a:pt x="326" y="58"/>
                </a:lnTo>
                <a:lnTo>
                  <a:pt x="383" y="62"/>
                </a:lnTo>
                <a:lnTo>
                  <a:pt x="470" y="92"/>
                </a:lnTo>
                <a:lnTo>
                  <a:pt x="519" y="70"/>
                </a:lnTo>
                <a:lnTo>
                  <a:pt x="528" y="36"/>
                </a:lnTo>
                <a:lnTo>
                  <a:pt x="575" y="0"/>
                </a:lnTo>
                <a:lnTo>
                  <a:pt x="687" y="15"/>
                </a:lnTo>
                <a:lnTo>
                  <a:pt x="786" y="103"/>
                </a:lnTo>
                <a:lnTo>
                  <a:pt x="1054" y="217"/>
                </a:lnTo>
                <a:lnTo>
                  <a:pt x="1110" y="208"/>
                </a:lnTo>
                <a:lnTo>
                  <a:pt x="1602" y="451"/>
                </a:lnTo>
                <a:lnTo>
                  <a:pt x="1668" y="454"/>
                </a:lnTo>
                <a:lnTo>
                  <a:pt x="1800" y="530"/>
                </a:lnTo>
                <a:lnTo>
                  <a:pt x="1938" y="566"/>
                </a:lnTo>
                <a:lnTo>
                  <a:pt x="1998" y="607"/>
                </a:lnTo>
                <a:lnTo>
                  <a:pt x="2081" y="635"/>
                </a:lnTo>
                <a:lnTo>
                  <a:pt x="2126" y="636"/>
                </a:lnTo>
                <a:lnTo>
                  <a:pt x="2129" y="658"/>
                </a:lnTo>
                <a:lnTo>
                  <a:pt x="2244" y="804"/>
                </a:lnTo>
                <a:lnTo>
                  <a:pt x="2292" y="830"/>
                </a:lnTo>
                <a:lnTo>
                  <a:pt x="2361" y="914"/>
                </a:lnTo>
                <a:lnTo>
                  <a:pt x="2633" y="1057"/>
                </a:lnTo>
                <a:lnTo>
                  <a:pt x="2666" y="1059"/>
                </a:lnTo>
                <a:lnTo>
                  <a:pt x="2722" y="1037"/>
                </a:lnTo>
                <a:lnTo>
                  <a:pt x="2764" y="1037"/>
                </a:lnTo>
                <a:lnTo>
                  <a:pt x="2859" y="1126"/>
                </a:lnTo>
                <a:lnTo>
                  <a:pt x="2883" y="1166"/>
                </a:lnTo>
                <a:lnTo>
                  <a:pt x="2891" y="1198"/>
                </a:lnTo>
                <a:lnTo>
                  <a:pt x="2922" y="1208"/>
                </a:lnTo>
                <a:lnTo>
                  <a:pt x="2945" y="1205"/>
                </a:lnTo>
                <a:lnTo>
                  <a:pt x="2939" y="1182"/>
                </a:lnTo>
                <a:lnTo>
                  <a:pt x="2983" y="1235"/>
                </a:lnTo>
                <a:lnTo>
                  <a:pt x="3018" y="1256"/>
                </a:lnTo>
                <a:lnTo>
                  <a:pt x="3317" y="1305"/>
                </a:lnTo>
                <a:lnTo>
                  <a:pt x="3349" y="1327"/>
                </a:lnTo>
                <a:lnTo>
                  <a:pt x="3350" y="1364"/>
                </a:lnTo>
                <a:lnTo>
                  <a:pt x="3306" y="1376"/>
                </a:lnTo>
                <a:lnTo>
                  <a:pt x="3301" y="1426"/>
                </a:lnTo>
                <a:lnTo>
                  <a:pt x="3310" y="1472"/>
                </a:lnTo>
                <a:lnTo>
                  <a:pt x="3255" y="1519"/>
                </a:lnTo>
                <a:lnTo>
                  <a:pt x="2966" y="1639"/>
                </a:lnTo>
                <a:lnTo>
                  <a:pt x="2653" y="1676"/>
                </a:lnTo>
                <a:lnTo>
                  <a:pt x="2577" y="1735"/>
                </a:lnTo>
                <a:lnTo>
                  <a:pt x="2570" y="1768"/>
                </a:lnTo>
                <a:lnTo>
                  <a:pt x="2200" y="2074"/>
                </a:lnTo>
                <a:lnTo>
                  <a:pt x="2145" y="2160"/>
                </a:lnTo>
                <a:lnTo>
                  <a:pt x="2142" y="2171"/>
                </a:lnTo>
                <a:lnTo>
                  <a:pt x="2153" y="2203"/>
                </a:lnTo>
                <a:lnTo>
                  <a:pt x="2153" y="2294"/>
                </a:lnTo>
                <a:lnTo>
                  <a:pt x="2171" y="2328"/>
                </a:lnTo>
                <a:lnTo>
                  <a:pt x="2195" y="2350"/>
                </a:lnTo>
                <a:lnTo>
                  <a:pt x="2231" y="2369"/>
                </a:lnTo>
                <a:lnTo>
                  <a:pt x="2243" y="2404"/>
                </a:lnTo>
                <a:lnTo>
                  <a:pt x="2208" y="2445"/>
                </a:lnTo>
                <a:lnTo>
                  <a:pt x="2073" y="2498"/>
                </a:lnTo>
                <a:lnTo>
                  <a:pt x="1879" y="2715"/>
                </a:lnTo>
                <a:lnTo>
                  <a:pt x="1882" y="2749"/>
                </a:lnTo>
                <a:lnTo>
                  <a:pt x="1713" y="2730"/>
                </a:lnTo>
                <a:lnTo>
                  <a:pt x="1586" y="2794"/>
                </a:lnTo>
                <a:lnTo>
                  <a:pt x="1492" y="2915"/>
                </a:lnTo>
                <a:lnTo>
                  <a:pt x="1457" y="2942"/>
                </a:lnTo>
                <a:lnTo>
                  <a:pt x="1414" y="2937"/>
                </a:lnTo>
                <a:lnTo>
                  <a:pt x="1355" y="2907"/>
                </a:lnTo>
                <a:lnTo>
                  <a:pt x="1268" y="2915"/>
                </a:lnTo>
                <a:lnTo>
                  <a:pt x="786" y="2775"/>
                </a:lnTo>
                <a:lnTo>
                  <a:pt x="708" y="2819"/>
                </a:lnTo>
                <a:lnTo>
                  <a:pt x="641" y="2805"/>
                </a:lnTo>
                <a:lnTo>
                  <a:pt x="575" y="2810"/>
                </a:lnTo>
                <a:lnTo>
                  <a:pt x="518" y="2842"/>
                </a:lnTo>
                <a:lnTo>
                  <a:pt x="493" y="2869"/>
                </a:lnTo>
                <a:lnTo>
                  <a:pt x="460" y="2886"/>
                </a:lnTo>
                <a:lnTo>
                  <a:pt x="413" y="2895"/>
                </a:lnTo>
                <a:lnTo>
                  <a:pt x="330" y="2849"/>
                </a:lnTo>
                <a:lnTo>
                  <a:pt x="282" y="2784"/>
                </a:lnTo>
                <a:lnTo>
                  <a:pt x="253" y="2679"/>
                </a:lnTo>
                <a:lnTo>
                  <a:pt x="261" y="2632"/>
                </a:lnTo>
                <a:lnTo>
                  <a:pt x="234" y="2589"/>
                </a:lnTo>
                <a:lnTo>
                  <a:pt x="249" y="2509"/>
                </a:lnTo>
                <a:lnTo>
                  <a:pt x="208" y="2433"/>
                </a:lnTo>
                <a:lnTo>
                  <a:pt x="112" y="2344"/>
                </a:lnTo>
                <a:lnTo>
                  <a:pt x="0" y="2311"/>
                </a:lnTo>
              </a:path>
            </a:pathLst>
          </a:custGeom>
          <a:solidFill>
            <a:schemeClr val="tx2">
              <a:lumMod val="40000"/>
              <a:lumOff val="60000"/>
            </a:schemeClr>
          </a:solidFill>
          <a:ln w="6350">
            <a:solidFill>
              <a:schemeClr val="tx1"/>
            </a:solidFill>
            <a:round/>
            <a:headEnd/>
            <a:tailEnd/>
          </a:ln>
        </p:spPr>
        <p:txBody>
          <a:bodyPr/>
          <a:lstStyle/>
          <a:p>
            <a:pPr>
              <a:buFontTx/>
              <a:buChar char="•"/>
              <a:defRPr/>
            </a:pPr>
            <a:endParaRPr lang="nb-NO" i="1">
              <a:solidFill>
                <a:srgbClr val="333399"/>
              </a:solidFill>
              <a:latin typeface="Arial" charset="0"/>
              <a:cs typeface="+mn-cs"/>
            </a:endParaRPr>
          </a:p>
        </p:txBody>
      </p:sp>
      <p:sp>
        <p:nvSpPr>
          <p:cNvPr id="98" name="Freeform 97"/>
          <p:cNvSpPr>
            <a:spLocks/>
          </p:cNvSpPr>
          <p:nvPr/>
        </p:nvSpPr>
        <p:spPr bwMode="auto">
          <a:xfrm rot="21249101">
            <a:off x="8396460" y="4825612"/>
            <a:ext cx="604837" cy="393700"/>
          </a:xfrm>
          <a:custGeom>
            <a:avLst/>
            <a:gdLst>
              <a:gd name="T0" fmla="*/ 2147483647 w 1639"/>
              <a:gd name="T1" fmla="*/ 2147483647 h 1064"/>
              <a:gd name="T2" fmla="*/ 2147483647 w 1639"/>
              <a:gd name="T3" fmla="*/ 2147483647 h 1064"/>
              <a:gd name="T4" fmla="*/ 2147483647 w 1639"/>
              <a:gd name="T5" fmla="*/ 2147483647 h 1064"/>
              <a:gd name="T6" fmla="*/ 2147483647 w 1639"/>
              <a:gd name="T7" fmla="*/ 2147483647 h 1064"/>
              <a:gd name="T8" fmla="*/ 2147483647 w 1639"/>
              <a:gd name="T9" fmla="*/ 2147483647 h 1064"/>
              <a:gd name="T10" fmla="*/ 2147483647 w 1639"/>
              <a:gd name="T11" fmla="*/ 2147483647 h 1064"/>
              <a:gd name="T12" fmla="*/ 2147483647 w 1639"/>
              <a:gd name="T13" fmla="*/ 2147483647 h 1064"/>
              <a:gd name="T14" fmla="*/ 0 w 1639"/>
              <a:gd name="T15" fmla="*/ 2147483647 h 1064"/>
              <a:gd name="T16" fmla="*/ 2147483647 w 1639"/>
              <a:gd name="T17" fmla="*/ 2147483647 h 1064"/>
              <a:gd name="T18" fmla="*/ 2147483647 w 1639"/>
              <a:gd name="T19" fmla="*/ 2147483647 h 1064"/>
              <a:gd name="T20" fmla="*/ 2147483647 w 1639"/>
              <a:gd name="T21" fmla="*/ 2147483647 h 1064"/>
              <a:gd name="T22" fmla="*/ 2147483647 w 1639"/>
              <a:gd name="T23" fmla="*/ 2147483647 h 1064"/>
              <a:gd name="T24" fmla="*/ 2147483647 w 1639"/>
              <a:gd name="T25" fmla="*/ 2147483647 h 1064"/>
              <a:gd name="T26" fmla="*/ 2147483647 w 1639"/>
              <a:gd name="T27" fmla="*/ 2147483647 h 1064"/>
              <a:gd name="T28" fmla="*/ 2147483647 w 1639"/>
              <a:gd name="T29" fmla="*/ 0 h 1064"/>
              <a:gd name="T30" fmla="*/ 2147483647 w 1639"/>
              <a:gd name="T31" fmla="*/ 2147483647 h 1064"/>
              <a:gd name="T32" fmla="*/ 2147483647 w 1639"/>
              <a:gd name="T33" fmla="*/ 2147483647 h 1064"/>
              <a:gd name="T34" fmla="*/ 2147483647 w 1639"/>
              <a:gd name="T35" fmla="*/ 2147483647 h 1064"/>
              <a:gd name="T36" fmla="*/ 2147483647 w 1639"/>
              <a:gd name="T37" fmla="*/ 2147483647 h 1064"/>
              <a:gd name="T38" fmla="*/ 2147483647 w 1639"/>
              <a:gd name="T39" fmla="*/ 2147483647 h 1064"/>
              <a:gd name="T40" fmla="*/ 2147483647 w 1639"/>
              <a:gd name="T41" fmla="*/ 2147483647 h 1064"/>
              <a:gd name="T42" fmla="*/ 2147483647 w 1639"/>
              <a:gd name="T43" fmla="*/ 2147483647 h 1064"/>
              <a:gd name="T44" fmla="*/ 2147483647 w 1639"/>
              <a:gd name="T45" fmla="*/ 2147483647 h 1064"/>
              <a:gd name="T46" fmla="*/ 2147483647 w 1639"/>
              <a:gd name="T47" fmla="*/ 2147483647 h 1064"/>
              <a:gd name="T48" fmla="*/ 2147483647 w 1639"/>
              <a:gd name="T49" fmla="*/ 2147483647 h 1064"/>
              <a:gd name="T50" fmla="*/ 2147483647 w 1639"/>
              <a:gd name="T51" fmla="*/ 2147483647 h 1064"/>
              <a:gd name="T52" fmla="*/ 2147483647 w 1639"/>
              <a:gd name="T53" fmla="*/ 2147483647 h 1064"/>
              <a:gd name="T54" fmla="*/ 2147483647 w 1639"/>
              <a:gd name="T55" fmla="*/ 2147483647 h 1064"/>
              <a:gd name="T56" fmla="*/ 2147483647 w 1639"/>
              <a:gd name="T57" fmla="*/ 2147483647 h 1064"/>
              <a:gd name="T58" fmla="*/ 2147483647 w 1639"/>
              <a:gd name="T59" fmla="*/ 2147483647 h 1064"/>
              <a:gd name="T60" fmla="*/ 2147483647 w 1639"/>
              <a:gd name="T61" fmla="*/ 2147483647 h 1064"/>
              <a:gd name="T62" fmla="*/ 2147483647 w 1639"/>
              <a:gd name="T63" fmla="*/ 2147483647 h 1064"/>
              <a:gd name="T64" fmla="*/ 2147483647 w 1639"/>
              <a:gd name="T65" fmla="*/ 2147483647 h 1064"/>
              <a:gd name="T66" fmla="*/ 2147483647 w 1639"/>
              <a:gd name="T67" fmla="*/ 2147483647 h 1064"/>
              <a:gd name="T68" fmla="*/ 2147483647 w 1639"/>
              <a:gd name="T69" fmla="*/ 2147483647 h 1064"/>
              <a:gd name="T70" fmla="*/ 2147483647 w 1639"/>
              <a:gd name="T71" fmla="*/ 2147483647 h 1064"/>
              <a:gd name="T72" fmla="*/ 2147483647 w 1639"/>
              <a:gd name="T73" fmla="*/ 2147483647 h 1064"/>
              <a:gd name="T74" fmla="*/ 2147483647 w 1639"/>
              <a:gd name="T75" fmla="*/ 2147483647 h 1064"/>
              <a:gd name="T76" fmla="*/ 2147483647 w 1639"/>
              <a:gd name="T77" fmla="*/ 2147483647 h 1064"/>
              <a:gd name="T78" fmla="*/ 2147483647 w 1639"/>
              <a:gd name="T79" fmla="*/ 2147483647 h 1064"/>
              <a:gd name="T80" fmla="*/ 2147483647 w 1639"/>
              <a:gd name="T81" fmla="*/ 2147483647 h 1064"/>
              <a:gd name="T82" fmla="*/ 2147483647 w 1639"/>
              <a:gd name="T83" fmla="*/ 2147483647 h 1064"/>
              <a:gd name="T84" fmla="*/ 2147483647 w 1639"/>
              <a:gd name="T85" fmla="*/ 2147483647 h 106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39"/>
              <a:gd name="T130" fmla="*/ 0 h 1064"/>
              <a:gd name="T131" fmla="*/ 1639 w 1639"/>
              <a:gd name="T132" fmla="*/ 1064 h 106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39" h="1064">
                <a:moveTo>
                  <a:pt x="173" y="1064"/>
                </a:moveTo>
                <a:lnTo>
                  <a:pt x="132" y="836"/>
                </a:lnTo>
                <a:lnTo>
                  <a:pt x="15" y="745"/>
                </a:lnTo>
                <a:lnTo>
                  <a:pt x="12" y="628"/>
                </a:lnTo>
                <a:lnTo>
                  <a:pt x="68" y="502"/>
                </a:lnTo>
                <a:lnTo>
                  <a:pt x="121" y="445"/>
                </a:lnTo>
                <a:lnTo>
                  <a:pt x="2" y="297"/>
                </a:lnTo>
                <a:lnTo>
                  <a:pt x="0" y="94"/>
                </a:lnTo>
                <a:lnTo>
                  <a:pt x="78" y="55"/>
                </a:lnTo>
                <a:lnTo>
                  <a:pt x="139" y="73"/>
                </a:lnTo>
                <a:lnTo>
                  <a:pt x="110" y="142"/>
                </a:lnTo>
                <a:lnTo>
                  <a:pt x="164" y="184"/>
                </a:lnTo>
                <a:lnTo>
                  <a:pt x="804" y="204"/>
                </a:lnTo>
                <a:lnTo>
                  <a:pt x="1184" y="5"/>
                </a:lnTo>
                <a:lnTo>
                  <a:pt x="1275" y="0"/>
                </a:lnTo>
                <a:lnTo>
                  <a:pt x="1308" y="22"/>
                </a:lnTo>
                <a:lnTo>
                  <a:pt x="1451" y="45"/>
                </a:lnTo>
                <a:lnTo>
                  <a:pt x="1555" y="104"/>
                </a:lnTo>
                <a:lnTo>
                  <a:pt x="1639" y="86"/>
                </a:lnTo>
                <a:lnTo>
                  <a:pt x="1635" y="162"/>
                </a:lnTo>
                <a:lnTo>
                  <a:pt x="1615" y="220"/>
                </a:lnTo>
                <a:lnTo>
                  <a:pt x="1527" y="253"/>
                </a:lnTo>
                <a:lnTo>
                  <a:pt x="1476" y="329"/>
                </a:lnTo>
                <a:lnTo>
                  <a:pt x="1487" y="472"/>
                </a:lnTo>
                <a:lnTo>
                  <a:pt x="1448" y="491"/>
                </a:lnTo>
                <a:lnTo>
                  <a:pt x="1436" y="519"/>
                </a:lnTo>
                <a:lnTo>
                  <a:pt x="1387" y="571"/>
                </a:lnTo>
                <a:lnTo>
                  <a:pt x="1404" y="590"/>
                </a:lnTo>
                <a:lnTo>
                  <a:pt x="1429" y="596"/>
                </a:lnTo>
                <a:lnTo>
                  <a:pt x="1535" y="741"/>
                </a:lnTo>
                <a:lnTo>
                  <a:pt x="1542" y="772"/>
                </a:lnTo>
                <a:lnTo>
                  <a:pt x="1502" y="770"/>
                </a:lnTo>
                <a:lnTo>
                  <a:pt x="1390" y="797"/>
                </a:lnTo>
                <a:lnTo>
                  <a:pt x="1300" y="758"/>
                </a:lnTo>
                <a:lnTo>
                  <a:pt x="1135" y="823"/>
                </a:lnTo>
                <a:lnTo>
                  <a:pt x="1092" y="860"/>
                </a:lnTo>
                <a:lnTo>
                  <a:pt x="1036" y="869"/>
                </a:lnTo>
                <a:lnTo>
                  <a:pt x="1034" y="969"/>
                </a:lnTo>
                <a:lnTo>
                  <a:pt x="970" y="1034"/>
                </a:lnTo>
                <a:lnTo>
                  <a:pt x="871" y="1063"/>
                </a:lnTo>
                <a:lnTo>
                  <a:pt x="690" y="1012"/>
                </a:lnTo>
                <a:lnTo>
                  <a:pt x="640" y="973"/>
                </a:lnTo>
                <a:lnTo>
                  <a:pt x="173" y="1064"/>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99" name="Freeform 98"/>
          <p:cNvSpPr>
            <a:spLocks/>
          </p:cNvSpPr>
          <p:nvPr/>
        </p:nvSpPr>
        <p:spPr bwMode="auto">
          <a:xfrm rot="21249101">
            <a:off x="8396460" y="4825612"/>
            <a:ext cx="604837" cy="393700"/>
          </a:xfrm>
          <a:custGeom>
            <a:avLst/>
            <a:gdLst>
              <a:gd name="T0" fmla="*/ 2147483647 w 1639"/>
              <a:gd name="T1" fmla="*/ 2147483647 h 1064"/>
              <a:gd name="T2" fmla="*/ 2147483647 w 1639"/>
              <a:gd name="T3" fmla="*/ 2147483647 h 1064"/>
              <a:gd name="T4" fmla="*/ 2147483647 w 1639"/>
              <a:gd name="T5" fmla="*/ 2147483647 h 1064"/>
              <a:gd name="T6" fmla="*/ 2147483647 w 1639"/>
              <a:gd name="T7" fmla="*/ 2147483647 h 1064"/>
              <a:gd name="T8" fmla="*/ 2147483647 w 1639"/>
              <a:gd name="T9" fmla="*/ 2147483647 h 1064"/>
              <a:gd name="T10" fmla="*/ 2147483647 w 1639"/>
              <a:gd name="T11" fmla="*/ 2147483647 h 1064"/>
              <a:gd name="T12" fmla="*/ 2147483647 w 1639"/>
              <a:gd name="T13" fmla="*/ 2147483647 h 1064"/>
              <a:gd name="T14" fmla="*/ 0 w 1639"/>
              <a:gd name="T15" fmla="*/ 2147483647 h 1064"/>
              <a:gd name="T16" fmla="*/ 2147483647 w 1639"/>
              <a:gd name="T17" fmla="*/ 2147483647 h 1064"/>
              <a:gd name="T18" fmla="*/ 2147483647 w 1639"/>
              <a:gd name="T19" fmla="*/ 2147483647 h 1064"/>
              <a:gd name="T20" fmla="*/ 2147483647 w 1639"/>
              <a:gd name="T21" fmla="*/ 2147483647 h 1064"/>
              <a:gd name="T22" fmla="*/ 2147483647 w 1639"/>
              <a:gd name="T23" fmla="*/ 2147483647 h 1064"/>
              <a:gd name="T24" fmla="*/ 2147483647 w 1639"/>
              <a:gd name="T25" fmla="*/ 2147483647 h 1064"/>
              <a:gd name="T26" fmla="*/ 2147483647 w 1639"/>
              <a:gd name="T27" fmla="*/ 2147483647 h 1064"/>
              <a:gd name="T28" fmla="*/ 2147483647 w 1639"/>
              <a:gd name="T29" fmla="*/ 0 h 1064"/>
              <a:gd name="T30" fmla="*/ 2147483647 w 1639"/>
              <a:gd name="T31" fmla="*/ 2147483647 h 1064"/>
              <a:gd name="T32" fmla="*/ 2147483647 w 1639"/>
              <a:gd name="T33" fmla="*/ 2147483647 h 1064"/>
              <a:gd name="T34" fmla="*/ 2147483647 w 1639"/>
              <a:gd name="T35" fmla="*/ 2147483647 h 1064"/>
              <a:gd name="T36" fmla="*/ 2147483647 w 1639"/>
              <a:gd name="T37" fmla="*/ 2147483647 h 1064"/>
              <a:gd name="T38" fmla="*/ 2147483647 w 1639"/>
              <a:gd name="T39" fmla="*/ 2147483647 h 1064"/>
              <a:gd name="T40" fmla="*/ 2147483647 w 1639"/>
              <a:gd name="T41" fmla="*/ 2147483647 h 1064"/>
              <a:gd name="T42" fmla="*/ 2147483647 w 1639"/>
              <a:gd name="T43" fmla="*/ 2147483647 h 1064"/>
              <a:gd name="T44" fmla="*/ 2147483647 w 1639"/>
              <a:gd name="T45" fmla="*/ 2147483647 h 1064"/>
              <a:gd name="T46" fmla="*/ 2147483647 w 1639"/>
              <a:gd name="T47" fmla="*/ 2147483647 h 1064"/>
              <a:gd name="T48" fmla="*/ 2147483647 w 1639"/>
              <a:gd name="T49" fmla="*/ 2147483647 h 1064"/>
              <a:gd name="T50" fmla="*/ 2147483647 w 1639"/>
              <a:gd name="T51" fmla="*/ 2147483647 h 1064"/>
              <a:gd name="T52" fmla="*/ 2147483647 w 1639"/>
              <a:gd name="T53" fmla="*/ 2147483647 h 1064"/>
              <a:gd name="T54" fmla="*/ 2147483647 w 1639"/>
              <a:gd name="T55" fmla="*/ 2147483647 h 1064"/>
              <a:gd name="T56" fmla="*/ 2147483647 w 1639"/>
              <a:gd name="T57" fmla="*/ 2147483647 h 1064"/>
              <a:gd name="T58" fmla="*/ 2147483647 w 1639"/>
              <a:gd name="T59" fmla="*/ 2147483647 h 1064"/>
              <a:gd name="T60" fmla="*/ 2147483647 w 1639"/>
              <a:gd name="T61" fmla="*/ 2147483647 h 1064"/>
              <a:gd name="T62" fmla="*/ 2147483647 w 1639"/>
              <a:gd name="T63" fmla="*/ 2147483647 h 1064"/>
              <a:gd name="T64" fmla="*/ 2147483647 w 1639"/>
              <a:gd name="T65" fmla="*/ 2147483647 h 1064"/>
              <a:gd name="T66" fmla="*/ 2147483647 w 1639"/>
              <a:gd name="T67" fmla="*/ 2147483647 h 1064"/>
              <a:gd name="T68" fmla="*/ 2147483647 w 1639"/>
              <a:gd name="T69" fmla="*/ 2147483647 h 1064"/>
              <a:gd name="T70" fmla="*/ 2147483647 w 1639"/>
              <a:gd name="T71" fmla="*/ 2147483647 h 1064"/>
              <a:gd name="T72" fmla="*/ 2147483647 w 1639"/>
              <a:gd name="T73" fmla="*/ 2147483647 h 1064"/>
              <a:gd name="T74" fmla="*/ 2147483647 w 1639"/>
              <a:gd name="T75" fmla="*/ 2147483647 h 1064"/>
              <a:gd name="T76" fmla="*/ 2147483647 w 1639"/>
              <a:gd name="T77" fmla="*/ 2147483647 h 1064"/>
              <a:gd name="T78" fmla="*/ 2147483647 w 1639"/>
              <a:gd name="T79" fmla="*/ 2147483647 h 1064"/>
              <a:gd name="T80" fmla="*/ 2147483647 w 1639"/>
              <a:gd name="T81" fmla="*/ 2147483647 h 1064"/>
              <a:gd name="T82" fmla="*/ 2147483647 w 1639"/>
              <a:gd name="T83" fmla="*/ 2147483647 h 1064"/>
              <a:gd name="T84" fmla="*/ 2147483647 w 1639"/>
              <a:gd name="T85" fmla="*/ 2147483647 h 106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39"/>
              <a:gd name="T130" fmla="*/ 0 h 1064"/>
              <a:gd name="T131" fmla="*/ 1639 w 1639"/>
              <a:gd name="T132" fmla="*/ 1064 h 106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39" h="1064">
                <a:moveTo>
                  <a:pt x="173" y="1064"/>
                </a:moveTo>
                <a:lnTo>
                  <a:pt x="132" y="836"/>
                </a:lnTo>
                <a:lnTo>
                  <a:pt x="15" y="745"/>
                </a:lnTo>
                <a:lnTo>
                  <a:pt x="12" y="628"/>
                </a:lnTo>
                <a:lnTo>
                  <a:pt x="68" y="502"/>
                </a:lnTo>
                <a:lnTo>
                  <a:pt x="121" y="445"/>
                </a:lnTo>
                <a:lnTo>
                  <a:pt x="2" y="297"/>
                </a:lnTo>
                <a:lnTo>
                  <a:pt x="0" y="94"/>
                </a:lnTo>
                <a:lnTo>
                  <a:pt x="78" y="55"/>
                </a:lnTo>
                <a:lnTo>
                  <a:pt x="139" y="73"/>
                </a:lnTo>
                <a:lnTo>
                  <a:pt x="110" y="142"/>
                </a:lnTo>
                <a:lnTo>
                  <a:pt x="164" y="184"/>
                </a:lnTo>
                <a:lnTo>
                  <a:pt x="804" y="204"/>
                </a:lnTo>
                <a:lnTo>
                  <a:pt x="1184" y="5"/>
                </a:lnTo>
                <a:lnTo>
                  <a:pt x="1275" y="0"/>
                </a:lnTo>
                <a:lnTo>
                  <a:pt x="1308" y="22"/>
                </a:lnTo>
                <a:lnTo>
                  <a:pt x="1451" y="45"/>
                </a:lnTo>
                <a:lnTo>
                  <a:pt x="1555" y="104"/>
                </a:lnTo>
                <a:lnTo>
                  <a:pt x="1639" y="86"/>
                </a:lnTo>
                <a:lnTo>
                  <a:pt x="1635" y="162"/>
                </a:lnTo>
                <a:lnTo>
                  <a:pt x="1615" y="220"/>
                </a:lnTo>
                <a:lnTo>
                  <a:pt x="1527" y="253"/>
                </a:lnTo>
                <a:lnTo>
                  <a:pt x="1476" y="329"/>
                </a:lnTo>
                <a:lnTo>
                  <a:pt x="1487" y="472"/>
                </a:lnTo>
                <a:lnTo>
                  <a:pt x="1448" y="491"/>
                </a:lnTo>
                <a:lnTo>
                  <a:pt x="1436" y="519"/>
                </a:lnTo>
                <a:lnTo>
                  <a:pt x="1387" y="571"/>
                </a:lnTo>
                <a:lnTo>
                  <a:pt x="1404" y="590"/>
                </a:lnTo>
                <a:lnTo>
                  <a:pt x="1429" y="596"/>
                </a:lnTo>
                <a:lnTo>
                  <a:pt x="1535" y="741"/>
                </a:lnTo>
                <a:lnTo>
                  <a:pt x="1542" y="772"/>
                </a:lnTo>
                <a:lnTo>
                  <a:pt x="1502" y="770"/>
                </a:lnTo>
                <a:lnTo>
                  <a:pt x="1390" y="797"/>
                </a:lnTo>
                <a:lnTo>
                  <a:pt x="1300" y="758"/>
                </a:lnTo>
                <a:lnTo>
                  <a:pt x="1135" y="823"/>
                </a:lnTo>
                <a:lnTo>
                  <a:pt x="1092" y="860"/>
                </a:lnTo>
                <a:lnTo>
                  <a:pt x="1036" y="869"/>
                </a:lnTo>
                <a:lnTo>
                  <a:pt x="1034" y="969"/>
                </a:lnTo>
                <a:lnTo>
                  <a:pt x="970" y="1034"/>
                </a:lnTo>
                <a:lnTo>
                  <a:pt x="871" y="1063"/>
                </a:lnTo>
                <a:lnTo>
                  <a:pt x="690" y="1012"/>
                </a:lnTo>
                <a:lnTo>
                  <a:pt x="640" y="973"/>
                </a:lnTo>
                <a:lnTo>
                  <a:pt x="173" y="1064"/>
                </a:lnTo>
              </a:path>
            </a:pathLst>
          </a:custGeom>
          <a:solidFill>
            <a:schemeClr val="accent5">
              <a:lumMod val="20000"/>
              <a:lumOff val="80000"/>
            </a:schemeClr>
          </a:solidFill>
          <a:ln w="6350">
            <a:solidFill>
              <a:schemeClr val="tx1"/>
            </a:solidFill>
            <a:round/>
            <a:headEnd/>
            <a:tailEnd/>
          </a:ln>
        </p:spPr>
        <p:txBody>
          <a:bodyPr/>
          <a:lstStyle/>
          <a:p>
            <a:pPr>
              <a:buFontTx/>
              <a:buChar char="•"/>
              <a:defRPr/>
            </a:pPr>
            <a:endParaRPr lang="nb-NO" i="1">
              <a:solidFill>
                <a:srgbClr val="333399"/>
              </a:solidFill>
              <a:latin typeface="Arial" charset="0"/>
              <a:cs typeface="Arial" charset="0"/>
            </a:endParaRPr>
          </a:p>
        </p:txBody>
      </p:sp>
      <p:sp>
        <p:nvSpPr>
          <p:cNvPr id="100" name="Freeform 99"/>
          <p:cNvSpPr>
            <a:spLocks/>
          </p:cNvSpPr>
          <p:nvPr/>
        </p:nvSpPr>
        <p:spPr bwMode="auto">
          <a:xfrm rot="21249101">
            <a:off x="7605885" y="4801799"/>
            <a:ext cx="26987" cy="36513"/>
          </a:xfrm>
          <a:custGeom>
            <a:avLst/>
            <a:gdLst>
              <a:gd name="T0" fmla="*/ 2147483647 w 75"/>
              <a:gd name="T1" fmla="*/ 0 h 93"/>
              <a:gd name="T2" fmla="*/ 2147483647 w 75"/>
              <a:gd name="T3" fmla="*/ 2147483647 h 93"/>
              <a:gd name="T4" fmla="*/ 2147483647 w 75"/>
              <a:gd name="T5" fmla="*/ 2147483647 h 93"/>
              <a:gd name="T6" fmla="*/ 2147483647 w 75"/>
              <a:gd name="T7" fmla="*/ 2147483647 h 93"/>
              <a:gd name="T8" fmla="*/ 2147483647 w 75"/>
              <a:gd name="T9" fmla="*/ 2147483647 h 93"/>
              <a:gd name="T10" fmla="*/ 2147483647 w 75"/>
              <a:gd name="T11" fmla="*/ 2147483647 h 93"/>
              <a:gd name="T12" fmla="*/ 0 w 75"/>
              <a:gd name="T13" fmla="*/ 2147483647 h 93"/>
              <a:gd name="T14" fmla="*/ 2147483647 w 75"/>
              <a:gd name="T15" fmla="*/ 2147483647 h 93"/>
              <a:gd name="T16" fmla="*/ 2147483647 w 75"/>
              <a:gd name="T17" fmla="*/ 0 h 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93"/>
              <a:gd name="T29" fmla="*/ 75 w 75"/>
              <a:gd name="T30" fmla="*/ 93 h 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93">
                <a:moveTo>
                  <a:pt x="27" y="0"/>
                </a:moveTo>
                <a:lnTo>
                  <a:pt x="38" y="45"/>
                </a:lnTo>
                <a:lnTo>
                  <a:pt x="71" y="73"/>
                </a:lnTo>
                <a:lnTo>
                  <a:pt x="75" y="93"/>
                </a:lnTo>
                <a:lnTo>
                  <a:pt x="42" y="73"/>
                </a:lnTo>
                <a:lnTo>
                  <a:pt x="13" y="69"/>
                </a:lnTo>
                <a:lnTo>
                  <a:pt x="0" y="57"/>
                </a:lnTo>
                <a:lnTo>
                  <a:pt x="15" y="12"/>
                </a:lnTo>
                <a:lnTo>
                  <a:pt x="27" y="0"/>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01" name="Freeform 100"/>
          <p:cNvSpPr>
            <a:spLocks/>
          </p:cNvSpPr>
          <p:nvPr/>
        </p:nvSpPr>
        <p:spPr bwMode="auto">
          <a:xfrm rot="21249101">
            <a:off x="7605885" y="4801799"/>
            <a:ext cx="26987" cy="36513"/>
          </a:xfrm>
          <a:custGeom>
            <a:avLst/>
            <a:gdLst>
              <a:gd name="T0" fmla="*/ 2147483647 w 75"/>
              <a:gd name="T1" fmla="*/ 0 h 93"/>
              <a:gd name="T2" fmla="*/ 2147483647 w 75"/>
              <a:gd name="T3" fmla="*/ 2147483647 h 93"/>
              <a:gd name="T4" fmla="*/ 2147483647 w 75"/>
              <a:gd name="T5" fmla="*/ 2147483647 h 93"/>
              <a:gd name="T6" fmla="*/ 2147483647 w 75"/>
              <a:gd name="T7" fmla="*/ 2147483647 h 93"/>
              <a:gd name="T8" fmla="*/ 2147483647 w 75"/>
              <a:gd name="T9" fmla="*/ 2147483647 h 93"/>
              <a:gd name="T10" fmla="*/ 2147483647 w 75"/>
              <a:gd name="T11" fmla="*/ 2147483647 h 93"/>
              <a:gd name="T12" fmla="*/ 0 w 75"/>
              <a:gd name="T13" fmla="*/ 2147483647 h 93"/>
              <a:gd name="T14" fmla="*/ 2147483647 w 75"/>
              <a:gd name="T15" fmla="*/ 2147483647 h 93"/>
              <a:gd name="T16" fmla="*/ 2147483647 w 75"/>
              <a:gd name="T17" fmla="*/ 0 h 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93"/>
              <a:gd name="T29" fmla="*/ 75 w 75"/>
              <a:gd name="T30" fmla="*/ 93 h 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93">
                <a:moveTo>
                  <a:pt x="27" y="0"/>
                </a:moveTo>
                <a:lnTo>
                  <a:pt x="38" y="45"/>
                </a:lnTo>
                <a:lnTo>
                  <a:pt x="71" y="73"/>
                </a:lnTo>
                <a:lnTo>
                  <a:pt x="75" y="93"/>
                </a:lnTo>
                <a:lnTo>
                  <a:pt x="42" y="73"/>
                </a:lnTo>
                <a:lnTo>
                  <a:pt x="13" y="69"/>
                </a:lnTo>
                <a:lnTo>
                  <a:pt x="0" y="57"/>
                </a:lnTo>
                <a:lnTo>
                  <a:pt x="15" y="12"/>
                </a:lnTo>
                <a:lnTo>
                  <a:pt x="27" y="0"/>
                </a:lnTo>
              </a:path>
            </a:pathLst>
          </a:custGeom>
          <a:solidFill>
            <a:srgbClr val="DDDDDD"/>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102" name="Freeform 101"/>
          <p:cNvSpPr>
            <a:spLocks/>
          </p:cNvSpPr>
          <p:nvPr/>
        </p:nvSpPr>
        <p:spPr bwMode="auto">
          <a:xfrm rot="21249101">
            <a:off x="7591597" y="4808149"/>
            <a:ext cx="15875" cy="71438"/>
          </a:xfrm>
          <a:custGeom>
            <a:avLst/>
            <a:gdLst>
              <a:gd name="T0" fmla="*/ 2147483647 w 40"/>
              <a:gd name="T1" fmla="*/ 2147483647 h 188"/>
              <a:gd name="T2" fmla="*/ 2147483647 w 40"/>
              <a:gd name="T3" fmla="*/ 2147483647 h 188"/>
              <a:gd name="T4" fmla="*/ 2147483647 w 40"/>
              <a:gd name="T5" fmla="*/ 0 h 188"/>
              <a:gd name="T6" fmla="*/ 2147483647 w 40"/>
              <a:gd name="T7" fmla="*/ 2147483647 h 188"/>
              <a:gd name="T8" fmla="*/ 2147483647 w 40"/>
              <a:gd name="T9" fmla="*/ 2147483647 h 188"/>
              <a:gd name="T10" fmla="*/ 0 w 40"/>
              <a:gd name="T11" fmla="*/ 2147483647 h 188"/>
              <a:gd name="T12" fmla="*/ 2147483647 w 40"/>
              <a:gd name="T13" fmla="*/ 2147483647 h 188"/>
              <a:gd name="T14" fmla="*/ 2147483647 w 40"/>
              <a:gd name="T15" fmla="*/ 2147483647 h 188"/>
              <a:gd name="T16" fmla="*/ 2147483647 w 40"/>
              <a:gd name="T17" fmla="*/ 2147483647 h 188"/>
              <a:gd name="T18" fmla="*/ 2147483647 w 40"/>
              <a:gd name="T19" fmla="*/ 2147483647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188"/>
              <a:gd name="T32" fmla="*/ 40 w 40"/>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188">
                <a:moveTo>
                  <a:pt x="12" y="11"/>
                </a:moveTo>
                <a:lnTo>
                  <a:pt x="11" y="4"/>
                </a:lnTo>
                <a:lnTo>
                  <a:pt x="19" y="0"/>
                </a:lnTo>
                <a:lnTo>
                  <a:pt x="26" y="19"/>
                </a:lnTo>
                <a:lnTo>
                  <a:pt x="40" y="188"/>
                </a:lnTo>
                <a:lnTo>
                  <a:pt x="0" y="109"/>
                </a:lnTo>
                <a:lnTo>
                  <a:pt x="1" y="102"/>
                </a:lnTo>
                <a:lnTo>
                  <a:pt x="22" y="80"/>
                </a:lnTo>
                <a:lnTo>
                  <a:pt x="24" y="57"/>
                </a:lnTo>
                <a:lnTo>
                  <a:pt x="12" y="11"/>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03" name="Freeform 102"/>
          <p:cNvSpPr>
            <a:spLocks/>
          </p:cNvSpPr>
          <p:nvPr/>
        </p:nvSpPr>
        <p:spPr bwMode="auto">
          <a:xfrm rot="21249101">
            <a:off x="7591597" y="4808149"/>
            <a:ext cx="15875" cy="71438"/>
          </a:xfrm>
          <a:custGeom>
            <a:avLst/>
            <a:gdLst>
              <a:gd name="T0" fmla="*/ 2147483647 w 40"/>
              <a:gd name="T1" fmla="*/ 2147483647 h 188"/>
              <a:gd name="T2" fmla="*/ 2147483647 w 40"/>
              <a:gd name="T3" fmla="*/ 2147483647 h 188"/>
              <a:gd name="T4" fmla="*/ 2147483647 w 40"/>
              <a:gd name="T5" fmla="*/ 0 h 188"/>
              <a:gd name="T6" fmla="*/ 2147483647 w 40"/>
              <a:gd name="T7" fmla="*/ 2147483647 h 188"/>
              <a:gd name="T8" fmla="*/ 2147483647 w 40"/>
              <a:gd name="T9" fmla="*/ 2147483647 h 188"/>
              <a:gd name="T10" fmla="*/ 0 w 40"/>
              <a:gd name="T11" fmla="*/ 2147483647 h 188"/>
              <a:gd name="T12" fmla="*/ 2147483647 w 40"/>
              <a:gd name="T13" fmla="*/ 2147483647 h 188"/>
              <a:gd name="T14" fmla="*/ 2147483647 w 40"/>
              <a:gd name="T15" fmla="*/ 2147483647 h 188"/>
              <a:gd name="T16" fmla="*/ 2147483647 w 40"/>
              <a:gd name="T17" fmla="*/ 2147483647 h 188"/>
              <a:gd name="T18" fmla="*/ 2147483647 w 40"/>
              <a:gd name="T19" fmla="*/ 2147483647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188"/>
              <a:gd name="T32" fmla="*/ 40 w 40"/>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188">
                <a:moveTo>
                  <a:pt x="12" y="11"/>
                </a:moveTo>
                <a:lnTo>
                  <a:pt x="11" y="4"/>
                </a:lnTo>
                <a:lnTo>
                  <a:pt x="19" y="0"/>
                </a:lnTo>
                <a:lnTo>
                  <a:pt x="26" y="19"/>
                </a:lnTo>
                <a:lnTo>
                  <a:pt x="40" y="188"/>
                </a:lnTo>
                <a:lnTo>
                  <a:pt x="0" y="109"/>
                </a:lnTo>
                <a:lnTo>
                  <a:pt x="1" y="102"/>
                </a:lnTo>
                <a:lnTo>
                  <a:pt x="22" y="80"/>
                </a:lnTo>
                <a:lnTo>
                  <a:pt x="24" y="57"/>
                </a:lnTo>
                <a:lnTo>
                  <a:pt x="12" y="11"/>
                </a:lnTo>
              </a:path>
            </a:pathLst>
          </a:custGeom>
          <a:solidFill>
            <a:srgbClr val="DDDDDD"/>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104" name="Freeform 103"/>
          <p:cNvSpPr>
            <a:spLocks/>
          </p:cNvSpPr>
          <p:nvPr/>
        </p:nvSpPr>
        <p:spPr bwMode="auto">
          <a:xfrm rot="21249101">
            <a:off x="7805910" y="5035162"/>
            <a:ext cx="42862" cy="17462"/>
          </a:xfrm>
          <a:custGeom>
            <a:avLst/>
            <a:gdLst>
              <a:gd name="T0" fmla="*/ 0 w 115"/>
              <a:gd name="T1" fmla="*/ 2147483647 h 45"/>
              <a:gd name="T2" fmla="*/ 2147483647 w 115"/>
              <a:gd name="T3" fmla="*/ 0 h 45"/>
              <a:gd name="T4" fmla="*/ 2147483647 w 115"/>
              <a:gd name="T5" fmla="*/ 2147483647 h 45"/>
              <a:gd name="T6" fmla="*/ 2147483647 w 115"/>
              <a:gd name="T7" fmla="*/ 2147483647 h 45"/>
              <a:gd name="T8" fmla="*/ 2147483647 w 115"/>
              <a:gd name="T9" fmla="*/ 2147483647 h 45"/>
              <a:gd name="T10" fmla="*/ 2147483647 w 115"/>
              <a:gd name="T11" fmla="*/ 2147483647 h 45"/>
              <a:gd name="T12" fmla="*/ 0 w 115"/>
              <a:gd name="T13" fmla="*/ 2147483647 h 45"/>
              <a:gd name="T14" fmla="*/ 0 60000 65536"/>
              <a:gd name="T15" fmla="*/ 0 60000 65536"/>
              <a:gd name="T16" fmla="*/ 0 60000 65536"/>
              <a:gd name="T17" fmla="*/ 0 60000 65536"/>
              <a:gd name="T18" fmla="*/ 0 60000 65536"/>
              <a:gd name="T19" fmla="*/ 0 60000 65536"/>
              <a:gd name="T20" fmla="*/ 0 60000 65536"/>
              <a:gd name="T21" fmla="*/ 0 w 115"/>
              <a:gd name="T22" fmla="*/ 0 h 45"/>
              <a:gd name="T23" fmla="*/ 115 w 115"/>
              <a:gd name="T24" fmla="*/ 45 h 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45">
                <a:moveTo>
                  <a:pt x="0" y="6"/>
                </a:moveTo>
                <a:lnTo>
                  <a:pt x="11" y="0"/>
                </a:lnTo>
                <a:lnTo>
                  <a:pt x="109" y="31"/>
                </a:lnTo>
                <a:lnTo>
                  <a:pt x="115" y="40"/>
                </a:lnTo>
                <a:lnTo>
                  <a:pt x="108" y="45"/>
                </a:lnTo>
                <a:lnTo>
                  <a:pt x="9" y="41"/>
                </a:lnTo>
                <a:lnTo>
                  <a:pt x="0" y="6"/>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05" name="Freeform 104"/>
          <p:cNvSpPr>
            <a:spLocks/>
          </p:cNvSpPr>
          <p:nvPr/>
        </p:nvSpPr>
        <p:spPr bwMode="auto">
          <a:xfrm rot="21249101">
            <a:off x="7805910" y="5035162"/>
            <a:ext cx="42862" cy="17462"/>
          </a:xfrm>
          <a:custGeom>
            <a:avLst/>
            <a:gdLst>
              <a:gd name="T0" fmla="*/ 0 w 115"/>
              <a:gd name="T1" fmla="*/ 2147483647 h 45"/>
              <a:gd name="T2" fmla="*/ 2147483647 w 115"/>
              <a:gd name="T3" fmla="*/ 0 h 45"/>
              <a:gd name="T4" fmla="*/ 2147483647 w 115"/>
              <a:gd name="T5" fmla="*/ 2147483647 h 45"/>
              <a:gd name="T6" fmla="*/ 2147483647 w 115"/>
              <a:gd name="T7" fmla="*/ 2147483647 h 45"/>
              <a:gd name="T8" fmla="*/ 2147483647 w 115"/>
              <a:gd name="T9" fmla="*/ 2147483647 h 45"/>
              <a:gd name="T10" fmla="*/ 2147483647 w 115"/>
              <a:gd name="T11" fmla="*/ 2147483647 h 45"/>
              <a:gd name="T12" fmla="*/ 0 w 115"/>
              <a:gd name="T13" fmla="*/ 2147483647 h 45"/>
              <a:gd name="T14" fmla="*/ 0 60000 65536"/>
              <a:gd name="T15" fmla="*/ 0 60000 65536"/>
              <a:gd name="T16" fmla="*/ 0 60000 65536"/>
              <a:gd name="T17" fmla="*/ 0 60000 65536"/>
              <a:gd name="T18" fmla="*/ 0 60000 65536"/>
              <a:gd name="T19" fmla="*/ 0 60000 65536"/>
              <a:gd name="T20" fmla="*/ 0 60000 65536"/>
              <a:gd name="T21" fmla="*/ 0 w 115"/>
              <a:gd name="T22" fmla="*/ 0 h 45"/>
              <a:gd name="T23" fmla="*/ 115 w 115"/>
              <a:gd name="T24" fmla="*/ 45 h 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45">
                <a:moveTo>
                  <a:pt x="0" y="6"/>
                </a:moveTo>
                <a:lnTo>
                  <a:pt x="11" y="0"/>
                </a:lnTo>
                <a:lnTo>
                  <a:pt x="109" y="31"/>
                </a:lnTo>
                <a:lnTo>
                  <a:pt x="115" y="40"/>
                </a:lnTo>
                <a:lnTo>
                  <a:pt x="108" y="45"/>
                </a:lnTo>
                <a:lnTo>
                  <a:pt x="9" y="41"/>
                </a:lnTo>
                <a:lnTo>
                  <a:pt x="0" y="6"/>
                </a:lnTo>
              </a:path>
            </a:pathLst>
          </a:custGeom>
          <a:solidFill>
            <a:srgbClr val="DDDDDD"/>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106" name="Freeform 105"/>
          <p:cNvSpPr>
            <a:spLocks/>
          </p:cNvSpPr>
          <p:nvPr/>
        </p:nvSpPr>
        <p:spPr bwMode="auto">
          <a:xfrm rot="21249101">
            <a:off x="7836072" y="5090724"/>
            <a:ext cx="42863" cy="11113"/>
          </a:xfrm>
          <a:custGeom>
            <a:avLst/>
            <a:gdLst>
              <a:gd name="T0" fmla="*/ 0 w 120"/>
              <a:gd name="T1" fmla="*/ 2147483647 h 27"/>
              <a:gd name="T2" fmla="*/ 2147483647 w 120"/>
              <a:gd name="T3" fmla="*/ 0 h 27"/>
              <a:gd name="T4" fmla="*/ 2147483647 w 120"/>
              <a:gd name="T5" fmla="*/ 2147483647 h 27"/>
              <a:gd name="T6" fmla="*/ 2147483647 w 120"/>
              <a:gd name="T7" fmla="*/ 2147483647 h 27"/>
              <a:gd name="T8" fmla="*/ 2147483647 w 120"/>
              <a:gd name="T9" fmla="*/ 2147483647 h 27"/>
              <a:gd name="T10" fmla="*/ 2147483647 w 120"/>
              <a:gd name="T11" fmla="*/ 2147483647 h 27"/>
              <a:gd name="T12" fmla="*/ 0 w 120"/>
              <a:gd name="T13" fmla="*/ 2147483647 h 27"/>
              <a:gd name="T14" fmla="*/ 0 60000 65536"/>
              <a:gd name="T15" fmla="*/ 0 60000 65536"/>
              <a:gd name="T16" fmla="*/ 0 60000 65536"/>
              <a:gd name="T17" fmla="*/ 0 60000 65536"/>
              <a:gd name="T18" fmla="*/ 0 60000 65536"/>
              <a:gd name="T19" fmla="*/ 0 60000 65536"/>
              <a:gd name="T20" fmla="*/ 0 60000 65536"/>
              <a:gd name="T21" fmla="*/ 0 w 120"/>
              <a:gd name="T22" fmla="*/ 0 h 27"/>
              <a:gd name="T23" fmla="*/ 120 w 120"/>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27">
                <a:moveTo>
                  <a:pt x="0" y="10"/>
                </a:moveTo>
                <a:lnTo>
                  <a:pt x="9" y="0"/>
                </a:lnTo>
                <a:lnTo>
                  <a:pt x="97" y="3"/>
                </a:lnTo>
                <a:lnTo>
                  <a:pt x="114" y="9"/>
                </a:lnTo>
                <a:lnTo>
                  <a:pt x="120" y="27"/>
                </a:lnTo>
                <a:lnTo>
                  <a:pt x="2" y="26"/>
                </a:lnTo>
                <a:lnTo>
                  <a:pt x="0" y="10"/>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07" name="Freeform 106"/>
          <p:cNvSpPr>
            <a:spLocks/>
          </p:cNvSpPr>
          <p:nvPr/>
        </p:nvSpPr>
        <p:spPr bwMode="auto">
          <a:xfrm rot="21249101">
            <a:off x="7836072" y="5090724"/>
            <a:ext cx="42863" cy="11113"/>
          </a:xfrm>
          <a:custGeom>
            <a:avLst/>
            <a:gdLst>
              <a:gd name="T0" fmla="*/ 0 w 120"/>
              <a:gd name="T1" fmla="*/ 2147483647 h 27"/>
              <a:gd name="T2" fmla="*/ 2147483647 w 120"/>
              <a:gd name="T3" fmla="*/ 0 h 27"/>
              <a:gd name="T4" fmla="*/ 2147483647 w 120"/>
              <a:gd name="T5" fmla="*/ 2147483647 h 27"/>
              <a:gd name="T6" fmla="*/ 2147483647 w 120"/>
              <a:gd name="T7" fmla="*/ 2147483647 h 27"/>
              <a:gd name="T8" fmla="*/ 2147483647 w 120"/>
              <a:gd name="T9" fmla="*/ 2147483647 h 27"/>
              <a:gd name="T10" fmla="*/ 2147483647 w 120"/>
              <a:gd name="T11" fmla="*/ 2147483647 h 27"/>
              <a:gd name="T12" fmla="*/ 0 w 120"/>
              <a:gd name="T13" fmla="*/ 2147483647 h 27"/>
              <a:gd name="T14" fmla="*/ 0 60000 65536"/>
              <a:gd name="T15" fmla="*/ 0 60000 65536"/>
              <a:gd name="T16" fmla="*/ 0 60000 65536"/>
              <a:gd name="T17" fmla="*/ 0 60000 65536"/>
              <a:gd name="T18" fmla="*/ 0 60000 65536"/>
              <a:gd name="T19" fmla="*/ 0 60000 65536"/>
              <a:gd name="T20" fmla="*/ 0 60000 65536"/>
              <a:gd name="T21" fmla="*/ 0 w 120"/>
              <a:gd name="T22" fmla="*/ 0 h 27"/>
              <a:gd name="T23" fmla="*/ 120 w 120"/>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27">
                <a:moveTo>
                  <a:pt x="0" y="10"/>
                </a:moveTo>
                <a:lnTo>
                  <a:pt x="9" y="0"/>
                </a:lnTo>
                <a:lnTo>
                  <a:pt x="97" y="3"/>
                </a:lnTo>
                <a:lnTo>
                  <a:pt x="114" y="9"/>
                </a:lnTo>
                <a:lnTo>
                  <a:pt x="120" y="27"/>
                </a:lnTo>
                <a:lnTo>
                  <a:pt x="2" y="26"/>
                </a:lnTo>
                <a:lnTo>
                  <a:pt x="0" y="10"/>
                </a:lnTo>
              </a:path>
            </a:pathLst>
          </a:custGeom>
          <a:solidFill>
            <a:srgbClr val="DDDDDD"/>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108" name="Freeform 107"/>
          <p:cNvSpPr>
            <a:spLocks/>
          </p:cNvSpPr>
          <p:nvPr/>
        </p:nvSpPr>
        <p:spPr bwMode="auto">
          <a:xfrm rot="21249101">
            <a:off x="7878935" y="5073262"/>
            <a:ext cx="134937" cy="79375"/>
          </a:xfrm>
          <a:custGeom>
            <a:avLst/>
            <a:gdLst>
              <a:gd name="T0" fmla="*/ 2147483647 w 364"/>
              <a:gd name="T1" fmla="*/ 2147483647 h 213"/>
              <a:gd name="T2" fmla="*/ 2147483647 w 364"/>
              <a:gd name="T3" fmla="*/ 2147483647 h 213"/>
              <a:gd name="T4" fmla="*/ 2147483647 w 364"/>
              <a:gd name="T5" fmla="*/ 2147483647 h 213"/>
              <a:gd name="T6" fmla="*/ 2147483647 w 364"/>
              <a:gd name="T7" fmla="*/ 2147483647 h 213"/>
              <a:gd name="T8" fmla="*/ 0 w 364"/>
              <a:gd name="T9" fmla="*/ 2147483647 h 213"/>
              <a:gd name="T10" fmla="*/ 2147483647 w 364"/>
              <a:gd name="T11" fmla="*/ 0 h 213"/>
              <a:gd name="T12" fmla="*/ 2147483647 w 364"/>
              <a:gd name="T13" fmla="*/ 2147483647 h 213"/>
              <a:gd name="T14" fmla="*/ 2147483647 w 364"/>
              <a:gd name="T15" fmla="*/ 2147483647 h 213"/>
              <a:gd name="T16" fmla="*/ 2147483647 w 364"/>
              <a:gd name="T17" fmla="*/ 2147483647 h 213"/>
              <a:gd name="T18" fmla="*/ 2147483647 w 364"/>
              <a:gd name="T19" fmla="*/ 2147483647 h 213"/>
              <a:gd name="T20" fmla="*/ 2147483647 w 364"/>
              <a:gd name="T21" fmla="*/ 2147483647 h 213"/>
              <a:gd name="T22" fmla="*/ 2147483647 w 364"/>
              <a:gd name="T23" fmla="*/ 2147483647 h 213"/>
              <a:gd name="T24" fmla="*/ 2147483647 w 364"/>
              <a:gd name="T25" fmla="*/ 2147483647 h 213"/>
              <a:gd name="T26" fmla="*/ 2147483647 w 364"/>
              <a:gd name="T27" fmla="*/ 2147483647 h 213"/>
              <a:gd name="T28" fmla="*/ 2147483647 w 364"/>
              <a:gd name="T29" fmla="*/ 2147483647 h 213"/>
              <a:gd name="T30" fmla="*/ 2147483647 w 364"/>
              <a:gd name="T31" fmla="*/ 2147483647 h 213"/>
              <a:gd name="T32" fmla="*/ 2147483647 w 364"/>
              <a:gd name="T33" fmla="*/ 2147483647 h 213"/>
              <a:gd name="T34" fmla="*/ 2147483647 w 364"/>
              <a:gd name="T35" fmla="*/ 2147483647 h 213"/>
              <a:gd name="T36" fmla="*/ 2147483647 w 364"/>
              <a:gd name="T37" fmla="*/ 2147483647 h 2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4"/>
              <a:gd name="T58" fmla="*/ 0 h 213"/>
              <a:gd name="T59" fmla="*/ 364 w 364"/>
              <a:gd name="T60" fmla="*/ 213 h 2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4" h="213">
                <a:moveTo>
                  <a:pt x="362" y="213"/>
                </a:moveTo>
                <a:lnTo>
                  <a:pt x="216" y="100"/>
                </a:lnTo>
                <a:lnTo>
                  <a:pt x="138" y="85"/>
                </a:lnTo>
                <a:lnTo>
                  <a:pt x="62" y="38"/>
                </a:lnTo>
                <a:lnTo>
                  <a:pt x="0" y="21"/>
                </a:lnTo>
                <a:lnTo>
                  <a:pt x="19" y="0"/>
                </a:lnTo>
                <a:lnTo>
                  <a:pt x="72" y="13"/>
                </a:lnTo>
                <a:lnTo>
                  <a:pt x="97" y="46"/>
                </a:lnTo>
                <a:lnTo>
                  <a:pt x="123" y="50"/>
                </a:lnTo>
                <a:lnTo>
                  <a:pt x="159" y="30"/>
                </a:lnTo>
                <a:lnTo>
                  <a:pt x="193" y="35"/>
                </a:lnTo>
                <a:lnTo>
                  <a:pt x="195" y="60"/>
                </a:lnTo>
                <a:lnTo>
                  <a:pt x="231" y="91"/>
                </a:lnTo>
                <a:lnTo>
                  <a:pt x="263" y="97"/>
                </a:lnTo>
                <a:lnTo>
                  <a:pt x="305" y="142"/>
                </a:lnTo>
                <a:lnTo>
                  <a:pt x="344" y="149"/>
                </a:lnTo>
                <a:lnTo>
                  <a:pt x="342" y="174"/>
                </a:lnTo>
                <a:lnTo>
                  <a:pt x="364" y="176"/>
                </a:lnTo>
                <a:lnTo>
                  <a:pt x="362" y="213"/>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09" name="Freeform 108"/>
          <p:cNvSpPr>
            <a:spLocks/>
          </p:cNvSpPr>
          <p:nvPr/>
        </p:nvSpPr>
        <p:spPr bwMode="auto">
          <a:xfrm rot="21249101">
            <a:off x="7878935" y="5073262"/>
            <a:ext cx="134937" cy="79375"/>
          </a:xfrm>
          <a:custGeom>
            <a:avLst/>
            <a:gdLst>
              <a:gd name="T0" fmla="*/ 2147483647 w 364"/>
              <a:gd name="T1" fmla="*/ 2147483647 h 213"/>
              <a:gd name="T2" fmla="*/ 2147483647 w 364"/>
              <a:gd name="T3" fmla="*/ 2147483647 h 213"/>
              <a:gd name="T4" fmla="*/ 2147483647 w 364"/>
              <a:gd name="T5" fmla="*/ 2147483647 h 213"/>
              <a:gd name="T6" fmla="*/ 2147483647 w 364"/>
              <a:gd name="T7" fmla="*/ 2147483647 h 213"/>
              <a:gd name="T8" fmla="*/ 0 w 364"/>
              <a:gd name="T9" fmla="*/ 2147483647 h 213"/>
              <a:gd name="T10" fmla="*/ 2147483647 w 364"/>
              <a:gd name="T11" fmla="*/ 0 h 213"/>
              <a:gd name="T12" fmla="*/ 2147483647 w 364"/>
              <a:gd name="T13" fmla="*/ 2147483647 h 213"/>
              <a:gd name="T14" fmla="*/ 2147483647 w 364"/>
              <a:gd name="T15" fmla="*/ 2147483647 h 213"/>
              <a:gd name="T16" fmla="*/ 2147483647 w 364"/>
              <a:gd name="T17" fmla="*/ 2147483647 h 213"/>
              <a:gd name="T18" fmla="*/ 2147483647 w 364"/>
              <a:gd name="T19" fmla="*/ 2147483647 h 213"/>
              <a:gd name="T20" fmla="*/ 2147483647 w 364"/>
              <a:gd name="T21" fmla="*/ 2147483647 h 213"/>
              <a:gd name="T22" fmla="*/ 2147483647 w 364"/>
              <a:gd name="T23" fmla="*/ 2147483647 h 213"/>
              <a:gd name="T24" fmla="*/ 2147483647 w 364"/>
              <a:gd name="T25" fmla="*/ 2147483647 h 213"/>
              <a:gd name="T26" fmla="*/ 2147483647 w 364"/>
              <a:gd name="T27" fmla="*/ 2147483647 h 213"/>
              <a:gd name="T28" fmla="*/ 2147483647 w 364"/>
              <a:gd name="T29" fmla="*/ 2147483647 h 213"/>
              <a:gd name="T30" fmla="*/ 2147483647 w 364"/>
              <a:gd name="T31" fmla="*/ 2147483647 h 213"/>
              <a:gd name="T32" fmla="*/ 2147483647 w 364"/>
              <a:gd name="T33" fmla="*/ 2147483647 h 213"/>
              <a:gd name="T34" fmla="*/ 2147483647 w 364"/>
              <a:gd name="T35" fmla="*/ 2147483647 h 213"/>
              <a:gd name="T36" fmla="*/ 2147483647 w 364"/>
              <a:gd name="T37" fmla="*/ 2147483647 h 2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4"/>
              <a:gd name="T58" fmla="*/ 0 h 213"/>
              <a:gd name="T59" fmla="*/ 364 w 364"/>
              <a:gd name="T60" fmla="*/ 213 h 2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4" h="213">
                <a:moveTo>
                  <a:pt x="362" y="213"/>
                </a:moveTo>
                <a:lnTo>
                  <a:pt x="216" y="100"/>
                </a:lnTo>
                <a:lnTo>
                  <a:pt x="138" y="85"/>
                </a:lnTo>
                <a:lnTo>
                  <a:pt x="62" y="38"/>
                </a:lnTo>
                <a:lnTo>
                  <a:pt x="0" y="21"/>
                </a:lnTo>
                <a:lnTo>
                  <a:pt x="19" y="0"/>
                </a:lnTo>
                <a:lnTo>
                  <a:pt x="72" y="13"/>
                </a:lnTo>
                <a:lnTo>
                  <a:pt x="97" y="46"/>
                </a:lnTo>
                <a:lnTo>
                  <a:pt x="123" y="50"/>
                </a:lnTo>
                <a:lnTo>
                  <a:pt x="159" y="30"/>
                </a:lnTo>
                <a:lnTo>
                  <a:pt x="193" y="35"/>
                </a:lnTo>
                <a:lnTo>
                  <a:pt x="195" y="60"/>
                </a:lnTo>
                <a:lnTo>
                  <a:pt x="231" y="91"/>
                </a:lnTo>
                <a:lnTo>
                  <a:pt x="263" y="97"/>
                </a:lnTo>
                <a:lnTo>
                  <a:pt x="305" y="142"/>
                </a:lnTo>
                <a:lnTo>
                  <a:pt x="344" y="149"/>
                </a:lnTo>
                <a:lnTo>
                  <a:pt x="342" y="174"/>
                </a:lnTo>
                <a:lnTo>
                  <a:pt x="364" y="176"/>
                </a:lnTo>
                <a:lnTo>
                  <a:pt x="362" y="213"/>
                </a:lnTo>
              </a:path>
            </a:pathLst>
          </a:custGeom>
          <a:solidFill>
            <a:srgbClr val="DDDDDD"/>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110" name="Freeform 109"/>
          <p:cNvSpPr>
            <a:spLocks/>
          </p:cNvSpPr>
          <p:nvPr/>
        </p:nvSpPr>
        <p:spPr bwMode="auto">
          <a:xfrm rot="21249101">
            <a:off x="7529685" y="4611299"/>
            <a:ext cx="552450" cy="485775"/>
          </a:xfrm>
          <a:custGeom>
            <a:avLst/>
            <a:gdLst>
              <a:gd name="T0" fmla="*/ 2147483647 w 1497"/>
              <a:gd name="T1" fmla="*/ 2147483647 h 1310"/>
              <a:gd name="T2" fmla="*/ 2147483647 w 1497"/>
              <a:gd name="T3" fmla="*/ 2147483647 h 1310"/>
              <a:gd name="T4" fmla="*/ 2147483647 w 1497"/>
              <a:gd name="T5" fmla="*/ 2147483647 h 1310"/>
              <a:gd name="T6" fmla="*/ 2147483647 w 1497"/>
              <a:gd name="T7" fmla="*/ 2147483647 h 1310"/>
              <a:gd name="T8" fmla="*/ 2147483647 w 1497"/>
              <a:gd name="T9" fmla="*/ 2147483647 h 1310"/>
              <a:gd name="T10" fmla="*/ 2147483647 w 1497"/>
              <a:gd name="T11" fmla="*/ 2147483647 h 1310"/>
              <a:gd name="T12" fmla="*/ 2147483647 w 1497"/>
              <a:gd name="T13" fmla="*/ 2147483647 h 1310"/>
              <a:gd name="T14" fmla="*/ 2147483647 w 1497"/>
              <a:gd name="T15" fmla="*/ 2147483647 h 1310"/>
              <a:gd name="T16" fmla="*/ 2147483647 w 1497"/>
              <a:gd name="T17" fmla="*/ 2147483647 h 1310"/>
              <a:gd name="T18" fmla="*/ 2147483647 w 1497"/>
              <a:gd name="T19" fmla="*/ 2147483647 h 1310"/>
              <a:gd name="T20" fmla="*/ 2147483647 w 1497"/>
              <a:gd name="T21" fmla="*/ 2147483647 h 1310"/>
              <a:gd name="T22" fmla="*/ 2147483647 w 1497"/>
              <a:gd name="T23" fmla="*/ 2147483647 h 1310"/>
              <a:gd name="T24" fmla="*/ 2147483647 w 1497"/>
              <a:gd name="T25" fmla="*/ 2147483647 h 1310"/>
              <a:gd name="T26" fmla="*/ 2147483647 w 1497"/>
              <a:gd name="T27" fmla="*/ 2147483647 h 1310"/>
              <a:gd name="T28" fmla="*/ 2147483647 w 1497"/>
              <a:gd name="T29" fmla="*/ 2147483647 h 1310"/>
              <a:gd name="T30" fmla="*/ 0 w 1497"/>
              <a:gd name="T31" fmla="*/ 2147483647 h 1310"/>
              <a:gd name="T32" fmla="*/ 2147483647 w 1497"/>
              <a:gd name="T33" fmla="*/ 2147483647 h 1310"/>
              <a:gd name="T34" fmla="*/ 2147483647 w 1497"/>
              <a:gd name="T35" fmla="*/ 2147483647 h 1310"/>
              <a:gd name="T36" fmla="*/ 2147483647 w 1497"/>
              <a:gd name="T37" fmla="*/ 2147483647 h 1310"/>
              <a:gd name="T38" fmla="*/ 2147483647 w 1497"/>
              <a:gd name="T39" fmla="*/ 2147483647 h 1310"/>
              <a:gd name="T40" fmla="*/ 2147483647 w 1497"/>
              <a:gd name="T41" fmla="*/ 2147483647 h 1310"/>
              <a:gd name="T42" fmla="*/ 2147483647 w 1497"/>
              <a:gd name="T43" fmla="*/ 2147483647 h 1310"/>
              <a:gd name="T44" fmla="*/ 2147483647 w 1497"/>
              <a:gd name="T45" fmla="*/ 2147483647 h 1310"/>
              <a:gd name="T46" fmla="*/ 2147483647 w 1497"/>
              <a:gd name="T47" fmla="*/ 2147483647 h 1310"/>
              <a:gd name="T48" fmla="*/ 2147483647 w 1497"/>
              <a:gd name="T49" fmla="*/ 2147483647 h 1310"/>
              <a:gd name="T50" fmla="*/ 2147483647 w 1497"/>
              <a:gd name="T51" fmla="*/ 2147483647 h 1310"/>
              <a:gd name="T52" fmla="*/ 2147483647 w 1497"/>
              <a:gd name="T53" fmla="*/ 2147483647 h 1310"/>
              <a:gd name="T54" fmla="*/ 2147483647 w 1497"/>
              <a:gd name="T55" fmla="*/ 2147483647 h 1310"/>
              <a:gd name="T56" fmla="*/ 2147483647 w 1497"/>
              <a:gd name="T57" fmla="*/ 2147483647 h 1310"/>
              <a:gd name="T58" fmla="*/ 2147483647 w 1497"/>
              <a:gd name="T59" fmla="*/ 2147483647 h 1310"/>
              <a:gd name="T60" fmla="*/ 2147483647 w 1497"/>
              <a:gd name="T61" fmla="*/ 2147483647 h 1310"/>
              <a:gd name="T62" fmla="*/ 2147483647 w 1497"/>
              <a:gd name="T63" fmla="*/ 2147483647 h 1310"/>
              <a:gd name="T64" fmla="*/ 2147483647 w 1497"/>
              <a:gd name="T65" fmla="*/ 2147483647 h 1310"/>
              <a:gd name="T66" fmla="*/ 2147483647 w 1497"/>
              <a:gd name="T67" fmla="*/ 2147483647 h 1310"/>
              <a:gd name="T68" fmla="*/ 2147483647 w 1497"/>
              <a:gd name="T69" fmla="*/ 2147483647 h 1310"/>
              <a:gd name="T70" fmla="*/ 2147483647 w 1497"/>
              <a:gd name="T71" fmla="*/ 2147483647 h 1310"/>
              <a:gd name="T72" fmla="*/ 2147483647 w 1497"/>
              <a:gd name="T73" fmla="*/ 2147483647 h 1310"/>
              <a:gd name="T74" fmla="*/ 2147483647 w 1497"/>
              <a:gd name="T75" fmla="*/ 2147483647 h 1310"/>
              <a:gd name="T76" fmla="*/ 2147483647 w 1497"/>
              <a:gd name="T77" fmla="*/ 2147483647 h 1310"/>
              <a:gd name="T78" fmla="*/ 2147483647 w 1497"/>
              <a:gd name="T79" fmla="*/ 2147483647 h 1310"/>
              <a:gd name="T80" fmla="*/ 2147483647 w 1497"/>
              <a:gd name="T81" fmla="*/ 2147483647 h 1310"/>
              <a:gd name="T82" fmla="*/ 2147483647 w 1497"/>
              <a:gd name="T83" fmla="*/ 2147483647 h 1310"/>
              <a:gd name="T84" fmla="*/ 2147483647 w 1497"/>
              <a:gd name="T85" fmla="*/ 2147483647 h 1310"/>
              <a:gd name="T86" fmla="*/ 2147483647 w 1497"/>
              <a:gd name="T87" fmla="*/ 2147483647 h 1310"/>
              <a:gd name="T88" fmla="*/ 2147483647 w 1497"/>
              <a:gd name="T89" fmla="*/ 2147483647 h 1310"/>
              <a:gd name="T90" fmla="*/ 2147483647 w 1497"/>
              <a:gd name="T91" fmla="*/ 2147483647 h 1310"/>
              <a:gd name="T92" fmla="*/ 2147483647 w 1497"/>
              <a:gd name="T93" fmla="*/ 2147483647 h 1310"/>
              <a:gd name="T94" fmla="*/ 2147483647 w 1497"/>
              <a:gd name="T95" fmla="*/ 2147483647 h 1310"/>
              <a:gd name="T96" fmla="*/ 2147483647 w 1497"/>
              <a:gd name="T97" fmla="*/ 2147483647 h 1310"/>
              <a:gd name="T98" fmla="*/ 2147483647 w 1497"/>
              <a:gd name="T99" fmla="*/ 2147483647 h 1310"/>
              <a:gd name="T100" fmla="*/ 2147483647 w 1497"/>
              <a:gd name="T101" fmla="*/ 2147483647 h 1310"/>
              <a:gd name="T102" fmla="*/ 2147483647 w 1497"/>
              <a:gd name="T103" fmla="*/ 2147483647 h 1310"/>
              <a:gd name="T104" fmla="*/ 2147483647 w 1497"/>
              <a:gd name="T105" fmla="*/ 2147483647 h 131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7"/>
              <a:gd name="T160" fmla="*/ 0 h 1310"/>
              <a:gd name="T161" fmla="*/ 1497 w 1497"/>
              <a:gd name="T162" fmla="*/ 1310 h 131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7" h="1310">
                <a:moveTo>
                  <a:pt x="1325" y="252"/>
                </a:moveTo>
                <a:lnTo>
                  <a:pt x="1265" y="286"/>
                </a:lnTo>
                <a:lnTo>
                  <a:pt x="1123" y="306"/>
                </a:lnTo>
                <a:lnTo>
                  <a:pt x="1057" y="259"/>
                </a:lnTo>
                <a:lnTo>
                  <a:pt x="1004" y="240"/>
                </a:lnTo>
                <a:lnTo>
                  <a:pt x="953" y="169"/>
                </a:lnTo>
                <a:lnTo>
                  <a:pt x="891" y="133"/>
                </a:lnTo>
                <a:lnTo>
                  <a:pt x="847" y="62"/>
                </a:lnTo>
                <a:lnTo>
                  <a:pt x="796" y="36"/>
                </a:lnTo>
                <a:lnTo>
                  <a:pt x="792" y="26"/>
                </a:lnTo>
                <a:lnTo>
                  <a:pt x="775" y="34"/>
                </a:lnTo>
                <a:lnTo>
                  <a:pt x="737" y="3"/>
                </a:lnTo>
                <a:lnTo>
                  <a:pt x="720" y="0"/>
                </a:lnTo>
                <a:lnTo>
                  <a:pt x="702" y="15"/>
                </a:lnTo>
                <a:lnTo>
                  <a:pt x="701" y="38"/>
                </a:lnTo>
                <a:lnTo>
                  <a:pt x="709" y="67"/>
                </a:lnTo>
                <a:lnTo>
                  <a:pt x="705" y="74"/>
                </a:lnTo>
                <a:lnTo>
                  <a:pt x="690" y="65"/>
                </a:lnTo>
                <a:lnTo>
                  <a:pt x="657" y="64"/>
                </a:lnTo>
                <a:lnTo>
                  <a:pt x="654" y="85"/>
                </a:lnTo>
                <a:lnTo>
                  <a:pt x="639" y="97"/>
                </a:lnTo>
                <a:lnTo>
                  <a:pt x="546" y="123"/>
                </a:lnTo>
                <a:lnTo>
                  <a:pt x="530" y="148"/>
                </a:lnTo>
                <a:lnTo>
                  <a:pt x="531" y="165"/>
                </a:lnTo>
                <a:lnTo>
                  <a:pt x="559" y="195"/>
                </a:lnTo>
                <a:lnTo>
                  <a:pt x="555" y="248"/>
                </a:lnTo>
                <a:lnTo>
                  <a:pt x="533" y="283"/>
                </a:lnTo>
                <a:lnTo>
                  <a:pt x="492" y="283"/>
                </a:lnTo>
                <a:lnTo>
                  <a:pt x="441" y="322"/>
                </a:lnTo>
                <a:lnTo>
                  <a:pt x="455" y="346"/>
                </a:lnTo>
                <a:lnTo>
                  <a:pt x="437" y="369"/>
                </a:lnTo>
                <a:lnTo>
                  <a:pt x="438" y="424"/>
                </a:lnTo>
                <a:lnTo>
                  <a:pt x="413" y="440"/>
                </a:lnTo>
                <a:lnTo>
                  <a:pt x="397" y="439"/>
                </a:lnTo>
                <a:lnTo>
                  <a:pt x="377" y="411"/>
                </a:lnTo>
                <a:lnTo>
                  <a:pt x="357" y="409"/>
                </a:lnTo>
                <a:lnTo>
                  <a:pt x="350" y="395"/>
                </a:lnTo>
                <a:lnTo>
                  <a:pt x="338" y="394"/>
                </a:lnTo>
                <a:lnTo>
                  <a:pt x="333" y="413"/>
                </a:lnTo>
                <a:lnTo>
                  <a:pt x="314" y="415"/>
                </a:lnTo>
                <a:lnTo>
                  <a:pt x="266" y="323"/>
                </a:lnTo>
                <a:lnTo>
                  <a:pt x="253" y="321"/>
                </a:lnTo>
                <a:lnTo>
                  <a:pt x="213" y="390"/>
                </a:lnTo>
                <a:lnTo>
                  <a:pt x="134" y="386"/>
                </a:lnTo>
                <a:lnTo>
                  <a:pt x="112" y="361"/>
                </a:lnTo>
                <a:lnTo>
                  <a:pt x="99" y="386"/>
                </a:lnTo>
                <a:lnTo>
                  <a:pt x="31" y="382"/>
                </a:lnTo>
                <a:lnTo>
                  <a:pt x="0" y="351"/>
                </a:lnTo>
                <a:lnTo>
                  <a:pt x="9" y="451"/>
                </a:lnTo>
                <a:lnTo>
                  <a:pt x="61" y="580"/>
                </a:lnTo>
                <a:lnTo>
                  <a:pt x="82" y="599"/>
                </a:lnTo>
                <a:lnTo>
                  <a:pt x="108" y="596"/>
                </a:lnTo>
                <a:lnTo>
                  <a:pt x="202" y="424"/>
                </a:lnTo>
                <a:lnTo>
                  <a:pt x="258" y="448"/>
                </a:lnTo>
                <a:lnTo>
                  <a:pt x="294" y="495"/>
                </a:lnTo>
                <a:lnTo>
                  <a:pt x="309" y="497"/>
                </a:lnTo>
                <a:lnTo>
                  <a:pt x="326" y="525"/>
                </a:lnTo>
                <a:lnTo>
                  <a:pt x="337" y="574"/>
                </a:lnTo>
                <a:lnTo>
                  <a:pt x="332" y="642"/>
                </a:lnTo>
                <a:lnTo>
                  <a:pt x="364" y="721"/>
                </a:lnTo>
                <a:lnTo>
                  <a:pt x="458" y="804"/>
                </a:lnTo>
                <a:lnTo>
                  <a:pt x="408" y="813"/>
                </a:lnTo>
                <a:lnTo>
                  <a:pt x="392" y="833"/>
                </a:lnTo>
                <a:lnTo>
                  <a:pt x="394" y="858"/>
                </a:lnTo>
                <a:lnTo>
                  <a:pt x="441" y="930"/>
                </a:lnTo>
                <a:lnTo>
                  <a:pt x="570" y="1027"/>
                </a:lnTo>
                <a:lnTo>
                  <a:pt x="595" y="1107"/>
                </a:lnTo>
                <a:lnTo>
                  <a:pt x="740" y="1117"/>
                </a:lnTo>
                <a:lnTo>
                  <a:pt x="989" y="1310"/>
                </a:lnTo>
                <a:lnTo>
                  <a:pt x="1026" y="1291"/>
                </a:lnTo>
                <a:lnTo>
                  <a:pt x="920" y="1173"/>
                </a:lnTo>
                <a:lnTo>
                  <a:pt x="915" y="1117"/>
                </a:lnTo>
                <a:lnTo>
                  <a:pt x="896" y="1098"/>
                </a:lnTo>
                <a:lnTo>
                  <a:pt x="870" y="1087"/>
                </a:lnTo>
                <a:lnTo>
                  <a:pt x="780" y="985"/>
                </a:lnTo>
                <a:lnTo>
                  <a:pt x="777" y="963"/>
                </a:lnTo>
                <a:lnTo>
                  <a:pt x="734" y="897"/>
                </a:lnTo>
                <a:lnTo>
                  <a:pt x="701" y="886"/>
                </a:lnTo>
                <a:lnTo>
                  <a:pt x="666" y="822"/>
                </a:lnTo>
                <a:lnTo>
                  <a:pt x="644" y="820"/>
                </a:lnTo>
                <a:lnTo>
                  <a:pt x="649" y="786"/>
                </a:lnTo>
                <a:lnTo>
                  <a:pt x="660" y="777"/>
                </a:lnTo>
                <a:lnTo>
                  <a:pt x="643" y="749"/>
                </a:lnTo>
                <a:lnTo>
                  <a:pt x="643" y="722"/>
                </a:lnTo>
                <a:lnTo>
                  <a:pt x="620" y="692"/>
                </a:lnTo>
                <a:lnTo>
                  <a:pt x="603" y="634"/>
                </a:lnTo>
                <a:lnTo>
                  <a:pt x="582" y="630"/>
                </a:lnTo>
                <a:lnTo>
                  <a:pt x="549" y="597"/>
                </a:lnTo>
                <a:lnTo>
                  <a:pt x="551" y="586"/>
                </a:lnTo>
                <a:lnTo>
                  <a:pt x="567" y="576"/>
                </a:lnTo>
                <a:lnTo>
                  <a:pt x="563" y="557"/>
                </a:lnTo>
                <a:lnTo>
                  <a:pt x="569" y="469"/>
                </a:lnTo>
                <a:lnTo>
                  <a:pt x="596" y="442"/>
                </a:lnTo>
                <a:lnTo>
                  <a:pt x="637" y="452"/>
                </a:lnTo>
                <a:lnTo>
                  <a:pt x="638" y="467"/>
                </a:lnTo>
                <a:lnTo>
                  <a:pt x="698" y="536"/>
                </a:lnTo>
                <a:lnTo>
                  <a:pt x="711" y="538"/>
                </a:lnTo>
                <a:lnTo>
                  <a:pt x="758" y="459"/>
                </a:lnTo>
                <a:lnTo>
                  <a:pt x="844" y="473"/>
                </a:lnTo>
                <a:lnTo>
                  <a:pt x="863" y="450"/>
                </a:lnTo>
                <a:lnTo>
                  <a:pt x="870" y="450"/>
                </a:lnTo>
                <a:lnTo>
                  <a:pt x="926" y="494"/>
                </a:lnTo>
                <a:lnTo>
                  <a:pt x="944" y="495"/>
                </a:lnTo>
                <a:lnTo>
                  <a:pt x="954" y="483"/>
                </a:lnTo>
                <a:lnTo>
                  <a:pt x="972" y="502"/>
                </a:lnTo>
                <a:lnTo>
                  <a:pt x="1043" y="514"/>
                </a:lnTo>
                <a:lnTo>
                  <a:pt x="1049" y="506"/>
                </a:lnTo>
                <a:lnTo>
                  <a:pt x="1059" y="507"/>
                </a:lnTo>
                <a:lnTo>
                  <a:pt x="1097" y="539"/>
                </a:lnTo>
                <a:lnTo>
                  <a:pt x="1110" y="538"/>
                </a:lnTo>
                <a:lnTo>
                  <a:pt x="1139" y="506"/>
                </a:lnTo>
                <a:lnTo>
                  <a:pt x="1154" y="509"/>
                </a:lnTo>
                <a:lnTo>
                  <a:pt x="1172" y="532"/>
                </a:lnTo>
                <a:lnTo>
                  <a:pt x="1185" y="535"/>
                </a:lnTo>
                <a:lnTo>
                  <a:pt x="1199" y="516"/>
                </a:lnTo>
                <a:lnTo>
                  <a:pt x="1249" y="523"/>
                </a:lnTo>
                <a:lnTo>
                  <a:pt x="1267" y="550"/>
                </a:lnTo>
                <a:lnTo>
                  <a:pt x="1278" y="542"/>
                </a:lnTo>
                <a:lnTo>
                  <a:pt x="1278" y="532"/>
                </a:lnTo>
                <a:lnTo>
                  <a:pt x="1310" y="534"/>
                </a:lnTo>
                <a:lnTo>
                  <a:pt x="1342" y="571"/>
                </a:lnTo>
                <a:lnTo>
                  <a:pt x="1334" y="589"/>
                </a:lnTo>
                <a:lnTo>
                  <a:pt x="1336" y="600"/>
                </a:lnTo>
                <a:lnTo>
                  <a:pt x="1360" y="620"/>
                </a:lnTo>
                <a:lnTo>
                  <a:pt x="1398" y="619"/>
                </a:lnTo>
                <a:lnTo>
                  <a:pt x="1428" y="597"/>
                </a:lnTo>
                <a:lnTo>
                  <a:pt x="1434" y="575"/>
                </a:lnTo>
                <a:lnTo>
                  <a:pt x="1424" y="568"/>
                </a:lnTo>
                <a:lnTo>
                  <a:pt x="1418" y="524"/>
                </a:lnTo>
                <a:lnTo>
                  <a:pt x="1429" y="510"/>
                </a:lnTo>
                <a:lnTo>
                  <a:pt x="1435" y="488"/>
                </a:lnTo>
                <a:lnTo>
                  <a:pt x="1445" y="486"/>
                </a:lnTo>
                <a:lnTo>
                  <a:pt x="1480" y="494"/>
                </a:lnTo>
                <a:lnTo>
                  <a:pt x="1497" y="485"/>
                </a:lnTo>
                <a:lnTo>
                  <a:pt x="1495" y="475"/>
                </a:lnTo>
                <a:lnTo>
                  <a:pt x="1485" y="470"/>
                </a:lnTo>
                <a:lnTo>
                  <a:pt x="1465" y="471"/>
                </a:lnTo>
                <a:lnTo>
                  <a:pt x="1448" y="462"/>
                </a:lnTo>
                <a:lnTo>
                  <a:pt x="1427" y="464"/>
                </a:lnTo>
                <a:lnTo>
                  <a:pt x="1406" y="442"/>
                </a:lnTo>
                <a:lnTo>
                  <a:pt x="1388" y="442"/>
                </a:lnTo>
                <a:lnTo>
                  <a:pt x="1381" y="434"/>
                </a:lnTo>
                <a:lnTo>
                  <a:pt x="1388" y="412"/>
                </a:lnTo>
                <a:lnTo>
                  <a:pt x="1382" y="403"/>
                </a:lnTo>
                <a:lnTo>
                  <a:pt x="1386" y="391"/>
                </a:lnTo>
                <a:lnTo>
                  <a:pt x="1395" y="391"/>
                </a:lnTo>
                <a:lnTo>
                  <a:pt x="1404" y="384"/>
                </a:lnTo>
                <a:lnTo>
                  <a:pt x="1404" y="377"/>
                </a:lnTo>
                <a:lnTo>
                  <a:pt x="1390" y="366"/>
                </a:lnTo>
                <a:lnTo>
                  <a:pt x="1381" y="366"/>
                </a:lnTo>
                <a:lnTo>
                  <a:pt x="1371" y="376"/>
                </a:lnTo>
                <a:lnTo>
                  <a:pt x="1356" y="368"/>
                </a:lnTo>
                <a:lnTo>
                  <a:pt x="1354" y="356"/>
                </a:lnTo>
                <a:lnTo>
                  <a:pt x="1367" y="338"/>
                </a:lnTo>
                <a:lnTo>
                  <a:pt x="1366" y="323"/>
                </a:lnTo>
                <a:lnTo>
                  <a:pt x="1355" y="312"/>
                </a:lnTo>
                <a:lnTo>
                  <a:pt x="1362" y="302"/>
                </a:lnTo>
                <a:lnTo>
                  <a:pt x="1360" y="286"/>
                </a:lnTo>
                <a:lnTo>
                  <a:pt x="1325" y="252"/>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11" name="Freeform 110"/>
          <p:cNvSpPr>
            <a:spLocks/>
          </p:cNvSpPr>
          <p:nvPr/>
        </p:nvSpPr>
        <p:spPr bwMode="auto">
          <a:xfrm rot="21249101">
            <a:off x="7529685" y="4611299"/>
            <a:ext cx="552450" cy="485775"/>
          </a:xfrm>
          <a:custGeom>
            <a:avLst/>
            <a:gdLst>
              <a:gd name="T0" fmla="*/ 2147483647 w 1497"/>
              <a:gd name="T1" fmla="*/ 2147483647 h 1310"/>
              <a:gd name="T2" fmla="*/ 2147483647 w 1497"/>
              <a:gd name="T3" fmla="*/ 2147483647 h 1310"/>
              <a:gd name="T4" fmla="*/ 2147483647 w 1497"/>
              <a:gd name="T5" fmla="*/ 2147483647 h 1310"/>
              <a:gd name="T6" fmla="*/ 2147483647 w 1497"/>
              <a:gd name="T7" fmla="*/ 2147483647 h 1310"/>
              <a:gd name="T8" fmla="*/ 2147483647 w 1497"/>
              <a:gd name="T9" fmla="*/ 2147483647 h 1310"/>
              <a:gd name="T10" fmla="*/ 2147483647 w 1497"/>
              <a:gd name="T11" fmla="*/ 2147483647 h 1310"/>
              <a:gd name="T12" fmla="*/ 2147483647 w 1497"/>
              <a:gd name="T13" fmla="*/ 2147483647 h 1310"/>
              <a:gd name="T14" fmla="*/ 2147483647 w 1497"/>
              <a:gd name="T15" fmla="*/ 2147483647 h 1310"/>
              <a:gd name="T16" fmla="*/ 2147483647 w 1497"/>
              <a:gd name="T17" fmla="*/ 2147483647 h 1310"/>
              <a:gd name="T18" fmla="*/ 2147483647 w 1497"/>
              <a:gd name="T19" fmla="*/ 2147483647 h 1310"/>
              <a:gd name="T20" fmla="*/ 2147483647 w 1497"/>
              <a:gd name="T21" fmla="*/ 2147483647 h 1310"/>
              <a:gd name="T22" fmla="*/ 2147483647 w 1497"/>
              <a:gd name="T23" fmla="*/ 2147483647 h 1310"/>
              <a:gd name="T24" fmla="*/ 2147483647 w 1497"/>
              <a:gd name="T25" fmla="*/ 2147483647 h 1310"/>
              <a:gd name="T26" fmla="*/ 2147483647 w 1497"/>
              <a:gd name="T27" fmla="*/ 2147483647 h 1310"/>
              <a:gd name="T28" fmla="*/ 2147483647 w 1497"/>
              <a:gd name="T29" fmla="*/ 2147483647 h 1310"/>
              <a:gd name="T30" fmla="*/ 0 w 1497"/>
              <a:gd name="T31" fmla="*/ 2147483647 h 1310"/>
              <a:gd name="T32" fmla="*/ 2147483647 w 1497"/>
              <a:gd name="T33" fmla="*/ 2147483647 h 1310"/>
              <a:gd name="T34" fmla="*/ 2147483647 w 1497"/>
              <a:gd name="T35" fmla="*/ 2147483647 h 1310"/>
              <a:gd name="T36" fmla="*/ 2147483647 w 1497"/>
              <a:gd name="T37" fmla="*/ 2147483647 h 1310"/>
              <a:gd name="T38" fmla="*/ 2147483647 w 1497"/>
              <a:gd name="T39" fmla="*/ 2147483647 h 1310"/>
              <a:gd name="T40" fmla="*/ 2147483647 w 1497"/>
              <a:gd name="T41" fmla="*/ 2147483647 h 1310"/>
              <a:gd name="T42" fmla="*/ 2147483647 w 1497"/>
              <a:gd name="T43" fmla="*/ 2147483647 h 1310"/>
              <a:gd name="T44" fmla="*/ 2147483647 w 1497"/>
              <a:gd name="T45" fmla="*/ 2147483647 h 1310"/>
              <a:gd name="T46" fmla="*/ 2147483647 w 1497"/>
              <a:gd name="T47" fmla="*/ 2147483647 h 1310"/>
              <a:gd name="T48" fmla="*/ 2147483647 w 1497"/>
              <a:gd name="T49" fmla="*/ 2147483647 h 1310"/>
              <a:gd name="T50" fmla="*/ 2147483647 w 1497"/>
              <a:gd name="T51" fmla="*/ 2147483647 h 1310"/>
              <a:gd name="T52" fmla="*/ 2147483647 w 1497"/>
              <a:gd name="T53" fmla="*/ 2147483647 h 1310"/>
              <a:gd name="T54" fmla="*/ 2147483647 w 1497"/>
              <a:gd name="T55" fmla="*/ 2147483647 h 1310"/>
              <a:gd name="T56" fmla="*/ 2147483647 w 1497"/>
              <a:gd name="T57" fmla="*/ 2147483647 h 1310"/>
              <a:gd name="T58" fmla="*/ 2147483647 w 1497"/>
              <a:gd name="T59" fmla="*/ 2147483647 h 1310"/>
              <a:gd name="T60" fmla="*/ 2147483647 w 1497"/>
              <a:gd name="T61" fmla="*/ 2147483647 h 1310"/>
              <a:gd name="T62" fmla="*/ 2147483647 w 1497"/>
              <a:gd name="T63" fmla="*/ 2147483647 h 1310"/>
              <a:gd name="T64" fmla="*/ 2147483647 w 1497"/>
              <a:gd name="T65" fmla="*/ 2147483647 h 1310"/>
              <a:gd name="T66" fmla="*/ 2147483647 w 1497"/>
              <a:gd name="T67" fmla="*/ 2147483647 h 1310"/>
              <a:gd name="T68" fmla="*/ 2147483647 w 1497"/>
              <a:gd name="T69" fmla="*/ 2147483647 h 1310"/>
              <a:gd name="T70" fmla="*/ 2147483647 w 1497"/>
              <a:gd name="T71" fmla="*/ 2147483647 h 1310"/>
              <a:gd name="T72" fmla="*/ 2147483647 w 1497"/>
              <a:gd name="T73" fmla="*/ 2147483647 h 1310"/>
              <a:gd name="T74" fmla="*/ 2147483647 w 1497"/>
              <a:gd name="T75" fmla="*/ 2147483647 h 1310"/>
              <a:gd name="T76" fmla="*/ 2147483647 w 1497"/>
              <a:gd name="T77" fmla="*/ 2147483647 h 1310"/>
              <a:gd name="T78" fmla="*/ 2147483647 w 1497"/>
              <a:gd name="T79" fmla="*/ 2147483647 h 1310"/>
              <a:gd name="T80" fmla="*/ 2147483647 w 1497"/>
              <a:gd name="T81" fmla="*/ 2147483647 h 1310"/>
              <a:gd name="T82" fmla="*/ 2147483647 w 1497"/>
              <a:gd name="T83" fmla="*/ 2147483647 h 1310"/>
              <a:gd name="T84" fmla="*/ 2147483647 w 1497"/>
              <a:gd name="T85" fmla="*/ 2147483647 h 1310"/>
              <a:gd name="T86" fmla="*/ 2147483647 w 1497"/>
              <a:gd name="T87" fmla="*/ 2147483647 h 1310"/>
              <a:gd name="T88" fmla="*/ 2147483647 w 1497"/>
              <a:gd name="T89" fmla="*/ 2147483647 h 1310"/>
              <a:gd name="T90" fmla="*/ 2147483647 w 1497"/>
              <a:gd name="T91" fmla="*/ 2147483647 h 1310"/>
              <a:gd name="T92" fmla="*/ 2147483647 w 1497"/>
              <a:gd name="T93" fmla="*/ 2147483647 h 1310"/>
              <a:gd name="T94" fmla="*/ 2147483647 w 1497"/>
              <a:gd name="T95" fmla="*/ 2147483647 h 1310"/>
              <a:gd name="T96" fmla="*/ 2147483647 w 1497"/>
              <a:gd name="T97" fmla="*/ 2147483647 h 1310"/>
              <a:gd name="T98" fmla="*/ 2147483647 w 1497"/>
              <a:gd name="T99" fmla="*/ 2147483647 h 1310"/>
              <a:gd name="T100" fmla="*/ 2147483647 w 1497"/>
              <a:gd name="T101" fmla="*/ 2147483647 h 1310"/>
              <a:gd name="T102" fmla="*/ 2147483647 w 1497"/>
              <a:gd name="T103" fmla="*/ 2147483647 h 1310"/>
              <a:gd name="T104" fmla="*/ 2147483647 w 1497"/>
              <a:gd name="T105" fmla="*/ 2147483647 h 131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7"/>
              <a:gd name="T160" fmla="*/ 0 h 1310"/>
              <a:gd name="T161" fmla="*/ 1497 w 1497"/>
              <a:gd name="T162" fmla="*/ 1310 h 131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7" h="1310">
                <a:moveTo>
                  <a:pt x="1325" y="252"/>
                </a:moveTo>
                <a:lnTo>
                  <a:pt x="1265" y="286"/>
                </a:lnTo>
                <a:lnTo>
                  <a:pt x="1123" y="306"/>
                </a:lnTo>
                <a:lnTo>
                  <a:pt x="1057" y="259"/>
                </a:lnTo>
                <a:lnTo>
                  <a:pt x="1004" y="240"/>
                </a:lnTo>
                <a:lnTo>
                  <a:pt x="953" y="169"/>
                </a:lnTo>
                <a:lnTo>
                  <a:pt x="891" y="133"/>
                </a:lnTo>
                <a:lnTo>
                  <a:pt x="847" y="62"/>
                </a:lnTo>
                <a:lnTo>
                  <a:pt x="796" y="36"/>
                </a:lnTo>
                <a:lnTo>
                  <a:pt x="792" y="26"/>
                </a:lnTo>
                <a:lnTo>
                  <a:pt x="775" y="34"/>
                </a:lnTo>
                <a:lnTo>
                  <a:pt x="737" y="3"/>
                </a:lnTo>
                <a:lnTo>
                  <a:pt x="720" y="0"/>
                </a:lnTo>
                <a:lnTo>
                  <a:pt x="702" y="15"/>
                </a:lnTo>
                <a:lnTo>
                  <a:pt x="701" y="38"/>
                </a:lnTo>
                <a:lnTo>
                  <a:pt x="709" y="67"/>
                </a:lnTo>
                <a:lnTo>
                  <a:pt x="705" y="74"/>
                </a:lnTo>
                <a:lnTo>
                  <a:pt x="690" y="65"/>
                </a:lnTo>
                <a:lnTo>
                  <a:pt x="657" y="64"/>
                </a:lnTo>
                <a:lnTo>
                  <a:pt x="654" y="85"/>
                </a:lnTo>
                <a:lnTo>
                  <a:pt x="639" y="97"/>
                </a:lnTo>
                <a:lnTo>
                  <a:pt x="546" y="123"/>
                </a:lnTo>
                <a:lnTo>
                  <a:pt x="530" y="148"/>
                </a:lnTo>
                <a:lnTo>
                  <a:pt x="531" y="165"/>
                </a:lnTo>
                <a:lnTo>
                  <a:pt x="559" y="195"/>
                </a:lnTo>
                <a:lnTo>
                  <a:pt x="555" y="248"/>
                </a:lnTo>
                <a:lnTo>
                  <a:pt x="533" y="283"/>
                </a:lnTo>
                <a:lnTo>
                  <a:pt x="492" y="283"/>
                </a:lnTo>
                <a:lnTo>
                  <a:pt x="441" y="322"/>
                </a:lnTo>
                <a:lnTo>
                  <a:pt x="455" y="346"/>
                </a:lnTo>
                <a:lnTo>
                  <a:pt x="437" y="369"/>
                </a:lnTo>
                <a:lnTo>
                  <a:pt x="438" y="424"/>
                </a:lnTo>
                <a:lnTo>
                  <a:pt x="413" y="440"/>
                </a:lnTo>
                <a:lnTo>
                  <a:pt x="397" y="439"/>
                </a:lnTo>
                <a:lnTo>
                  <a:pt x="377" y="411"/>
                </a:lnTo>
                <a:lnTo>
                  <a:pt x="357" y="409"/>
                </a:lnTo>
                <a:lnTo>
                  <a:pt x="350" y="395"/>
                </a:lnTo>
                <a:lnTo>
                  <a:pt x="338" y="394"/>
                </a:lnTo>
                <a:lnTo>
                  <a:pt x="333" y="413"/>
                </a:lnTo>
                <a:lnTo>
                  <a:pt x="314" y="415"/>
                </a:lnTo>
                <a:lnTo>
                  <a:pt x="266" y="323"/>
                </a:lnTo>
                <a:lnTo>
                  <a:pt x="253" y="321"/>
                </a:lnTo>
                <a:lnTo>
                  <a:pt x="213" y="390"/>
                </a:lnTo>
                <a:lnTo>
                  <a:pt x="134" y="386"/>
                </a:lnTo>
                <a:lnTo>
                  <a:pt x="112" y="361"/>
                </a:lnTo>
                <a:lnTo>
                  <a:pt x="99" y="386"/>
                </a:lnTo>
                <a:lnTo>
                  <a:pt x="31" y="382"/>
                </a:lnTo>
                <a:lnTo>
                  <a:pt x="0" y="351"/>
                </a:lnTo>
                <a:lnTo>
                  <a:pt x="9" y="451"/>
                </a:lnTo>
                <a:lnTo>
                  <a:pt x="61" y="580"/>
                </a:lnTo>
                <a:lnTo>
                  <a:pt x="82" y="599"/>
                </a:lnTo>
                <a:lnTo>
                  <a:pt x="108" y="596"/>
                </a:lnTo>
                <a:lnTo>
                  <a:pt x="202" y="424"/>
                </a:lnTo>
                <a:lnTo>
                  <a:pt x="258" y="448"/>
                </a:lnTo>
                <a:lnTo>
                  <a:pt x="294" y="495"/>
                </a:lnTo>
                <a:lnTo>
                  <a:pt x="309" y="497"/>
                </a:lnTo>
                <a:lnTo>
                  <a:pt x="326" y="525"/>
                </a:lnTo>
                <a:lnTo>
                  <a:pt x="337" y="574"/>
                </a:lnTo>
                <a:lnTo>
                  <a:pt x="332" y="642"/>
                </a:lnTo>
                <a:lnTo>
                  <a:pt x="364" y="721"/>
                </a:lnTo>
                <a:lnTo>
                  <a:pt x="458" y="804"/>
                </a:lnTo>
                <a:lnTo>
                  <a:pt x="408" y="813"/>
                </a:lnTo>
                <a:lnTo>
                  <a:pt x="392" y="833"/>
                </a:lnTo>
                <a:lnTo>
                  <a:pt x="394" y="858"/>
                </a:lnTo>
                <a:lnTo>
                  <a:pt x="441" y="930"/>
                </a:lnTo>
                <a:lnTo>
                  <a:pt x="570" y="1027"/>
                </a:lnTo>
                <a:lnTo>
                  <a:pt x="595" y="1107"/>
                </a:lnTo>
                <a:lnTo>
                  <a:pt x="740" y="1117"/>
                </a:lnTo>
                <a:lnTo>
                  <a:pt x="989" y="1310"/>
                </a:lnTo>
                <a:lnTo>
                  <a:pt x="1026" y="1291"/>
                </a:lnTo>
                <a:lnTo>
                  <a:pt x="920" y="1173"/>
                </a:lnTo>
                <a:lnTo>
                  <a:pt x="915" y="1117"/>
                </a:lnTo>
                <a:lnTo>
                  <a:pt x="896" y="1098"/>
                </a:lnTo>
                <a:lnTo>
                  <a:pt x="870" y="1087"/>
                </a:lnTo>
                <a:lnTo>
                  <a:pt x="780" y="985"/>
                </a:lnTo>
                <a:lnTo>
                  <a:pt x="777" y="963"/>
                </a:lnTo>
                <a:lnTo>
                  <a:pt x="734" y="897"/>
                </a:lnTo>
                <a:lnTo>
                  <a:pt x="701" y="886"/>
                </a:lnTo>
                <a:lnTo>
                  <a:pt x="666" y="822"/>
                </a:lnTo>
                <a:lnTo>
                  <a:pt x="644" y="820"/>
                </a:lnTo>
                <a:lnTo>
                  <a:pt x="649" y="786"/>
                </a:lnTo>
                <a:lnTo>
                  <a:pt x="660" y="777"/>
                </a:lnTo>
                <a:lnTo>
                  <a:pt x="643" y="749"/>
                </a:lnTo>
                <a:lnTo>
                  <a:pt x="643" y="722"/>
                </a:lnTo>
                <a:lnTo>
                  <a:pt x="620" y="692"/>
                </a:lnTo>
                <a:lnTo>
                  <a:pt x="603" y="634"/>
                </a:lnTo>
                <a:lnTo>
                  <a:pt x="582" y="630"/>
                </a:lnTo>
                <a:lnTo>
                  <a:pt x="549" y="597"/>
                </a:lnTo>
                <a:lnTo>
                  <a:pt x="551" y="586"/>
                </a:lnTo>
                <a:lnTo>
                  <a:pt x="567" y="576"/>
                </a:lnTo>
                <a:lnTo>
                  <a:pt x="563" y="557"/>
                </a:lnTo>
                <a:lnTo>
                  <a:pt x="569" y="469"/>
                </a:lnTo>
                <a:lnTo>
                  <a:pt x="596" y="442"/>
                </a:lnTo>
                <a:lnTo>
                  <a:pt x="637" y="452"/>
                </a:lnTo>
                <a:lnTo>
                  <a:pt x="638" y="467"/>
                </a:lnTo>
                <a:lnTo>
                  <a:pt x="698" y="536"/>
                </a:lnTo>
                <a:lnTo>
                  <a:pt x="711" y="538"/>
                </a:lnTo>
                <a:lnTo>
                  <a:pt x="758" y="459"/>
                </a:lnTo>
                <a:lnTo>
                  <a:pt x="844" y="473"/>
                </a:lnTo>
                <a:lnTo>
                  <a:pt x="863" y="450"/>
                </a:lnTo>
                <a:lnTo>
                  <a:pt x="870" y="450"/>
                </a:lnTo>
                <a:lnTo>
                  <a:pt x="926" y="494"/>
                </a:lnTo>
                <a:lnTo>
                  <a:pt x="944" y="495"/>
                </a:lnTo>
                <a:lnTo>
                  <a:pt x="954" y="483"/>
                </a:lnTo>
                <a:lnTo>
                  <a:pt x="972" y="502"/>
                </a:lnTo>
                <a:lnTo>
                  <a:pt x="1043" y="514"/>
                </a:lnTo>
                <a:lnTo>
                  <a:pt x="1049" y="506"/>
                </a:lnTo>
                <a:lnTo>
                  <a:pt x="1059" y="507"/>
                </a:lnTo>
                <a:lnTo>
                  <a:pt x="1097" y="539"/>
                </a:lnTo>
                <a:lnTo>
                  <a:pt x="1110" y="538"/>
                </a:lnTo>
                <a:lnTo>
                  <a:pt x="1139" y="506"/>
                </a:lnTo>
                <a:lnTo>
                  <a:pt x="1154" y="509"/>
                </a:lnTo>
                <a:lnTo>
                  <a:pt x="1172" y="532"/>
                </a:lnTo>
                <a:lnTo>
                  <a:pt x="1185" y="535"/>
                </a:lnTo>
                <a:lnTo>
                  <a:pt x="1199" y="516"/>
                </a:lnTo>
                <a:lnTo>
                  <a:pt x="1249" y="523"/>
                </a:lnTo>
                <a:lnTo>
                  <a:pt x="1267" y="550"/>
                </a:lnTo>
                <a:lnTo>
                  <a:pt x="1278" y="542"/>
                </a:lnTo>
                <a:lnTo>
                  <a:pt x="1278" y="532"/>
                </a:lnTo>
                <a:lnTo>
                  <a:pt x="1310" y="534"/>
                </a:lnTo>
                <a:lnTo>
                  <a:pt x="1342" y="571"/>
                </a:lnTo>
                <a:lnTo>
                  <a:pt x="1334" y="589"/>
                </a:lnTo>
                <a:lnTo>
                  <a:pt x="1336" y="600"/>
                </a:lnTo>
                <a:lnTo>
                  <a:pt x="1360" y="620"/>
                </a:lnTo>
                <a:lnTo>
                  <a:pt x="1398" y="619"/>
                </a:lnTo>
                <a:lnTo>
                  <a:pt x="1428" y="597"/>
                </a:lnTo>
                <a:lnTo>
                  <a:pt x="1434" y="575"/>
                </a:lnTo>
                <a:lnTo>
                  <a:pt x="1424" y="568"/>
                </a:lnTo>
                <a:lnTo>
                  <a:pt x="1418" y="524"/>
                </a:lnTo>
                <a:lnTo>
                  <a:pt x="1429" y="510"/>
                </a:lnTo>
                <a:lnTo>
                  <a:pt x="1435" y="488"/>
                </a:lnTo>
                <a:lnTo>
                  <a:pt x="1445" y="486"/>
                </a:lnTo>
                <a:lnTo>
                  <a:pt x="1480" y="494"/>
                </a:lnTo>
                <a:lnTo>
                  <a:pt x="1497" y="485"/>
                </a:lnTo>
                <a:lnTo>
                  <a:pt x="1495" y="475"/>
                </a:lnTo>
                <a:lnTo>
                  <a:pt x="1485" y="470"/>
                </a:lnTo>
                <a:lnTo>
                  <a:pt x="1465" y="471"/>
                </a:lnTo>
                <a:lnTo>
                  <a:pt x="1448" y="462"/>
                </a:lnTo>
                <a:lnTo>
                  <a:pt x="1427" y="464"/>
                </a:lnTo>
                <a:lnTo>
                  <a:pt x="1406" y="442"/>
                </a:lnTo>
                <a:lnTo>
                  <a:pt x="1388" y="442"/>
                </a:lnTo>
                <a:lnTo>
                  <a:pt x="1381" y="434"/>
                </a:lnTo>
                <a:lnTo>
                  <a:pt x="1388" y="412"/>
                </a:lnTo>
                <a:lnTo>
                  <a:pt x="1382" y="403"/>
                </a:lnTo>
                <a:lnTo>
                  <a:pt x="1386" y="391"/>
                </a:lnTo>
                <a:lnTo>
                  <a:pt x="1395" y="391"/>
                </a:lnTo>
                <a:lnTo>
                  <a:pt x="1404" y="384"/>
                </a:lnTo>
                <a:lnTo>
                  <a:pt x="1404" y="377"/>
                </a:lnTo>
                <a:lnTo>
                  <a:pt x="1390" y="366"/>
                </a:lnTo>
                <a:lnTo>
                  <a:pt x="1381" y="366"/>
                </a:lnTo>
                <a:lnTo>
                  <a:pt x="1371" y="376"/>
                </a:lnTo>
                <a:lnTo>
                  <a:pt x="1356" y="368"/>
                </a:lnTo>
                <a:lnTo>
                  <a:pt x="1354" y="356"/>
                </a:lnTo>
                <a:lnTo>
                  <a:pt x="1367" y="338"/>
                </a:lnTo>
                <a:lnTo>
                  <a:pt x="1366" y="323"/>
                </a:lnTo>
                <a:lnTo>
                  <a:pt x="1355" y="312"/>
                </a:lnTo>
                <a:lnTo>
                  <a:pt x="1362" y="302"/>
                </a:lnTo>
                <a:lnTo>
                  <a:pt x="1360" y="286"/>
                </a:lnTo>
                <a:lnTo>
                  <a:pt x="1325" y="252"/>
                </a:lnTo>
              </a:path>
            </a:pathLst>
          </a:custGeom>
          <a:solidFill>
            <a:schemeClr val="accent5">
              <a:lumMod val="40000"/>
              <a:lumOff val="60000"/>
            </a:schemeClr>
          </a:solidFill>
          <a:ln w="6350">
            <a:solidFill>
              <a:schemeClr val="tx1"/>
            </a:solidFill>
            <a:round/>
            <a:headEnd/>
            <a:tailEnd/>
          </a:ln>
        </p:spPr>
        <p:txBody>
          <a:bodyPr/>
          <a:lstStyle/>
          <a:p>
            <a:pPr>
              <a:buFontTx/>
              <a:buChar char="•"/>
              <a:defRPr/>
            </a:pPr>
            <a:endParaRPr lang="nb-NO" i="1">
              <a:solidFill>
                <a:srgbClr val="333399"/>
              </a:solidFill>
              <a:latin typeface="Arial" charset="0"/>
              <a:cs typeface="Arial" charset="0"/>
            </a:endParaRPr>
          </a:p>
        </p:txBody>
      </p:sp>
      <p:sp>
        <p:nvSpPr>
          <p:cNvPr id="112" name="Freeform 111"/>
          <p:cNvSpPr>
            <a:spLocks/>
          </p:cNvSpPr>
          <p:nvPr/>
        </p:nvSpPr>
        <p:spPr bwMode="auto">
          <a:xfrm rot="21249101">
            <a:off x="8113885" y="5108187"/>
            <a:ext cx="180975" cy="400050"/>
          </a:xfrm>
          <a:custGeom>
            <a:avLst/>
            <a:gdLst>
              <a:gd name="T0" fmla="*/ 2147483647 w 490"/>
              <a:gd name="T1" fmla="*/ 2147483647 h 1075"/>
              <a:gd name="T2" fmla="*/ 2147483647 w 490"/>
              <a:gd name="T3" fmla="*/ 2147483647 h 1075"/>
              <a:gd name="T4" fmla="*/ 2147483647 w 490"/>
              <a:gd name="T5" fmla="*/ 2147483647 h 1075"/>
              <a:gd name="T6" fmla="*/ 2147483647 w 490"/>
              <a:gd name="T7" fmla="*/ 2147483647 h 1075"/>
              <a:gd name="T8" fmla="*/ 2147483647 w 490"/>
              <a:gd name="T9" fmla="*/ 2147483647 h 1075"/>
              <a:gd name="T10" fmla="*/ 0 w 490"/>
              <a:gd name="T11" fmla="*/ 2147483647 h 1075"/>
              <a:gd name="T12" fmla="*/ 2147483647 w 490"/>
              <a:gd name="T13" fmla="*/ 2147483647 h 1075"/>
              <a:gd name="T14" fmla="*/ 2147483647 w 490"/>
              <a:gd name="T15" fmla="*/ 2147483647 h 1075"/>
              <a:gd name="T16" fmla="*/ 2147483647 w 490"/>
              <a:gd name="T17" fmla="*/ 2147483647 h 1075"/>
              <a:gd name="T18" fmla="*/ 2147483647 w 490"/>
              <a:gd name="T19" fmla="*/ 2147483647 h 1075"/>
              <a:gd name="T20" fmla="*/ 2147483647 w 490"/>
              <a:gd name="T21" fmla="*/ 2147483647 h 1075"/>
              <a:gd name="T22" fmla="*/ 2147483647 w 490"/>
              <a:gd name="T23" fmla="*/ 2147483647 h 1075"/>
              <a:gd name="T24" fmla="*/ 2147483647 w 490"/>
              <a:gd name="T25" fmla="*/ 2147483647 h 1075"/>
              <a:gd name="T26" fmla="*/ 2147483647 w 490"/>
              <a:gd name="T27" fmla="*/ 2147483647 h 1075"/>
              <a:gd name="T28" fmla="*/ 2147483647 w 490"/>
              <a:gd name="T29" fmla="*/ 2147483647 h 1075"/>
              <a:gd name="T30" fmla="*/ 2147483647 w 490"/>
              <a:gd name="T31" fmla="*/ 2147483647 h 1075"/>
              <a:gd name="T32" fmla="*/ 2147483647 w 490"/>
              <a:gd name="T33" fmla="*/ 2147483647 h 1075"/>
              <a:gd name="T34" fmla="*/ 2147483647 w 490"/>
              <a:gd name="T35" fmla="*/ 2147483647 h 1075"/>
              <a:gd name="T36" fmla="*/ 2147483647 w 490"/>
              <a:gd name="T37" fmla="*/ 2147483647 h 1075"/>
              <a:gd name="T38" fmla="*/ 2147483647 w 490"/>
              <a:gd name="T39" fmla="*/ 2147483647 h 1075"/>
              <a:gd name="T40" fmla="*/ 2147483647 w 490"/>
              <a:gd name="T41" fmla="*/ 2147483647 h 1075"/>
              <a:gd name="T42" fmla="*/ 2147483647 w 490"/>
              <a:gd name="T43" fmla="*/ 0 h 1075"/>
              <a:gd name="T44" fmla="*/ 2147483647 w 490"/>
              <a:gd name="T45" fmla="*/ 2147483647 h 1075"/>
              <a:gd name="T46" fmla="*/ 2147483647 w 490"/>
              <a:gd name="T47" fmla="*/ 2147483647 h 1075"/>
              <a:gd name="T48" fmla="*/ 2147483647 w 490"/>
              <a:gd name="T49" fmla="*/ 2147483647 h 1075"/>
              <a:gd name="T50" fmla="*/ 2147483647 w 490"/>
              <a:gd name="T51" fmla="*/ 2147483647 h 1075"/>
              <a:gd name="T52" fmla="*/ 2147483647 w 490"/>
              <a:gd name="T53" fmla="*/ 2147483647 h 1075"/>
              <a:gd name="T54" fmla="*/ 2147483647 w 490"/>
              <a:gd name="T55" fmla="*/ 2147483647 h 1075"/>
              <a:gd name="T56" fmla="*/ 2147483647 w 490"/>
              <a:gd name="T57" fmla="*/ 2147483647 h 1075"/>
              <a:gd name="T58" fmla="*/ 2147483647 w 490"/>
              <a:gd name="T59" fmla="*/ 2147483647 h 1075"/>
              <a:gd name="T60" fmla="*/ 2147483647 w 490"/>
              <a:gd name="T61" fmla="*/ 2147483647 h 1075"/>
              <a:gd name="T62" fmla="*/ 2147483647 w 490"/>
              <a:gd name="T63" fmla="*/ 2147483647 h 1075"/>
              <a:gd name="T64" fmla="*/ 2147483647 w 490"/>
              <a:gd name="T65" fmla="*/ 2147483647 h 1075"/>
              <a:gd name="T66" fmla="*/ 2147483647 w 490"/>
              <a:gd name="T67" fmla="*/ 2147483647 h 1075"/>
              <a:gd name="T68" fmla="*/ 2147483647 w 490"/>
              <a:gd name="T69" fmla="*/ 2147483647 h 1075"/>
              <a:gd name="T70" fmla="*/ 2147483647 w 490"/>
              <a:gd name="T71" fmla="*/ 2147483647 h 1075"/>
              <a:gd name="T72" fmla="*/ 2147483647 w 490"/>
              <a:gd name="T73" fmla="*/ 2147483647 h 1075"/>
              <a:gd name="T74" fmla="*/ 2147483647 w 490"/>
              <a:gd name="T75" fmla="*/ 2147483647 h 107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0"/>
              <a:gd name="T115" fmla="*/ 0 h 1075"/>
              <a:gd name="T116" fmla="*/ 490 w 490"/>
              <a:gd name="T117" fmla="*/ 1075 h 107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0" h="1075">
                <a:moveTo>
                  <a:pt x="246" y="1071"/>
                </a:moveTo>
                <a:lnTo>
                  <a:pt x="199" y="1050"/>
                </a:lnTo>
                <a:lnTo>
                  <a:pt x="190" y="995"/>
                </a:lnTo>
                <a:lnTo>
                  <a:pt x="156" y="946"/>
                </a:lnTo>
                <a:lnTo>
                  <a:pt x="67" y="912"/>
                </a:lnTo>
                <a:lnTo>
                  <a:pt x="0" y="791"/>
                </a:lnTo>
                <a:lnTo>
                  <a:pt x="37" y="799"/>
                </a:lnTo>
                <a:lnTo>
                  <a:pt x="37" y="755"/>
                </a:lnTo>
                <a:lnTo>
                  <a:pt x="19" y="686"/>
                </a:lnTo>
                <a:lnTo>
                  <a:pt x="38" y="622"/>
                </a:lnTo>
                <a:lnTo>
                  <a:pt x="48" y="611"/>
                </a:lnTo>
                <a:lnTo>
                  <a:pt x="44" y="562"/>
                </a:lnTo>
                <a:lnTo>
                  <a:pt x="54" y="520"/>
                </a:lnTo>
                <a:lnTo>
                  <a:pt x="33" y="467"/>
                </a:lnTo>
                <a:lnTo>
                  <a:pt x="78" y="313"/>
                </a:lnTo>
                <a:lnTo>
                  <a:pt x="56" y="287"/>
                </a:lnTo>
                <a:lnTo>
                  <a:pt x="13" y="278"/>
                </a:lnTo>
                <a:lnTo>
                  <a:pt x="41" y="201"/>
                </a:lnTo>
                <a:lnTo>
                  <a:pt x="33" y="147"/>
                </a:lnTo>
                <a:lnTo>
                  <a:pt x="54" y="76"/>
                </a:lnTo>
                <a:lnTo>
                  <a:pt x="90" y="47"/>
                </a:lnTo>
                <a:lnTo>
                  <a:pt x="122" y="0"/>
                </a:lnTo>
                <a:lnTo>
                  <a:pt x="158" y="37"/>
                </a:lnTo>
                <a:lnTo>
                  <a:pt x="229" y="44"/>
                </a:lnTo>
                <a:lnTo>
                  <a:pt x="258" y="100"/>
                </a:lnTo>
                <a:lnTo>
                  <a:pt x="308" y="121"/>
                </a:lnTo>
                <a:lnTo>
                  <a:pt x="366" y="197"/>
                </a:lnTo>
                <a:lnTo>
                  <a:pt x="347" y="460"/>
                </a:lnTo>
                <a:lnTo>
                  <a:pt x="389" y="559"/>
                </a:lnTo>
                <a:lnTo>
                  <a:pt x="479" y="643"/>
                </a:lnTo>
                <a:lnTo>
                  <a:pt x="490" y="764"/>
                </a:lnTo>
                <a:lnTo>
                  <a:pt x="426" y="824"/>
                </a:lnTo>
                <a:lnTo>
                  <a:pt x="381" y="912"/>
                </a:lnTo>
                <a:lnTo>
                  <a:pt x="332" y="948"/>
                </a:lnTo>
                <a:lnTo>
                  <a:pt x="316" y="1008"/>
                </a:lnTo>
                <a:lnTo>
                  <a:pt x="295" y="1041"/>
                </a:lnTo>
                <a:lnTo>
                  <a:pt x="252" y="1075"/>
                </a:lnTo>
                <a:lnTo>
                  <a:pt x="246" y="1071"/>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13" name="Freeform 112"/>
          <p:cNvSpPr>
            <a:spLocks/>
          </p:cNvSpPr>
          <p:nvPr/>
        </p:nvSpPr>
        <p:spPr bwMode="auto">
          <a:xfrm rot="21249101">
            <a:off x="8113885" y="5108187"/>
            <a:ext cx="180975" cy="400050"/>
          </a:xfrm>
          <a:custGeom>
            <a:avLst/>
            <a:gdLst>
              <a:gd name="T0" fmla="*/ 2147483647 w 490"/>
              <a:gd name="T1" fmla="*/ 2147483647 h 1075"/>
              <a:gd name="T2" fmla="*/ 2147483647 w 490"/>
              <a:gd name="T3" fmla="*/ 2147483647 h 1075"/>
              <a:gd name="T4" fmla="*/ 2147483647 w 490"/>
              <a:gd name="T5" fmla="*/ 2147483647 h 1075"/>
              <a:gd name="T6" fmla="*/ 2147483647 w 490"/>
              <a:gd name="T7" fmla="*/ 2147483647 h 1075"/>
              <a:gd name="T8" fmla="*/ 2147483647 w 490"/>
              <a:gd name="T9" fmla="*/ 2147483647 h 1075"/>
              <a:gd name="T10" fmla="*/ 0 w 490"/>
              <a:gd name="T11" fmla="*/ 2147483647 h 1075"/>
              <a:gd name="T12" fmla="*/ 2147483647 w 490"/>
              <a:gd name="T13" fmla="*/ 2147483647 h 1075"/>
              <a:gd name="T14" fmla="*/ 2147483647 w 490"/>
              <a:gd name="T15" fmla="*/ 2147483647 h 1075"/>
              <a:gd name="T16" fmla="*/ 2147483647 w 490"/>
              <a:gd name="T17" fmla="*/ 2147483647 h 1075"/>
              <a:gd name="T18" fmla="*/ 2147483647 w 490"/>
              <a:gd name="T19" fmla="*/ 2147483647 h 1075"/>
              <a:gd name="T20" fmla="*/ 2147483647 w 490"/>
              <a:gd name="T21" fmla="*/ 2147483647 h 1075"/>
              <a:gd name="T22" fmla="*/ 2147483647 w 490"/>
              <a:gd name="T23" fmla="*/ 2147483647 h 1075"/>
              <a:gd name="T24" fmla="*/ 2147483647 w 490"/>
              <a:gd name="T25" fmla="*/ 2147483647 h 1075"/>
              <a:gd name="T26" fmla="*/ 2147483647 w 490"/>
              <a:gd name="T27" fmla="*/ 2147483647 h 1075"/>
              <a:gd name="T28" fmla="*/ 2147483647 w 490"/>
              <a:gd name="T29" fmla="*/ 2147483647 h 1075"/>
              <a:gd name="T30" fmla="*/ 2147483647 w 490"/>
              <a:gd name="T31" fmla="*/ 2147483647 h 1075"/>
              <a:gd name="T32" fmla="*/ 2147483647 w 490"/>
              <a:gd name="T33" fmla="*/ 2147483647 h 1075"/>
              <a:gd name="T34" fmla="*/ 2147483647 w 490"/>
              <a:gd name="T35" fmla="*/ 2147483647 h 1075"/>
              <a:gd name="T36" fmla="*/ 2147483647 w 490"/>
              <a:gd name="T37" fmla="*/ 2147483647 h 1075"/>
              <a:gd name="T38" fmla="*/ 2147483647 w 490"/>
              <a:gd name="T39" fmla="*/ 2147483647 h 1075"/>
              <a:gd name="T40" fmla="*/ 2147483647 w 490"/>
              <a:gd name="T41" fmla="*/ 2147483647 h 1075"/>
              <a:gd name="T42" fmla="*/ 2147483647 w 490"/>
              <a:gd name="T43" fmla="*/ 0 h 1075"/>
              <a:gd name="T44" fmla="*/ 2147483647 w 490"/>
              <a:gd name="T45" fmla="*/ 2147483647 h 1075"/>
              <a:gd name="T46" fmla="*/ 2147483647 w 490"/>
              <a:gd name="T47" fmla="*/ 2147483647 h 1075"/>
              <a:gd name="T48" fmla="*/ 2147483647 w 490"/>
              <a:gd name="T49" fmla="*/ 2147483647 h 1075"/>
              <a:gd name="T50" fmla="*/ 2147483647 w 490"/>
              <a:gd name="T51" fmla="*/ 2147483647 h 1075"/>
              <a:gd name="T52" fmla="*/ 2147483647 w 490"/>
              <a:gd name="T53" fmla="*/ 2147483647 h 1075"/>
              <a:gd name="T54" fmla="*/ 2147483647 w 490"/>
              <a:gd name="T55" fmla="*/ 2147483647 h 1075"/>
              <a:gd name="T56" fmla="*/ 2147483647 w 490"/>
              <a:gd name="T57" fmla="*/ 2147483647 h 1075"/>
              <a:gd name="T58" fmla="*/ 2147483647 w 490"/>
              <a:gd name="T59" fmla="*/ 2147483647 h 1075"/>
              <a:gd name="T60" fmla="*/ 2147483647 w 490"/>
              <a:gd name="T61" fmla="*/ 2147483647 h 1075"/>
              <a:gd name="T62" fmla="*/ 2147483647 w 490"/>
              <a:gd name="T63" fmla="*/ 2147483647 h 1075"/>
              <a:gd name="T64" fmla="*/ 2147483647 w 490"/>
              <a:gd name="T65" fmla="*/ 2147483647 h 1075"/>
              <a:gd name="T66" fmla="*/ 2147483647 w 490"/>
              <a:gd name="T67" fmla="*/ 2147483647 h 1075"/>
              <a:gd name="T68" fmla="*/ 2147483647 w 490"/>
              <a:gd name="T69" fmla="*/ 2147483647 h 1075"/>
              <a:gd name="T70" fmla="*/ 2147483647 w 490"/>
              <a:gd name="T71" fmla="*/ 2147483647 h 1075"/>
              <a:gd name="T72" fmla="*/ 2147483647 w 490"/>
              <a:gd name="T73" fmla="*/ 2147483647 h 1075"/>
              <a:gd name="T74" fmla="*/ 2147483647 w 490"/>
              <a:gd name="T75" fmla="*/ 2147483647 h 107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0"/>
              <a:gd name="T115" fmla="*/ 0 h 1075"/>
              <a:gd name="T116" fmla="*/ 490 w 490"/>
              <a:gd name="T117" fmla="*/ 1075 h 107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0" h="1075">
                <a:moveTo>
                  <a:pt x="246" y="1071"/>
                </a:moveTo>
                <a:lnTo>
                  <a:pt x="199" y="1050"/>
                </a:lnTo>
                <a:lnTo>
                  <a:pt x="190" y="995"/>
                </a:lnTo>
                <a:lnTo>
                  <a:pt x="156" y="946"/>
                </a:lnTo>
                <a:lnTo>
                  <a:pt x="67" y="912"/>
                </a:lnTo>
                <a:lnTo>
                  <a:pt x="0" y="791"/>
                </a:lnTo>
                <a:lnTo>
                  <a:pt x="37" y="799"/>
                </a:lnTo>
                <a:lnTo>
                  <a:pt x="37" y="755"/>
                </a:lnTo>
                <a:lnTo>
                  <a:pt x="19" y="686"/>
                </a:lnTo>
                <a:lnTo>
                  <a:pt x="38" y="622"/>
                </a:lnTo>
                <a:lnTo>
                  <a:pt x="48" y="611"/>
                </a:lnTo>
                <a:lnTo>
                  <a:pt x="44" y="562"/>
                </a:lnTo>
                <a:lnTo>
                  <a:pt x="54" y="520"/>
                </a:lnTo>
                <a:lnTo>
                  <a:pt x="33" y="467"/>
                </a:lnTo>
                <a:lnTo>
                  <a:pt x="78" y="313"/>
                </a:lnTo>
                <a:lnTo>
                  <a:pt x="56" y="287"/>
                </a:lnTo>
                <a:lnTo>
                  <a:pt x="13" y="278"/>
                </a:lnTo>
                <a:lnTo>
                  <a:pt x="41" y="201"/>
                </a:lnTo>
                <a:lnTo>
                  <a:pt x="33" y="147"/>
                </a:lnTo>
                <a:lnTo>
                  <a:pt x="54" y="76"/>
                </a:lnTo>
                <a:lnTo>
                  <a:pt x="90" y="47"/>
                </a:lnTo>
                <a:lnTo>
                  <a:pt x="122" y="0"/>
                </a:lnTo>
                <a:lnTo>
                  <a:pt x="158" y="37"/>
                </a:lnTo>
                <a:lnTo>
                  <a:pt x="229" y="44"/>
                </a:lnTo>
                <a:lnTo>
                  <a:pt x="258" y="100"/>
                </a:lnTo>
                <a:lnTo>
                  <a:pt x="308" y="121"/>
                </a:lnTo>
                <a:lnTo>
                  <a:pt x="366" y="197"/>
                </a:lnTo>
                <a:lnTo>
                  <a:pt x="347" y="460"/>
                </a:lnTo>
                <a:lnTo>
                  <a:pt x="389" y="559"/>
                </a:lnTo>
                <a:lnTo>
                  <a:pt x="479" y="643"/>
                </a:lnTo>
                <a:lnTo>
                  <a:pt x="490" y="764"/>
                </a:lnTo>
                <a:lnTo>
                  <a:pt x="426" y="824"/>
                </a:lnTo>
                <a:lnTo>
                  <a:pt x="381" y="912"/>
                </a:lnTo>
                <a:lnTo>
                  <a:pt x="332" y="948"/>
                </a:lnTo>
                <a:lnTo>
                  <a:pt x="316" y="1008"/>
                </a:lnTo>
                <a:lnTo>
                  <a:pt x="295" y="1041"/>
                </a:lnTo>
                <a:lnTo>
                  <a:pt x="252" y="1075"/>
                </a:lnTo>
                <a:lnTo>
                  <a:pt x="246" y="1071"/>
                </a:lnTo>
              </a:path>
            </a:pathLst>
          </a:custGeom>
          <a:solidFill>
            <a:schemeClr val="bg1">
              <a:lumMod val="75000"/>
            </a:schemeClr>
          </a:solidFill>
          <a:ln w="6350">
            <a:solidFill>
              <a:srgbClr val="3F3F3F"/>
            </a:solidFill>
            <a:round/>
            <a:headEnd/>
            <a:tailEnd/>
          </a:ln>
        </p:spPr>
        <p:txBody>
          <a:bodyPr/>
          <a:lstStyle/>
          <a:p>
            <a:pPr>
              <a:buFontTx/>
              <a:buChar char="•"/>
              <a:defRPr/>
            </a:pPr>
            <a:endParaRPr lang="nb-NO" i="1">
              <a:solidFill>
                <a:srgbClr val="333399"/>
              </a:solidFill>
              <a:latin typeface="Arial" charset="0"/>
              <a:cs typeface="Arial" charset="0"/>
            </a:endParaRPr>
          </a:p>
        </p:txBody>
      </p:sp>
      <p:sp>
        <p:nvSpPr>
          <p:cNvPr id="114" name="Freeform 113" descr="Large grid"/>
          <p:cNvSpPr>
            <a:spLocks/>
          </p:cNvSpPr>
          <p:nvPr/>
        </p:nvSpPr>
        <p:spPr bwMode="auto">
          <a:xfrm rot="21249101">
            <a:off x="8064672" y="3215887"/>
            <a:ext cx="444500" cy="347662"/>
          </a:xfrm>
          <a:custGeom>
            <a:avLst/>
            <a:gdLst>
              <a:gd name="T0" fmla="*/ 2147483647 w 1199"/>
              <a:gd name="T1" fmla="*/ 2147483647 h 936"/>
              <a:gd name="T2" fmla="*/ 2147483647 w 1199"/>
              <a:gd name="T3" fmla="*/ 2147483647 h 936"/>
              <a:gd name="T4" fmla="*/ 2147483647 w 1199"/>
              <a:gd name="T5" fmla="*/ 2147483647 h 936"/>
              <a:gd name="T6" fmla="*/ 2147483647 w 1199"/>
              <a:gd name="T7" fmla="*/ 2147483647 h 936"/>
              <a:gd name="T8" fmla="*/ 2147483647 w 1199"/>
              <a:gd name="T9" fmla="*/ 2147483647 h 936"/>
              <a:gd name="T10" fmla="*/ 2147483647 w 1199"/>
              <a:gd name="T11" fmla="*/ 2147483647 h 936"/>
              <a:gd name="T12" fmla="*/ 2147483647 w 1199"/>
              <a:gd name="T13" fmla="*/ 2147483647 h 936"/>
              <a:gd name="T14" fmla="*/ 2147483647 w 1199"/>
              <a:gd name="T15" fmla="*/ 2147483647 h 936"/>
              <a:gd name="T16" fmla="*/ 2147483647 w 1199"/>
              <a:gd name="T17" fmla="*/ 2147483647 h 936"/>
              <a:gd name="T18" fmla="*/ 2147483647 w 1199"/>
              <a:gd name="T19" fmla="*/ 2147483647 h 936"/>
              <a:gd name="T20" fmla="*/ 2147483647 w 1199"/>
              <a:gd name="T21" fmla="*/ 2147483647 h 936"/>
              <a:gd name="T22" fmla="*/ 2147483647 w 1199"/>
              <a:gd name="T23" fmla="*/ 2147483647 h 936"/>
              <a:gd name="T24" fmla="*/ 2147483647 w 1199"/>
              <a:gd name="T25" fmla="*/ 2147483647 h 936"/>
              <a:gd name="T26" fmla="*/ 2147483647 w 1199"/>
              <a:gd name="T27" fmla="*/ 2147483647 h 936"/>
              <a:gd name="T28" fmla="*/ 2147483647 w 1199"/>
              <a:gd name="T29" fmla="*/ 2147483647 h 936"/>
              <a:gd name="T30" fmla="*/ 2147483647 w 1199"/>
              <a:gd name="T31" fmla="*/ 2147483647 h 936"/>
              <a:gd name="T32" fmla="*/ 2147483647 w 1199"/>
              <a:gd name="T33" fmla="*/ 2147483647 h 936"/>
              <a:gd name="T34" fmla="*/ 2147483647 w 1199"/>
              <a:gd name="T35" fmla="*/ 2147483647 h 936"/>
              <a:gd name="T36" fmla="*/ 2147483647 w 1199"/>
              <a:gd name="T37" fmla="*/ 2147483647 h 936"/>
              <a:gd name="T38" fmla="*/ 2147483647 w 1199"/>
              <a:gd name="T39" fmla="*/ 2147483647 h 936"/>
              <a:gd name="T40" fmla="*/ 2147483647 w 1199"/>
              <a:gd name="T41" fmla="*/ 2147483647 h 936"/>
              <a:gd name="T42" fmla="*/ 2147483647 w 1199"/>
              <a:gd name="T43" fmla="*/ 2147483647 h 936"/>
              <a:gd name="T44" fmla="*/ 2147483647 w 1199"/>
              <a:gd name="T45" fmla="*/ 2147483647 h 936"/>
              <a:gd name="T46" fmla="*/ 2147483647 w 1199"/>
              <a:gd name="T47" fmla="*/ 2147483647 h 936"/>
              <a:gd name="T48" fmla="*/ 2147483647 w 1199"/>
              <a:gd name="T49" fmla="*/ 2147483647 h 936"/>
              <a:gd name="T50" fmla="*/ 2147483647 w 1199"/>
              <a:gd name="T51" fmla="*/ 2147483647 h 936"/>
              <a:gd name="T52" fmla="*/ 2147483647 w 1199"/>
              <a:gd name="T53" fmla="*/ 2147483647 h 936"/>
              <a:gd name="T54" fmla="*/ 2147483647 w 1199"/>
              <a:gd name="T55" fmla="*/ 2147483647 h 936"/>
              <a:gd name="T56" fmla="*/ 2147483647 w 1199"/>
              <a:gd name="T57" fmla="*/ 2147483647 h 936"/>
              <a:gd name="T58" fmla="*/ 2147483647 w 1199"/>
              <a:gd name="T59" fmla="*/ 0 h 936"/>
              <a:gd name="T60" fmla="*/ 2147483647 w 1199"/>
              <a:gd name="T61" fmla="*/ 2147483647 h 936"/>
              <a:gd name="T62" fmla="*/ 2147483647 w 1199"/>
              <a:gd name="T63" fmla="*/ 2147483647 h 936"/>
              <a:gd name="T64" fmla="*/ 2147483647 w 1199"/>
              <a:gd name="T65" fmla="*/ 2147483647 h 936"/>
              <a:gd name="T66" fmla="*/ 2147483647 w 1199"/>
              <a:gd name="T67" fmla="*/ 2147483647 h 936"/>
              <a:gd name="T68" fmla="*/ 2147483647 w 1199"/>
              <a:gd name="T69" fmla="*/ 2147483647 h 936"/>
              <a:gd name="T70" fmla="*/ 2147483647 w 1199"/>
              <a:gd name="T71" fmla="*/ 2147483647 h 936"/>
              <a:gd name="T72" fmla="*/ 2147483647 w 1199"/>
              <a:gd name="T73" fmla="*/ 2147483647 h 9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99"/>
              <a:gd name="T112" fmla="*/ 0 h 936"/>
              <a:gd name="T113" fmla="*/ 1199 w 1199"/>
              <a:gd name="T114" fmla="*/ 936 h 9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99" h="936">
                <a:moveTo>
                  <a:pt x="0" y="166"/>
                </a:moveTo>
                <a:lnTo>
                  <a:pt x="20" y="322"/>
                </a:lnTo>
                <a:lnTo>
                  <a:pt x="13" y="235"/>
                </a:lnTo>
                <a:lnTo>
                  <a:pt x="45" y="442"/>
                </a:lnTo>
                <a:lnTo>
                  <a:pt x="54" y="442"/>
                </a:lnTo>
                <a:lnTo>
                  <a:pt x="62" y="471"/>
                </a:lnTo>
                <a:lnTo>
                  <a:pt x="99" y="459"/>
                </a:lnTo>
                <a:lnTo>
                  <a:pt x="121" y="481"/>
                </a:lnTo>
                <a:lnTo>
                  <a:pt x="151" y="488"/>
                </a:lnTo>
                <a:lnTo>
                  <a:pt x="175" y="507"/>
                </a:lnTo>
                <a:lnTo>
                  <a:pt x="265" y="525"/>
                </a:lnTo>
                <a:lnTo>
                  <a:pt x="327" y="518"/>
                </a:lnTo>
                <a:lnTo>
                  <a:pt x="352" y="534"/>
                </a:lnTo>
                <a:lnTo>
                  <a:pt x="397" y="618"/>
                </a:lnTo>
                <a:lnTo>
                  <a:pt x="377" y="678"/>
                </a:lnTo>
                <a:lnTo>
                  <a:pt x="390" y="781"/>
                </a:lnTo>
                <a:lnTo>
                  <a:pt x="522" y="854"/>
                </a:lnTo>
                <a:lnTo>
                  <a:pt x="540" y="899"/>
                </a:lnTo>
                <a:lnTo>
                  <a:pt x="544" y="925"/>
                </a:lnTo>
                <a:lnTo>
                  <a:pt x="604" y="936"/>
                </a:lnTo>
                <a:lnTo>
                  <a:pt x="663" y="919"/>
                </a:lnTo>
                <a:lnTo>
                  <a:pt x="726" y="927"/>
                </a:lnTo>
                <a:lnTo>
                  <a:pt x="754" y="912"/>
                </a:lnTo>
                <a:lnTo>
                  <a:pt x="775" y="890"/>
                </a:lnTo>
                <a:lnTo>
                  <a:pt x="804" y="902"/>
                </a:lnTo>
                <a:lnTo>
                  <a:pt x="835" y="897"/>
                </a:lnTo>
                <a:lnTo>
                  <a:pt x="819" y="842"/>
                </a:lnTo>
                <a:lnTo>
                  <a:pt x="847" y="826"/>
                </a:lnTo>
                <a:lnTo>
                  <a:pt x="876" y="826"/>
                </a:lnTo>
                <a:lnTo>
                  <a:pt x="896" y="800"/>
                </a:lnTo>
                <a:lnTo>
                  <a:pt x="923" y="781"/>
                </a:lnTo>
                <a:lnTo>
                  <a:pt x="953" y="789"/>
                </a:lnTo>
                <a:lnTo>
                  <a:pt x="971" y="814"/>
                </a:lnTo>
                <a:lnTo>
                  <a:pt x="1001" y="827"/>
                </a:lnTo>
                <a:lnTo>
                  <a:pt x="1030" y="813"/>
                </a:lnTo>
                <a:lnTo>
                  <a:pt x="1021" y="783"/>
                </a:lnTo>
                <a:lnTo>
                  <a:pt x="999" y="760"/>
                </a:lnTo>
                <a:lnTo>
                  <a:pt x="984" y="732"/>
                </a:lnTo>
                <a:lnTo>
                  <a:pt x="988" y="701"/>
                </a:lnTo>
                <a:lnTo>
                  <a:pt x="1017" y="647"/>
                </a:lnTo>
                <a:lnTo>
                  <a:pt x="1021" y="521"/>
                </a:lnTo>
                <a:lnTo>
                  <a:pt x="1047" y="503"/>
                </a:lnTo>
                <a:lnTo>
                  <a:pt x="1077" y="496"/>
                </a:lnTo>
                <a:lnTo>
                  <a:pt x="1122" y="455"/>
                </a:lnTo>
                <a:lnTo>
                  <a:pt x="1170" y="452"/>
                </a:lnTo>
                <a:lnTo>
                  <a:pt x="1199" y="381"/>
                </a:lnTo>
                <a:lnTo>
                  <a:pt x="1169" y="369"/>
                </a:lnTo>
                <a:lnTo>
                  <a:pt x="1138" y="372"/>
                </a:lnTo>
                <a:lnTo>
                  <a:pt x="1133" y="313"/>
                </a:lnTo>
                <a:lnTo>
                  <a:pt x="1159" y="297"/>
                </a:lnTo>
                <a:lnTo>
                  <a:pt x="1177" y="272"/>
                </a:lnTo>
                <a:lnTo>
                  <a:pt x="1175" y="265"/>
                </a:lnTo>
                <a:lnTo>
                  <a:pt x="1176" y="261"/>
                </a:lnTo>
                <a:lnTo>
                  <a:pt x="1119" y="238"/>
                </a:lnTo>
                <a:lnTo>
                  <a:pt x="1043" y="160"/>
                </a:lnTo>
                <a:lnTo>
                  <a:pt x="941" y="101"/>
                </a:lnTo>
                <a:lnTo>
                  <a:pt x="882" y="107"/>
                </a:lnTo>
                <a:lnTo>
                  <a:pt x="853" y="100"/>
                </a:lnTo>
                <a:lnTo>
                  <a:pt x="810" y="19"/>
                </a:lnTo>
                <a:lnTo>
                  <a:pt x="788" y="0"/>
                </a:lnTo>
                <a:lnTo>
                  <a:pt x="760" y="11"/>
                </a:lnTo>
                <a:lnTo>
                  <a:pt x="721" y="57"/>
                </a:lnTo>
                <a:lnTo>
                  <a:pt x="664" y="74"/>
                </a:lnTo>
                <a:lnTo>
                  <a:pt x="549" y="37"/>
                </a:lnTo>
                <a:lnTo>
                  <a:pt x="461" y="35"/>
                </a:lnTo>
                <a:lnTo>
                  <a:pt x="433" y="44"/>
                </a:lnTo>
                <a:lnTo>
                  <a:pt x="406" y="37"/>
                </a:lnTo>
                <a:lnTo>
                  <a:pt x="379" y="51"/>
                </a:lnTo>
                <a:lnTo>
                  <a:pt x="348" y="52"/>
                </a:lnTo>
                <a:lnTo>
                  <a:pt x="321" y="38"/>
                </a:lnTo>
                <a:lnTo>
                  <a:pt x="232" y="41"/>
                </a:lnTo>
                <a:lnTo>
                  <a:pt x="95" y="103"/>
                </a:lnTo>
                <a:lnTo>
                  <a:pt x="64" y="155"/>
                </a:lnTo>
                <a:lnTo>
                  <a:pt x="38" y="172"/>
                </a:lnTo>
                <a:lnTo>
                  <a:pt x="0" y="166"/>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58" name="Freeform 114"/>
          <p:cNvSpPr>
            <a:spLocks/>
          </p:cNvSpPr>
          <p:nvPr/>
        </p:nvSpPr>
        <p:spPr bwMode="auto">
          <a:xfrm rot="-350899">
            <a:off x="8064672" y="3215887"/>
            <a:ext cx="444500" cy="347662"/>
          </a:xfrm>
          <a:custGeom>
            <a:avLst/>
            <a:gdLst>
              <a:gd name="T0" fmla="*/ 2147483647 w 1199"/>
              <a:gd name="T1" fmla="*/ 2147483647 h 936"/>
              <a:gd name="T2" fmla="*/ 2147483647 w 1199"/>
              <a:gd name="T3" fmla="*/ 2147483647 h 936"/>
              <a:gd name="T4" fmla="*/ 2147483647 w 1199"/>
              <a:gd name="T5" fmla="*/ 2147483647 h 936"/>
              <a:gd name="T6" fmla="*/ 2147483647 w 1199"/>
              <a:gd name="T7" fmla="*/ 2147483647 h 936"/>
              <a:gd name="T8" fmla="*/ 2147483647 w 1199"/>
              <a:gd name="T9" fmla="*/ 2147483647 h 936"/>
              <a:gd name="T10" fmla="*/ 2147483647 w 1199"/>
              <a:gd name="T11" fmla="*/ 2147483647 h 936"/>
              <a:gd name="T12" fmla="*/ 2147483647 w 1199"/>
              <a:gd name="T13" fmla="*/ 2147483647 h 936"/>
              <a:gd name="T14" fmla="*/ 2147483647 w 1199"/>
              <a:gd name="T15" fmla="*/ 2147483647 h 936"/>
              <a:gd name="T16" fmla="*/ 2147483647 w 1199"/>
              <a:gd name="T17" fmla="*/ 2147483647 h 936"/>
              <a:gd name="T18" fmla="*/ 2147483647 w 1199"/>
              <a:gd name="T19" fmla="*/ 2147483647 h 936"/>
              <a:gd name="T20" fmla="*/ 2147483647 w 1199"/>
              <a:gd name="T21" fmla="*/ 2147483647 h 936"/>
              <a:gd name="T22" fmla="*/ 2147483647 w 1199"/>
              <a:gd name="T23" fmla="*/ 2147483647 h 936"/>
              <a:gd name="T24" fmla="*/ 2147483647 w 1199"/>
              <a:gd name="T25" fmla="*/ 2147483647 h 936"/>
              <a:gd name="T26" fmla="*/ 2147483647 w 1199"/>
              <a:gd name="T27" fmla="*/ 2147483647 h 936"/>
              <a:gd name="T28" fmla="*/ 2147483647 w 1199"/>
              <a:gd name="T29" fmla="*/ 2147483647 h 936"/>
              <a:gd name="T30" fmla="*/ 2147483647 w 1199"/>
              <a:gd name="T31" fmla="*/ 2147483647 h 936"/>
              <a:gd name="T32" fmla="*/ 2147483647 w 1199"/>
              <a:gd name="T33" fmla="*/ 2147483647 h 936"/>
              <a:gd name="T34" fmla="*/ 2147483647 w 1199"/>
              <a:gd name="T35" fmla="*/ 2147483647 h 936"/>
              <a:gd name="T36" fmla="*/ 2147483647 w 1199"/>
              <a:gd name="T37" fmla="*/ 2147483647 h 936"/>
              <a:gd name="T38" fmla="*/ 2147483647 w 1199"/>
              <a:gd name="T39" fmla="*/ 2147483647 h 936"/>
              <a:gd name="T40" fmla="*/ 2147483647 w 1199"/>
              <a:gd name="T41" fmla="*/ 2147483647 h 936"/>
              <a:gd name="T42" fmla="*/ 2147483647 w 1199"/>
              <a:gd name="T43" fmla="*/ 2147483647 h 936"/>
              <a:gd name="T44" fmla="*/ 2147483647 w 1199"/>
              <a:gd name="T45" fmla="*/ 2147483647 h 936"/>
              <a:gd name="T46" fmla="*/ 2147483647 w 1199"/>
              <a:gd name="T47" fmla="*/ 2147483647 h 936"/>
              <a:gd name="T48" fmla="*/ 2147483647 w 1199"/>
              <a:gd name="T49" fmla="*/ 2147483647 h 936"/>
              <a:gd name="T50" fmla="*/ 2147483647 w 1199"/>
              <a:gd name="T51" fmla="*/ 2147483647 h 936"/>
              <a:gd name="T52" fmla="*/ 2147483647 w 1199"/>
              <a:gd name="T53" fmla="*/ 2147483647 h 936"/>
              <a:gd name="T54" fmla="*/ 2147483647 w 1199"/>
              <a:gd name="T55" fmla="*/ 2147483647 h 936"/>
              <a:gd name="T56" fmla="*/ 2147483647 w 1199"/>
              <a:gd name="T57" fmla="*/ 2147483647 h 936"/>
              <a:gd name="T58" fmla="*/ 2147483647 w 1199"/>
              <a:gd name="T59" fmla="*/ 0 h 936"/>
              <a:gd name="T60" fmla="*/ 2147483647 w 1199"/>
              <a:gd name="T61" fmla="*/ 2147483647 h 936"/>
              <a:gd name="T62" fmla="*/ 2147483647 w 1199"/>
              <a:gd name="T63" fmla="*/ 2147483647 h 936"/>
              <a:gd name="T64" fmla="*/ 2147483647 w 1199"/>
              <a:gd name="T65" fmla="*/ 2147483647 h 936"/>
              <a:gd name="T66" fmla="*/ 2147483647 w 1199"/>
              <a:gd name="T67" fmla="*/ 2147483647 h 936"/>
              <a:gd name="T68" fmla="*/ 2147483647 w 1199"/>
              <a:gd name="T69" fmla="*/ 2147483647 h 936"/>
              <a:gd name="T70" fmla="*/ 2147483647 w 1199"/>
              <a:gd name="T71" fmla="*/ 2147483647 h 936"/>
              <a:gd name="T72" fmla="*/ 2147483647 w 1199"/>
              <a:gd name="T73" fmla="*/ 2147483647 h 9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99"/>
              <a:gd name="T112" fmla="*/ 0 h 936"/>
              <a:gd name="T113" fmla="*/ 1199 w 1199"/>
              <a:gd name="T114" fmla="*/ 936 h 9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99" h="936">
                <a:moveTo>
                  <a:pt x="0" y="166"/>
                </a:moveTo>
                <a:lnTo>
                  <a:pt x="20" y="322"/>
                </a:lnTo>
                <a:lnTo>
                  <a:pt x="13" y="235"/>
                </a:lnTo>
                <a:lnTo>
                  <a:pt x="45" y="442"/>
                </a:lnTo>
                <a:lnTo>
                  <a:pt x="54" y="442"/>
                </a:lnTo>
                <a:lnTo>
                  <a:pt x="62" y="471"/>
                </a:lnTo>
                <a:lnTo>
                  <a:pt x="99" y="459"/>
                </a:lnTo>
                <a:lnTo>
                  <a:pt x="121" y="481"/>
                </a:lnTo>
                <a:lnTo>
                  <a:pt x="151" y="488"/>
                </a:lnTo>
                <a:lnTo>
                  <a:pt x="175" y="507"/>
                </a:lnTo>
                <a:lnTo>
                  <a:pt x="265" y="525"/>
                </a:lnTo>
                <a:lnTo>
                  <a:pt x="327" y="518"/>
                </a:lnTo>
                <a:lnTo>
                  <a:pt x="352" y="534"/>
                </a:lnTo>
                <a:lnTo>
                  <a:pt x="397" y="618"/>
                </a:lnTo>
                <a:lnTo>
                  <a:pt x="377" y="678"/>
                </a:lnTo>
                <a:lnTo>
                  <a:pt x="390" y="781"/>
                </a:lnTo>
                <a:lnTo>
                  <a:pt x="522" y="854"/>
                </a:lnTo>
                <a:lnTo>
                  <a:pt x="540" y="899"/>
                </a:lnTo>
                <a:lnTo>
                  <a:pt x="544" y="925"/>
                </a:lnTo>
                <a:lnTo>
                  <a:pt x="604" y="936"/>
                </a:lnTo>
                <a:lnTo>
                  <a:pt x="663" y="919"/>
                </a:lnTo>
                <a:lnTo>
                  <a:pt x="726" y="927"/>
                </a:lnTo>
                <a:lnTo>
                  <a:pt x="754" y="912"/>
                </a:lnTo>
                <a:lnTo>
                  <a:pt x="775" y="890"/>
                </a:lnTo>
                <a:lnTo>
                  <a:pt x="804" y="902"/>
                </a:lnTo>
                <a:lnTo>
                  <a:pt x="835" y="897"/>
                </a:lnTo>
                <a:lnTo>
                  <a:pt x="819" y="842"/>
                </a:lnTo>
                <a:lnTo>
                  <a:pt x="847" y="826"/>
                </a:lnTo>
                <a:lnTo>
                  <a:pt x="876" y="826"/>
                </a:lnTo>
                <a:lnTo>
                  <a:pt x="896" y="800"/>
                </a:lnTo>
                <a:lnTo>
                  <a:pt x="923" y="781"/>
                </a:lnTo>
                <a:lnTo>
                  <a:pt x="953" y="789"/>
                </a:lnTo>
                <a:lnTo>
                  <a:pt x="971" y="814"/>
                </a:lnTo>
                <a:lnTo>
                  <a:pt x="1001" y="827"/>
                </a:lnTo>
                <a:lnTo>
                  <a:pt x="1030" y="813"/>
                </a:lnTo>
                <a:lnTo>
                  <a:pt x="1021" y="783"/>
                </a:lnTo>
                <a:lnTo>
                  <a:pt x="999" y="760"/>
                </a:lnTo>
                <a:lnTo>
                  <a:pt x="984" y="732"/>
                </a:lnTo>
                <a:lnTo>
                  <a:pt x="988" y="701"/>
                </a:lnTo>
                <a:lnTo>
                  <a:pt x="1017" y="647"/>
                </a:lnTo>
                <a:lnTo>
                  <a:pt x="1021" y="521"/>
                </a:lnTo>
                <a:lnTo>
                  <a:pt x="1047" y="503"/>
                </a:lnTo>
                <a:lnTo>
                  <a:pt x="1077" y="496"/>
                </a:lnTo>
                <a:lnTo>
                  <a:pt x="1122" y="455"/>
                </a:lnTo>
                <a:lnTo>
                  <a:pt x="1170" y="452"/>
                </a:lnTo>
                <a:lnTo>
                  <a:pt x="1199" y="381"/>
                </a:lnTo>
                <a:lnTo>
                  <a:pt x="1169" y="369"/>
                </a:lnTo>
                <a:lnTo>
                  <a:pt x="1138" y="372"/>
                </a:lnTo>
                <a:lnTo>
                  <a:pt x="1133" y="313"/>
                </a:lnTo>
                <a:lnTo>
                  <a:pt x="1159" y="297"/>
                </a:lnTo>
                <a:lnTo>
                  <a:pt x="1177" y="272"/>
                </a:lnTo>
                <a:lnTo>
                  <a:pt x="1175" y="265"/>
                </a:lnTo>
                <a:lnTo>
                  <a:pt x="1176" y="261"/>
                </a:lnTo>
                <a:lnTo>
                  <a:pt x="1119" y="238"/>
                </a:lnTo>
                <a:lnTo>
                  <a:pt x="1043" y="160"/>
                </a:lnTo>
                <a:lnTo>
                  <a:pt x="941" y="101"/>
                </a:lnTo>
                <a:lnTo>
                  <a:pt x="882" y="107"/>
                </a:lnTo>
                <a:lnTo>
                  <a:pt x="853" y="100"/>
                </a:lnTo>
                <a:lnTo>
                  <a:pt x="810" y="19"/>
                </a:lnTo>
                <a:lnTo>
                  <a:pt x="788" y="0"/>
                </a:lnTo>
                <a:lnTo>
                  <a:pt x="760" y="11"/>
                </a:lnTo>
                <a:lnTo>
                  <a:pt x="721" y="57"/>
                </a:lnTo>
                <a:lnTo>
                  <a:pt x="664" y="74"/>
                </a:lnTo>
                <a:lnTo>
                  <a:pt x="549" y="37"/>
                </a:lnTo>
                <a:lnTo>
                  <a:pt x="461" y="35"/>
                </a:lnTo>
                <a:lnTo>
                  <a:pt x="433" y="44"/>
                </a:lnTo>
                <a:lnTo>
                  <a:pt x="406" y="37"/>
                </a:lnTo>
                <a:lnTo>
                  <a:pt x="379" y="51"/>
                </a:lnTo>
                <a:lnTo>
                  <a:pt x="348" y="52"/>
                </a:lnTo>
                <a:lnTo>
                  <a:pt x="321" y="38"/>
                </a:lnTo>
                <a:lnTo>
                  <a:pt x="232" y="41"/>
                </a:lnTo>
                <a:lnTo>
                  <a:pt x="95" y="103"/>
                </a:lnTo>
                <a:lnTo>
                  <a:pt x="64" y="155"/>
                </a:lnTo>
                <a:lnTo>
                  <a:pt x="38" y="172"/>
                </a:lnTo>
                <a:lnTo>
                  <a:pt x="0" y="166"/>
                </a:lnTo>
              </a:path>
            </a:pathLst>
          </a:custGeom>
          <a:solidFill>
            <a:schemeClr val="tx2">
              <a:lumMod val="40000"/>
              <a:lumOff val="60000"/>
            </a:schemeClr>
          </a:solidFill>
          <a:ln w="9525">
            <a:solidFill>
              <a:schemeClr val="tx1"/>
            </a:solidFill>
            <a:round/>
            <a:headEnd/>
            <a:tailEnd/>
          </a:ln>
        </p:spPr>
        <p:txBody>
          <a:bodyPr/>
          <a:lstStyle/>
          <a:p>
            <a:endParaRPr lang="en-US" i="1"/>
          </a:p>
        </p:txBody>
      </p:sp>
      <p:sp>
        <p:nvSpPr>
          <p:cNvPr id="116" name="Freeform 115" descr="Large grid"/>
          <p:cNvSpPr>
            <a:spLocks/>
          </p:cNvSpPr>
          <p:nvPr/>
        </p:nvSpPr>
        <p:spPr bwMode="auto">
          <a:xfrm rot="21249101">
            <a:off x="7694785" y="3163499"/>
            <a:ext cx="57150" cy="147638"/>
          </a:xfrm>
          <a:custGeom>
            <a:avLst/>
            <a:gdLst>
              <a:gd name="T0" fmla="*/ 0 w 156"/>
              <a:gd name="T1" fmla="*/ 2147483647 h 392"/>
              <a:gd name="T2" fmla="*/ 2147483647 w 156"/>
              <a:gd name="T3" fmla="*/ 2147483647 h 392"/>
              <a:gd name="T4" fmla="*/ 2147483647 w 156"/>
              <a:gd name="T5" fmla="*/ 2147483647 h 392"/>
              <a:gd name="T6" fmla="*/ 2147483647 w 156"/>
              <a:gd name="T7" fmla="*/ 2147483647 h 392"/>
              <a:gd name="T8" fmla="*/ 2147483647 w 156"/>
              <a:gd name="T9" fmla="*/ 0 h 392"/>
              <a:gd name="T10" fmla="*/ 2147483647 w 156"/>
              <a:gd name="T11" fmla="*/ 2147483647 h 392"/>
              <a:gd name="T12" fmla="*/ 0 w 156"/>
              <a:gd name="T13" fmla="*/ 2147483647 h 392"/>
              <a:gd name="T14" fmla="*/ 0 60000 65536"/>
              <a:gd name="T15" fmla="*/ 0 60000 65536"/>
              <a:gd name="T16" fmla="*/ 0 60000 65536"/>
              <a:gd name="T17" fmla="*/ 0 60000 65536"/>
              <a:gd name="T18" fmla="*/ 0 60000 65536"/>
              <a:gd name="T19" fmla="*/ 0 60000 65536"/>
              <a:gd name="T20" fmla="*/ 0 60000 65536"/>
              <a:gd name="T21" fmla="*/ 0 w 156"/>
              <a:gd name="T22" fmla="*/ 0 h 392"/>
              <a:gd name="T23" fmla="*/ 156 w 156"/>
              <a:gd name="T24" fmla="*/ 392 h 3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6" h="392">
                <a:moveTo>
                  <a:pt x="0" y="392"/>
                </a:moveTo>
                <a:lnTo>
                  <a:pt x="31" y="359"/>
                </a:lnTo>
                <a:lnTo>
                  <a:pt x="141" y="32"/>
                </a:lnTo>
                <a:lnTo>
                  <a:pt x="153" y="15"/>
                </a:lnTo>
                <a:lnTo>
                  <a:pt x="156" y="0"/>
                </a:lnTo>
                <a:lnTo>
                  <a:pt x="138" y="16"/>
                </a:lnTo>
                <a:lnTo>
                  <a:pt x="0" y="392"/>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60" name="Freeform 116" descr="Large grid"/>
          <p:cNvSpPr>
            <a:spLocks/>
          </p:cNvSpPr>
          <p:nvPr/>
        </p:nvSpPr>
        <p:spPr bwMode="auto">
          <a:xfrm rot="-350899">
            <a:off x="7694785" y="3163499"/>
            <a:ext cx="57150" cy="147638"/>
          </a:xfrm>
          <a:custGeom>
            <a:avLst/>
            <a:gdLst>
              <a:gd name="T0" fmla="*/ 0 w 156"/>
              <a:gd name="T1" fmla="*/ 2147483647 h 392"/>
              <a:gd name="T2" fmla="*/ 2147483647 w 156"/>
              <a:gd name="T3" fmla="*/ 2147483647 h 392"/>
              <a:gd name="T4" fmla="*/ 2147483647 w 156"/>
              <a:gd name="T5" fmla="*/ 2147483647 h 392"/>
              <a:gd name="T6" fmla="*/ 2147483647 w 156"/>
              <a:gd name="T7" fmla="*/ 2147483647 h 392"/>
              <a:gd name="T8" fmla="*/ 2147483647 w 156"/>
              <a:gd name="T9" fmla="*/ 0 h 392"/>
              <a:gd name="T10" fmla="*/ 2147483647 w 156"/>
              <a:gd name="T11" fmla="*/ 2147483647 h 392"/>
              <a:gd name="T12" fmla="*/ 0 w 156"/>
              <a:gd name="T13" fmla="*/ 2147483647 h 392"/>
              <a:gd name="T14" fmla="*/ 0 60000 65536"/>
              <a:gd name="T15" fmla="*/ 0 60000 65536"/>
              <a:gd name="T16" fmla="*/ 0 60000 65536"/>
              <a:gd name="T17" fmla="*/ 0 60000 65536"/>
              <a:gd name="T18" fmla="*/ 0 60000 65536"/>
              <a:gd name="T19" fmla="*/ 0 60000 65536"/>
              <a:gd name="T20" fmla="*/ 0 60000 65536"/>
              <a:gd name="T21" fmla="*/ 0 w 156"/>
              <a:gd name="T22" fmla="*/ 0 h 392"/>
              <a:gd name="T23" fmla="*/ 156 w 156"/>
              <a:gd name="T24" fmla="*/ 392 h 3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6" h="392">
                <a:moveTo>
                  <a:pt x="0" y="392"/>
                </a:moveTo>
                <a:lnTo>
                  <a:pt x="31" y="359"/>
                </a:lnTo>
                <a:lnTo>
                  <a:pt x="141" y="32"/>
                </a:lnTo>
                <a:lnTo>
                  <a:pt x="153" y="15"/>
                </a:lnTo>
                <a:lnTo>
                  <a:pt x="156" y="0"/>
                </a:lnTo>
                <a:lnTo>
                  <a:pt x="138" y="16"/>
                </a:lnTo>
                <a:lnTo>
                  <a:pt x="0" y="392"/>
                </a:lnTo>
              </a:path>
            </a:pathLst>
          </a:custGeom>
          <a:solidFill>
            <a:srgbClr val="0070C0"/>
          </a:solidFill>
          <a:ln w="9525">
            <a:solidFill>
              <a:schemeClr val="tx1"/>
            </a:solidFill>
            <a:round/>
            <a:headEnd/>
            <a:tailEnd/>
          </a:ln>
        </p:spPr>
        <p:txBody>
          <a:bodyPr/>
          <a:lstStyle/>
          <a:p>
            <a:endParaRPr lang="en-US" i="1"/>
          </a:p>
        </p:txBody>
      </p:sp>
      <p:sp>
        <p:nvSpPr>
          <p:cNvPr id="118" name="Freeform 117" descr="Large grid"/>
          <p:cNvSpPr>
            <a:spLocks/>
          </p:cNvSpPr>
          <p:nvPr/>
        </p:nvSpPr>
        <p:spPr bwMode="auto">
          <a:xfrm rot="21249101">
            <a:off x="7821785" y="3079362"/>
            <a:ext cx="63500" cy="128587"/>
          </a:xfrm>
          <a:custGeom>
            <a:avLst/>
            <a:gdLst>
              <a:gd name="T0" fmla="*/ 2147483647 w 178"/>
              <a:gd name="T1" fmla="*/ 2147483647 h 351"/>
              <a:gd name="T2" fmla="*/ 2147483647 w 178"/>
              <a:gd name="T3" fmla="*/ 2147483647 h 351"/>
              <a:gd name="T4" fmla="*/ 2147483647 w 178"/>
              <a:gd name="T5" fmla="*/ 2147483647 h 351"/>
              <a:gd name="T6" fmla="*/ 2147483647 w 178"/>
              <a:gd name="T7" fmla="*/ 2147483647 h 351"/>
              <a:gd name="T8" fmla="*/ 2147483647 w 178"/>
              <a:gd name="T9" fmla="*/ 2147483647 h 351"/>
              <a:gd name="T10" fmla="*/ 2147483647 w 178"/>
              <a:gd name="T11" fmla="*/ 2147483647 h 351"/>
              <a:gd name="T12" fmla="*/ 2147483647 w 178"/>
              <a:gd name="T13" fmla="*/ 2147483647 h 351"/>
              <a:gd name="T14" fmla="*/ 2147483647 w 178"/>
              <a:gd name="T15" fmla="*/ 2147483647 h 351"/>
              <a:gd name="T16" fmla="*/ 2147483647 w 178"/>
              <a:gd name="T17" fmla="*/ 2147483647 h 351"/>
              <a:gd name="T18" fmla="*/ 2147483647 w 178"/>
              <a:gd name="T19" fmla="*/ 2147483647 h 351"/>
              <a:gd name="T20" fmla="*/ 2147483647 w 178"/>
              <a:gd name="T21" fmla="*/ 0 h 351"/>
              <a:gd name="T22" fmla="*/ 2147483647 w 178"/>
              <a:gd name="T23" fmla="*/ 2147483647 h 351"/>
              <a:gd name="T24" fmla="*/ 2147483647 w 178"/>
              <a:gd name="T25" fmla="*/ 2147483647 h 351"/>
              <a:gd name="T26" fmla="*/ 2147483647 w 178"/>
              <a:gd name="T27" fmla="*/ 2147483647 h 351"/>
              <a:gd name="T28" fmla="*/ 0 w 178"/>
              <a:gd name="T29" fmla="*/ 2147483647 h 351"/>
              <a:gd name="T30" fmla="*/ 2147483647 w 178"/>
              <a:gd name="T31" fmla="*/ 2147483647 h 351"/>
              <a:gd name="T32" fmla="*/ 2147483647 w 178"/>
              <a:gd name="T33" fmla="*/ 2147483647 h 351"/>
              <a:gd name="T34" fmla="*/ 2147483647 w 178"/>
              <a:gd name="T35" fmla="*/ 2147483647 h 351"/>
              <a:gd name="T36" fmla="*/ 2147483647 w 178"/>
              <a:gd name="T37" fmla="*/ 2147483647 h 351"/>
              <a:gd name="T38" fmla="*/ 2147483647 w 178"/>
              <a:gd name="T39" fmla="*/ 2147483647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8"/>
              <a:gd name="T61" fmla="*/ 0 h 351"/>
              <a:gd name="T62" fmla="*/ 178 w 178"/>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8" h="351">
                <a:moveTo>
                  <a:pt x="1" y="351"/>
                </a:moveTo>
                <a:lnTo>
                  <a:pt x="25" y="337"/>
                </a:lnTo>
                <a:lnTo>
                  <a:pt x="57" y="282"/>
                </a:lnTo>
                <a:lnTo>
                  <a:pt x="113" y="231"/>
                </a:lnTo>
                <a:lnTo>
                  <a:pt x="114" y="216"/>
                </a:lnTo>
                <a:lnTo>
                  <a:pt x="153" y="185"/>
                </a:lnTo>
                <a:lnTo>
                  <a:pt x="143" y="79"/>
                </a:lnTo>
                <a:lnTo>
                  <a:pt x="153" y="64"/>
                </a:lnTo>
                <a:lnTo>
                  <a:pt x="174" y="51"/>
                </a:lnTo>
                <a:lnTo>
                  <a:pt x="178" y="8"/>
                </a:lnTo>
                <a:lnTo>
                  <a:pt x="158" y="0"/>
                </a:lnTo>
                <a:lnTo>
                  <a:pt x="136" y="21"/>
                </a:lnTo>
                <a:lnTo>
                  <a:pt x="108" y="7"/>
                </a:lnTo>
                <a:lnTo>
                  <a:pt x="16" y="130"/>
                </a:lnTo>
                <a:lnTo>
                  <a:pt x="0" y="253"/>
                </a:lnTo>
                <a:lnTo>
                  <a:pt x="10" y="271"/>
                </a:lnTo>
                <a:lnTo>
                  <a:pt x="7" y="300"/>
                </a:lnTo>
                <a:lnTo>
                  <a:pt x="26" y="298"/>
                </a:lnTo>
                <a:lnTo>
                  <a:pt x="22" y="320"/>
                </a:lnTo>
                <a:lnTo>
                  <a:pt x="1" y="351"/>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62" name="Freeform 118" descr="Large grid"/>
          <p:cNvSpPr>
            <a:spLocks/>
          </p:cNvSpPr>
          <p:nvPr/>
        </p:nvSpPr>
        <p:spPr bwMode="auto">
          <a:xfrm rot="-350899">
            <a:off x="7821785" y="3079362"/>
            <a:ext cx="63500" cy="128587"/>
          </a:xfrm>
          <a:custGeom>
            <a:avLst/>
            <a:gdLst>
              <a:gd name="T0" fmla="*/ 2147483647 w 178"/>
              <a:gd name="T1" fmla="*/ 2147483647 h 351"/>
              <a:gd name="T2" fmla="*/ 2147483647 w 178"/>
              <a:gd name="T3" fmla="*/ 2147483647 h 351"/>
              <a:gd name="T4" fmla="*/ 2147483647 w 178"/>
              <a:gd name="T5" fmla="*/ 2147483647 h 351"/>
              <a:gd name="T6" fmla="*/ 2147483647 w 178"/>
              <a:gd name="T7" fmla="*/ 2147483647 h 351"/>
              <a:gd name="T8" fmla="*/ 2147483647 w 178"/>
              <a:gd name="T9" fmla="*/ 2147483647 h 351"/>
              <a:gd name="T10" fmla="*/ 2147483647 w 178"/>
              <a:gd name="T11" fmla="*/ 2147483647 h 351"/>
              <a:gd name="T12" fmla="*/ 2147483647 w 178"/>
              <a:gd name="T13" fmla="*/ 2147483647 h 351"/>
              <a:gd name="T14" fmla="*/ 2147483647 w 178"/>
              <a:gd name="T15" fmla="*/ 2147483647 h 351"/>
              <a:gd name="T16" fmla="*/ 2147483647 w 178"/>
              <a:gd name="T17" fmla="*/ 2147483647 h 351"/>
              <a:gd name="T18" fmla="*/ 2147483647 w 178"/>
              <a:gd name="T19" fmla="*/ 2147483647 h 351"/>
              <a:gd name="T20" fmla="*/ 2147483647 w 178"/>
              <a:gd name="T21" fmla="*/ 0 h 351"/>
              <a:gd name="T22" fmla="*/ 2147483647 w 178"/>
              <a:gd name="T23" fmla="*/ 2147483647 h 351"/>
              <a:gd name="T24" fmla="*/ 2147483647 w 178"/>
              <a:gd name="T25" fmla="*/ 2147483647 h 351"/>
              <a:gd name="T26" fmla="*/ 2147483647 w 178"/>
              <a:gd name="T27" fmla="*/ 2147483647 h 351"/>
              <a:gd name="T28" fmla="*/ 0 w 178"/>
              <a:gd name="T29" fmla="*/ 2147483647 h 351"/>
              <a:gd name="T30" fmla="*/ 2147483647 w 178"/>
              <a:gd name="T31" fmla="*/ 2147483647 h 351"/>
              <a:gd name="T32" fmla="*/ 2147483647 w 178"/>
              <a:gd name="T33" fmla="*/ 2147483647 h 351"/>
              <a:gd name="T34" fmla="*/ 2147483647 w 178"/>
              <a:gd name="T35" fmla="*/ 2147483647 h 351"/>
              <a:gd name="T36" fmla="*/ 2147483647 w 178"/>
              <a:gd name="T37" fmla="*/ 2147483647 h 351"/>
              <a:gd name="T38" fmla="*/ 2147483647 w 178"/>
              <a:gd name="T39" fmla="*/ 2147483647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8"/>
              <a:gd name="T61" fmla="*/ 0 h 351"/>
              <a:gd name="T62" fmla="*/ 178 w 178"/>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8" h="351">
                <a:moveTo>
                  <a:pt x="1" y="351"/>
                </a:moveTo>
                <a:lnTo>
                  <a:pt x="25" y="337"/>
                </a:lnTo>
                <a:lnTo>
                  <a:pt x="57" y="282"/>
                </a:lnTo>
                <a:lnTo>
                  <a:pt x="113" y="231"/>
                </a:lnTo>
                <a:lnTo>
                  <a:pt x="114" y="216"/>
                </a:lnTo>
                <a:lnTo>
                  <a:pt x="153" y="185"/>
                </a:lnTo>
                <a:lnTo>
                  <a:pt x="143" y="79"/>
                </a:lnTo>
                <a:lnTo>
                  <a:pt x="153" y="64"/>
                </a:lnTo>
                <a:lnTo>
                  <a:pt x="174" y="51"/>
                </a:lnTo>
                <a:lnTo>
                  <a:pt x="178" y="8"/>
                </a:lnTo>
                <a:lnTo>
                  <a:pt x="158" y="0"/>
                </a:lnTo>
                <a:lnTo>
                  <a:pt x="136" y="21"/>
                </a:lnTo>
                <a:lnTo>
                  <a:pt x="108" y="7"/>
                </a:lnTo>
                <a:lnTo>
                  <a:pt x="16" y="130"/>
                </a:lnTo>
                <a:lnTo>
                  <a:pt x="0" y="253"/>
                </a:lnTo>
                <a:lnTo>
                  <a:pt x="10" y="271"/>
                </a:lnTo>
                <a:lnTo>
                  <a:pt x="7" y="300"/>
                </a:lnTo>
                <a:lnTo>
                  <a:pt x="26" y="298"/>
                </a:lnTo>
                <a:lnTo>
                  <a:pt x="22" y="320"/>
                </a:lnTo>
                <a:lnTo>
                  <a:pt x="1" y="351"/>
                </a:lnTo>
              </a:path>
            </a:pathLst>
          </a:custGeom>
          <a:solidFill>
            <a:schemeClr val="tx2">
              <a:lumMod val="40000"/>
              <a:lumOff val="60000"/>
            </a:schemeClr>
          </a:solidFill>
          <a:ln w="6350">
            <a:solidFill>
              <a:schemeClr val="tx1"/>
            </a:solidFill>
            <a:round/>
            <a:headEnd/>
            <a:tailEnd/>
          </a:ln>
        </p:spPr>
        <p:txBody>
          <a:bodyPr/>
          <a:lstStyle/>
          <a:p>
            <a:pPr>
              <a:buFontTx/>
              <a:buChar char="•"/>
            </a:pPr>
            <a:endParaRPr lang="en-US" i="1">
              <a:solidFill>
                <a:srgbClr val="333399"/>
              </a:solidFill>
              <a:latin typeface="Arial" charset="0"/>
              <a:cs typeface="+mn-cs"/>
            </a:endParaRPr>
          </a:p>
        </p:txBody>
      </p:sp>
      <p:sp>
        <p:nvSpPr>
          <p:cNvPr id="120" name="Freeform 119"/>
          <p:cNvSpPr>
            <a:spLocks/>
          </p:cNvSpPr>
          <p:nvPr/>
        </p:nvSpPr>
        <p:spPr bwMode="auto">
          <a:xfrm rot="21249101">
            <a:off x="6796260" y="3698487"/>
            <a:ext cx="31750" cy="38100"/>
          </a:xfrm>
          <a:custGeom>
            <a:avLst/>
            <a:gdLst>
              <a:gd name="T0" fmla="*/ 2147483647 w 87"/>
              <a:gd name="T1" fmla="*/ 2147483647 h 101"/>
              <a:gd name="T2" fmla="*/ 2147483647 w 87"/>
              <a:gd name="T3" fmla="*/ 0 h 101"/>
              <a:gd name="T4" fmla="*/ 2147483647 w 87"/>
              <a:gd name="T5" fmla="*/ 2147483647 h 101"/>
              <a:gd name="T6" fmla="*/ 0 w 87"/>
              <a:gd name="T7" fmla="*/ 2147483647 h 101"/>
              <a:gd name="T8" fmla="*/ 2147483647 w 87"/>
              <a:gd name="T9" fmla="*/ 2147483647 h 101"/>
              <a:gd name="T10" fmla="*/ 2147483647 w 87"/>
              <a:gd name="T11" fmla="*/ 2147483647 h 101"/>
              <a:gd name="T12" fmla="*/ 2147483647 w 87"/>
              <a:gd name="T13" fmla="*/ 2147483647 h 101"/>
              <a:gd name="T14" fmla="*/ 0 60000 65536"/>
              <a:gd name="T15" fmla="*/ 0 60000 65536"/>
              <a:gd name="T16" fmla="*/ 0 60000 65536"/>
              <a:gd name="T17" fmla="*/ 0 60000 65536"/>
              <a:gd name="T18" fmla="*/ 0 60000 65536"/>
              <a:gd name="T19" fmla="*/ 0 60000 65536"/>
              <a:gd name="T20" fmla="*/ 0 60000 65536"/>
              <a:gd name="T21" fmla="*/ 0 w 87"/>
              <a:gd name="T22" fmla="*/ 0 h 101"/>
              <a:gd name="T23" fmla="*/ 87 w 87"/>
              <a:gd name="T24" fmla="*/ 101 h 1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 h="101">
                <a:moveTo>
                  <a:pt x="75" y="37"/>
                </a:moveTo>
                <a:lnTo>
                  <a:pt x="87" y="0"/>
                </a:lnTo>
                <a:lnTo>
                  <a:pt x="86" y="5"/>
                </a:lnTo>
                <a:lnTo>
                  <a:pt x="0" y="101"/>
                </a:lnTo>
                <a:lnTo>
                  <a:pt x="35" y="87"/>
                </a:lnTo>
                <a:lnTo>
                  <a:pt x="57" y="52"/>
                </a:lnTo>
                <a:lnTo>
                  <a:pt x="75" y="37"/>
                </a:lnTo>
                <a:close/>
              </a:path>
            </a:pathLst>
          </a:custGeom>
          <a:solidFill>
            <a:srgbClr val="00FF00"/>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64" name="Freeform 120"/>
          <p:cNvSpPr>
            <a:spLocks/>
          </p:cNvSpPr>
          <p:nvPr/>
        </p:nvSpPr>
        <p:spPr bwMode="auto">
          <a:xfrm rot="-350899">
            <a:off x="6796260" y="3698487"/>
            <a:ext cx="31750" cy="38100"/>
          </a:xfrm>
          <a:custGeom>
            <a:avLst/>
            <a:gdLst>
              <a:gd name="T0" fmla="*/ 2147483647 w 87"/>
              <a:gd name="T1" fmla="*/ 2147483647 h 101"/>
              <a:gd name="T2" fmla="*/ 2147483647 w 87"/>
              <a:gd name="T3" fmla="*/ 0 h 101"/>
              <a:gd name="T4" fmla="*/ 2147483647 w 87"/>
              <a:gd name="T5" fmla="*/ 2147483647 h 101"/>
              <a:gd name="T6" fmla="*/ 0 w 87"/>
              <a:gd name="T7" fmla="*/ 2147483647 h 101"/>
              <a:gd name="T8" fmla="*/ 2147483647 w 87"/>
              <a:gd name="T9" fmla="*/ 2147483647 h 101"/>
              <a:gd name="T10" fmla="*/ 2147483647 w 87"/>
              <a:gd name="T11" fmla="*/ 2147483647 h 101"/>
              <a:gd name="T12" fmla="*/ 2147483647 w 87"/>
              <a:gd name="T13" fmla="*/ 2147483647 h 101"/>
              <a:gd name="T14" fmla="*/ 0 60000 65536"/>
              <a:gd name="T15" fmla="*/ 0 60000 65536"/>
              <a:gd name="T16" fmla="*/ 0 60000 65536"/>
              <a:gd name="T17" fmla="*/ 0 60000 65536"/>
              <a:gd name="T18" fmla="*/ 0 60000 65536"/>
              <a:gd name="T19" fmla="*/ 0 60000 65536"/>
              <a:gd name="T20" fmla="*/ 0 60000 65536"/>
              <a:gd name="T21" fmla="*/ 0 w 87"/>
              <a:gd name="T22" fmla="*/ 0 h 101"/>
              <a:gd name="T23" fmla="*/ 87 w 87"/>
              <a:gd name="T24" fmla="*/ 101 h 1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 h="101">
                <a:moveTo>
                  <a:pt x="75" y="37"/>
                </a:moveTo>
                <a:lnTo>
                  <a:pt x="87" y="0"/>
                </a:lnTo>
                <a:lnTo>
                  <a:pt x="86" y="5"/>
                </a:lnTo>
                <a:lnTo>
                  <a:pt x="0" y="101"/>
                </a:lnTo>
                <a:lnTo>
                  <a:pt x="35" y="87"/>
                </a:lnTo>
                <a:lnTo>
                  <a:pt x="57" y="52"/>
                </a:lnTo>
                <a:lnTo>
                  <a:pt x="75" y="37"/>
                </a:lnTo>
              </a:path>
            </a:pathLst>
          </a:custGeom>
          <a:solidFill>
            <a:srgbClr val="0070C0"/>
          </a:solidFill>
          <a:ln w="9525">
            <a:solidFill>
              <a:schemeClr val="tx1"/>
            </a:solidFill>
            <a:round/>
            <a:headEnd/>
            <a:tailEnd/>
          </a:ln>
        </p:spPr>
        <p:txBody>
          <a:bodyPr/>
          <a:lstStyle/>
          <a:p>
            <a:endParaRPr lang="en-US" i="1"/>
          </a:p>
        </p:txBody>
      </p:sp>
      <p:sp>
        <p:nvSpPr>
          <p:cNvPr id="122" name="Freeform 121"/>
          <p:cNvSpPr>
            <a:spLocks/>
          </p:cNvSpPr>
          <p:nvPr/>
        </p:nvSpPr>
        <p:spPr bwMode="auto">
          <a:xfrm rot="21249101">
            <a:off x="6720060" y="3882637"/>
            <a:ext cx="23812" cy="22225"/>
          </a:xfrm>
          <a:custGeom>
            <a:avLst/>
            <a:gdLst>
              <a:gd name="T0" fmla="*/ 2147483647 w 61"/>
              <a:gd name="T1" fmla="*/ 2147483647 h 58"/>
              <a:gd name="T2" fmla="*/ 0 w 61"/>
              <a:gd name="T3" fmla="*/ 0 h 58"/>
              <a:gd name="T4" fmla="*/ 2147483647 w 61"/>
              <a:gd name="T5" fmla="*/ 2147483647 h 58"/>
              <a:gd name="T6" fmla="*/ 2147483647 w 61"/>
              <a:gd name="T7" fmla="*/ 2147483647 h 58"/>
              <a:gd name="T8" fmla="*/ 2147483647 w 61"/>
              <a:gd name="T9" fmla="*/ 2147483647 h 58"/>
              <a:gd name="T10" fmla="*/ 2147483647 w 61"/>
              <a:gd name="T11" fmla="*/ 2147483647 h 58"/>
              <a:gd name="T12" fmla="*/ 0 60000 65536"/>
              <a:gd name="T13" fmla="*/ 0 60000 65536"/>
              <a:gd name="T14" fmla="*/ 0 60000 65536"/>
              <a:gd name="T15" fmla="*/ 0 60000 65536"/>
              <a:gd name="T16" fmla="*/ 0 60000 65536"/>
              <a:gd name="T17" fmla="*/ 0 60000 65536"/>
              <a:gd name="T18" fmla="*/ 0 w 61"/>
              <a:gd name="T19" fmla="*/ 0 h 58"/>
              <a:gd name="T20" fmla="*/ 61 w 61"/>
              <a:gd name="T21" fmla="*/ 58 h 58"/>
            </a:gdLst>
            <a:ahLst/>
            <a:cxnLst>
              <a:cxn ang="T12">
                <a:pos x="T0" y="T1"/>
              </a:cxn>
              <a:cxn ang="T13">
                <a:pos x="T2" y="T3"/>
              </a:cxn>
              <a:cxn ang="T14">
                <a:pos x="T4" y="T5"/>
              </a:cxn>
              <a:cxn ang="T15">
                <a:pos x="T6" y="T7"/>
              </a:cxn>
              <a:cxn ang="T16">
                <a:pos x="T8" y="T9"/>
              </a:cxn>
              <a:cxn ang="T17">
                <a:pos x="T10" y="T11"/>
              </a:cxn>
            </a:cxnLst>
            <a:rect l="T18" t="T19" r="T20" b="T21"/>
            <a:pathLst>
              <a:path w="61" h="58">
                <a:moveTo>
                  <a:pt x="8" y="11"/>
                </a:moveTo>
                <a:lnTo>
                  <a:pt x="0" y="0"/>
                </a:lnTo>
                <a:lnTo>
                  <a:pt x="29" y="2"/>
                </a:lnTo>
                <a:lnTo>
                  <a:pt x="59" y="46"/>
                </a:lnTo>
                <a:lnTo>
                  <a:pt x="61" y="58"/>
                </a:lnTo>
                <a:lnTo>
                  <a:pt x="8" y="11"/>
                </a:lnTo>
                <a:close/>
              </a:path>
            </a:pathLst>
          </a:custGeom>
          <a:solidFill>
            <a:srgbClr val="00FF00"/>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23" name="Freeform 122"/>
          <p:cNvSpPr>
            <a:spLocks/>
          </p:cNvSpPr>
          <p:nvPr/>
        </p:nvSpPr>
        <p:spPr bwMode="auto">
          <a:xfrm rot="21249101">
            <a:off x="6720060" y="3882637"/>
            <a:ext cx="23812" cy="22225"/>
          </a:xfrm>
          <a:custGeom>
            <a:avLst/>
            <a:gdLst>
              <a:gd name="T0" fmla="*/ 2147483647 w 61"/>
              <a:gd name="T1" fmla="*/ 2147483647 h 58"/>
              <a:gd name="T2" fmla="*/ 0 w 61"/>
              <a:gd name="T3" fmla="*/ 0 h 58"/>
              <a:gd name="T4" fmla="*/ 2147483647 w 61"/>
              <a:gd name="T5" fmla="*/ 2147483647 h 58"/>
              <a:gd name="T6" fmla="*/ 2147483647 w 61"/>
              <a:gd name="T7" fmla="*/ 2147483647 h 58"/>
              <a:gd name="T8" fmla="*/ 2147483647 w 61"/>
              <a:gd name="T9" fmla="*/ 2147483647 h 58"/>
              <a:gd name="T10" fmla="*/ 2147483647 w 61"/>
              <a:gd name="T11" fmla="*/ 2147483647 h 58"/>
              <a:gd name="T12" fmla="*/ 0 60000 65536"/>
              <a:gd name="T13" fmla="*/ 0 60000 65536"/>
              <a:gd name="T14" fmla="*/ 0 60000 65536"/>
              <a:gd name="T15" fmla="*/ 0 60000 65536"/>
              <a:gd name="T16" fmla="*/ 0 60000 65536"/>
              <a:gd name="T17" fmla="*/ 0 60000 65536"/>
              <a:gd name="T18" fmla="*/ 0 w 61"/>
              <a:gd name="T19" fmla="*/ 0 h 58"/>
              <a:gd name="T20" fmla="*/ 61 w 61"/>
              <a:gd name="T21" fmla="*/ 58 h 58"/>
            </a:gdLst>
            <a:ahLst/>
            <a:cxnLst>
              <a:cxn ang="T12">
                <a:pos x="T0" y="T1"/>
              </a:cxn>
              <a:cxn ang="T13">
                <a:pos x="T2" y="T3"/>
              </a:cxn>
              <a:cxn ang="T14">
                <a:pos x="T4" y="T5"/>
              </a:cxn>
              <a:cxn ang="T15">
                <a:pos x="T6" y="T7"/>
              </a:cxn>
              <a:cxn ang="T16">
                <a:pos x="T8" y="T9"/>
              </a:cxn>
              <a:cxn ang="T17">
                <a:pos x="T10" y="T11"/>
              </a:cxn>
            </a:cxnLst>
            <a:rect l="T18" t="T19" r="T20" b="T21"/>
            <a:pathLst>
              <a:path w="61" h="58">
                <a:moveTo>
                  <a:pt x="8" y="11"/>
                </a:moveTo>
                <a:lnTo>
                  <a:pt x="0" y="0"/>
                </a:lnTo>
                <a:lnTo>
                  <a:pt x="29" y="2"/>
                </a:lnTo>
                <a:lnTo>
                  <a:pt x="59" y="46"/>
                </a:lnTo>
                <a:lnTo>
                  <a:pt x="61" y="58"/>
                </a:lnTo>
                <a:lnTo>
                  <a:pt x="8" y="11"/>
                </a:lnTo>
              </a:path>
            </a:pathLst>
          </a:custGeom>
          <a:solidFill>
            <a:srgbClr val="00FF00"/>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124" name="Freeform 123"/>
          <p:cNvSpPr>
            <a:spLocks/>
          </p:cNvSpPr>
          <p:nvPr/>
        </p:nvSpPr>
        <p:spPr bwMode="auto">
          <a:xfrm rot="21249101">
            <a:off x="6704185" y="3893749"/>
            <a:ext cx="20637" cy="12700"/>
          </a:xfrm>
          <a:custGeom>
            <a:avLst/>
            <a:gdLst>
              <a:gd name="T0" fmla="*/ 0 w 57"/>
              <a:gd name="T1" fmla="*/ 2147483647 h 39"/>
              <a:gd name="T2" fmla="*/ 2147483647 w 57"/>
              <a:gd name="T3" fmla="*/ 0 h 39"/>
              <a:gd name="T4" fmla="*/ 2147483647 w 57"/>
              <a:gd name="T5" fmla="*/ 2147483647 h 39"/>
              <a:gd name="T6" fmla="*/ 2147483647 w 57"/>
              <a:gd name="T7" fmla="*/ 2147483647 h 39"/>
              <a:gd name="T8" fmla="*/ 0 w 57"/>
              <a:gd name="T9" fmla="*/ 2147483647 h 39"/>
              <a:gd name="T10" fmla="*/ 0 60000 65536"/>
              <a:gd name="T11" fmla="*/ 0 60000 65536"/>
              <a:gd name="T12" fmla="*/ 0 60000 65536"/>
              <a:gd name="T13" fmla="*/ 0 60000 65536"/>
              <a:gd name="T14" fmla="*/ 0 60000 65536"/>
              <a:gd name="T15" fmla="*/ 0 w 57"/>
              <a:gd name="T16" fmla="*/ 0 h 39"/>
              <a:gd name="T17" fmla="*/ 57 w 57"/>
              <a:gd name="T18" fmla="*/ 39 h 39"/>
            </a:gdLst>
            <a:ahLst/>
            <a:cxnLst>
              <a:cxn ang="T10">
                <a:pos x="T0" y="T1"/>
              </a:cxn>
              <a:cxn ang="T11">
                <a:pos x="T2" y="T3"/>
              </a:cxn>
              <a:cxn ang="T12">
                <a:pos x="T4" y="T5"/>
              </a:cxn>
              <a:cxn ang="T13">
                <a:pos x="T6" y="T7"/>
              </a:cxn>
              <a:cxn ang="T14">
                <a:pos x="T8" y="T9"/>
              </a:cxn>
            </a:cxnLst>
            <a:rect l="T15" t="T16" r="T17" b="T18"/>
            <a:pathLst>
              <a:path w="57" h="39">
                <a:moveTo>
                  <a:pt x="0" y="6"/>
                </a:moveTo>
                <a:lnTo>
                  <a:pt x="25" y="0"/>
                </a:lnTo>
                <a:lnTo>
                  <a:pt x="57" y="25"/>
                </a:lnTo>
                <a:lnTo>
                  <a:pt x="57" y="39"/>
                </a:lnTo>
                <a:lnTo>
                  <a:pt x="0" y="6"/>
                </a:lnTo>
                <a:close/>
              </a:path>
            </a:pathLst>
          </a:custGeom>
          <a:solidFill>
            <a:srgbClr val="00FF00"/>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25" name="Freeform 124"/>
          <p:cNvSpPr>
            <a:spLocks/>
          </p:cNvSpPr>
          <p:nvPr/>
        </p:nvSpPr>
        <p:spPr bwMode="auto">
          <a:xfrm rot="21249101">
            <a:off x="6704185" y="3893749"/>
            <a:ext cx="20637" cy="12700"/>
          </a:xfrm>
          <a:custGeom>
            <a:avLst/>
            <a:gdLst>
              <a:gd name="T0" fmla="*/ 0 w 57"/>
              <a:gd name="T1" fmla="*/ 2147483647 h 39"/>
              <a:gd name="T2" fmla="*/ 2147483647 w 57"/>
              <a:gd name="T3" fmla="*/ 0 h 39"/>
              <a:gd name="T4" fmla="*/ 2147483647 w 57"/>
              <a:gd name="T5" fmla="*/ 2147483647 h 39"/>
              <a:gd name="T6" fmla="*/ 2147483647 w 57"/>
              <a:gd name="T7" fmla="*/ 2147483647 h 39"/>
              <a:gd name="T8" fmla="*/ 0 w 57"/>
              <a:gd name="T9" fmla="*/ 2147483647 h 39"/>
              <a:gd name="T10" fmla="*/ 0 60000 65536"/>
              <a:gd name="T11" fmla="*/ 0 60000 65536"/>
              <a:gd name="T12" fmla="*/ 0 60000 65536"/>
              <a:gd name="T13" fmla="*/ 0 60000 65536"/>
              <a:gd name="T14" fmla="*/ 0 60000 65536"/>
              <a:gd name="T15" fmla="*/ 0 w 57"/>
              <a:gd name="T16" fmla="*/ 0 h 39"/>
              <a:gd name="T17" fmla="*/ 57 w 57"/>
              <a:gd name="T18" fmla="*/ 39 h 39"/>
            </a:gdLst>
            <a:ahLst/>
            <a:cxnLst>
              <a:cxn ang="T10">
                <a:pos x="T0" y="T1"/>
              </a:cxn>
              <a:cxn ang="T11">
                <a:pos x="T2" y="T3"/>
              </a:cxn>
              <a:cxn ang="T12">
                <a:pos x="T4" y="T5"/>
              </a:cxn>
              <a:cxn ang="T13">
                <a:pos x="T6" y="T7"/>
              </a:cxn>
              <a:cxn ang="T14">
                <a:pos x="T8" y="T9"/>
              </a:cxn>
            </a:cxnLst>
            <a:rect l="T15" t="T16" r="T17" b="T18"/>
            <a:pathLst>
              <a:path w="57" h="39">
                <a:moveTo>
                  <a:pt x="0" y="6"/>
                </a:moveTo>
                <a:lnTo>
                  <a:pt x="25" y="0"/>
                </a:lnTo>
                <a:lnTo>
                  <a:pt x="57" y="25"/>
                </a:lnTo>
                <a:lnTo>
                  <a:pt x="57" y="39"/>
                </a:lnTo>
                <a:lnTo>
                  <a:pt x="0" y="6"/>
                </a:lnTo>
              </a:path>
            </a:pathLst>
          </a:custGeom>
          <a:solidFill>
            <a:srgbClr val="00FF00"/>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126" name="Freeform 125"/>
          <p:cNvSpPr>
            <a:spLocks/>
          </p:cNvSpPr>
          <p:nvPr/>
        </p:nvSpPr>
        <p:spPr bwMode="auto">
          <a:xfrm rot="21249101">
            <a:off x="6680372" y="3912799"/>
            <a:ext cx="11113" cy="15875"/>
          </a:xfrm>
          <a:custGeom>
            <a:avLst/>
            <a:gdLst>
              <a:gd name="T0" fmla="*/ 2147483647 w 30"/>
              <a:gd name="T1" fmla="*/ 0 h 39"/>
              <a:gd name="T2" fmla="*/ 0 w 30"/>
              <a:gd name="T3" fmla="*/ 2147483647 h 39"/>
              <a:gd name="T4" fmla="*/ 2147483647 w 30"/>
              <a:gd name="T5" fmla="*/ 2147483647 h 39"/>
              <a:gd name="T6" fmla="*/ 2147483647 w 30"/>
              <a:gd name="T7" fmla="*/ 2147483647 h 39"/>
              <a:gd name="T8" fmla="*/ 2147483647 w 30"/>
              <a:gd name="T9" fmla="*/ 2147483647 h 39"/>
              <a:gd name="T10" fmla="*/ 2147483647 w 30"/>
              <a:gd name="T11" fmla="*/ 0 h 39"/>
              <a:gd name="T12" fmla="*/ 0 60000 65536"/>
              <a:gd name="T13" fmla="*/ 0 60000 65536"/>
              <a:gd name="T14" fmla="*/ 0 60000 65536"/>
              <a:gd name="T15" fmla="*/ 0 60000 65536"/>
              <a:gd name="T16" fmla="*/ 0 60000 65536"/>
              <a:gd name="T17" fmla="*/ 0 60000 65536"/>
              <a:gd name="T18" fmla="*/ 0 w 30"/>
              <a:gd name="T19" fmla="*/ 0 h 39"/>
              <a:gd name="T20" fmla="*/ 30 w 30"/>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30" h="39">
                <a:moveTo>
                  <a:pt x="13" y="0"/>
                </a:moveTo>
                <a:lnTo>
                  <a:pt x="0" y="36"/>
                </a:lnTo>
                <a:lnTo>
                  <a:pt x="12" y="39"/>
                </a:lnTo>
                <a:lnTo>
                  <a:pt x="27" y="29"/>
                </a:lnTo>
                <a:lnTo>
                  <a:pt x="30" y="14"/>
                </a:lnTo>
                <a:lnTo>
                  <a:pt x="13" y="0"/>
                </a:lnTo>
                <a:close/>
              </a:path>
            </a:pathLst>
          </a:custGeom>
          <a:solidFill>
            <a:srgbClr val="339966"/>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70" name="Freeform 126"/>
          <p:cNvSpPr>
            <a:spLocks/>
          </p:cNvSpPr>
          <p:nvPr/>
        </p:nvSpPr>
        <p:spPr bwMode="auto">
          <a:xfrm rot="-350899">
            <a:off x="6680372" y="3912799"/>
            <a:ext cx="11113" cy="15875"/>
          </a:xfrm>
          <a:custGeom>
            <a:avLst/>
            <a:gdLst>
              <a:gd name="T0" fmla="*/ 2147483647 w 30"/>
              <a:gd name="T1" fmla="*/ 0 h 39"/>
              <a:gd name="T2" fmla="*/ 0 w 30"/>
              <a:gd name="T3" fmla="*/ 2147483647 h 39"/>
              <a:gd name="T4" fmla="*/ 2147483647 w 30"/>
              <a:gd name="T5" fmla="*/ 2147483647 h 39"/>
              <a:gd name="T6" fmla="*/ 2147483647 w 30"/>
              <a:gd name="T7" fmla="*/ 2147483647 h 39"/>
              <a:gd name="T8" fmla="*/ 2147483647 w 30"/>
              <a:gd name="T9" fmla="*/ 2147483647 h 39"/>
              <a:gd name="T10" fmla="*/ 2147483647 w 30"/>
              <a:gd name="T11" fmla="*/ 0 h 39"/>
              <a:gd name="T12" fmla="*/ 0 60000 65536"/>
              <a:gd name="T13" fmla="*/ 0 60000 65536"/>
              <a:gd name="T14" fmla="*/ 0 60000 65536"/>
              <a:gd name="T15" fmla="*/ 0 60000 65536"/>
              <a:gd name="T16" fmla="*/ 0 60000 65536"/>
              <a:gd name="T17" fmla="*/ 0 60000 65536"/>
              <a:gd name="T18" fmla="*/ 0 w 30"/>
              <a:gd name="T19" fmla="*/ 0 h 39"/>
              <a:gd name="T20" fmla="*/ 30 w 30"/>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30" h="39">
                <a:moveTo>
                  <a:pt x="13" y="0"/>
                </a:moveTo>
                <a:lnTo>
                  <a:pt x="0" y="36"/>
                </a:lnTo>
                <a:lnTo>
                  <a:pt x="12" y="39"/>
                </a:lnTo>
                <a:lnTo>
                  <a:pt x="27" y="29"/>
                </a:lnTo>
                <a:lnTo>
                  <a:pt x="30" y="14"/>
                </a:lnTo>
                <a:lnTo>
                  <a:pt x="13" y="0"/>
                </a:lnTo>
              </a:path>
            </a:pathLst>
          </a:custGeom>
          <a:solidFill>
            <a:srgbClr val="0070C0"/>
          </a:solidFill>
          <a:ln w="9525">
            <a:solidFill>
              <a:schemeClr val="tx1"/>
            </a:solidFill>
            <a:round/>
            <a:headEnd/>
            <a:tailEnd/>
          </a:ln>
        </p:spPr>
        <p:txBody>
          <a:bodyPr/>
          <a:lstStyle/>
          <a:p>
            <a:endParaRPr lang="en-US" i="1"/>
          </a:p>
        </p:txBody>
      </p:sp>
      <p:sp>
        <p:nvSpPr>
          <p:cNvPr id="128" name="Freeform 127"/>
          <p:cNvSpPr>
            <a:spLocks/>
          </p:cNvSpPr>
          <p:nvPr/>
        </p:nvSpPr>
        <p:spPr bwMode="auto">
          <a:xfrm rot="21249101">
            <a:off x="7042322" y="5101837"/>
            <a:ext cx="95250" cy="217487"/>
          </a:xfrm>
          <a:custGeom>
            <a:avLst/>
            <a:gdLst>
              <a:gd name="T0" fmla="*/ 2147483647 w 255"/>
              <a:gd name="T1" fmla="*/ 0 h 588"/>
              <a:gd name="T2" fmla="*/ 2147483647 w 255"/>
              <a:gd name="T3" fmla="*/ 2147483647 h 588"/>
              <a:gd name="T4" fmla="*/ 2147483647 w 255"/>
              <a:gd name="T5" fmla="*/ 2147483647 h 588"/>
              <a:gd name="T6" fmla="*/ 2147483647 w 255"/>
              <a:gd name="T7" fmla="*/ 2147483647 h 588"/>
              <a:gd name="T8" fmla="*/ 2147483647 w 255"/>
              <a:gd name="T9" fmla="*/ 2147483647 h 588"/>
              <a:gd name="T10" fmla="*/ 2147483647 w 255"/>
              <a:gd name="T11" fmla="*/ 2147483647 h 588"/>
              <a:gd name="T12" fmla="*/ 2147483647 w 255"/>
              <a:gd name="T13" fmla="*/ 2147483647 h 588"/>
              <a:gd name="T14" fmla="*/ 2147483647 w 255"/>
              <a:gd name="T15" fmla="*/ 2147483647 h 588"/>
              <a:gd name="T16" fmla="*/ 2147483647 w 255"/>
              <a:gd name="T17" fmla="*/ 2147483647 h 588"/>
              <a:gd name="T18" fmla="*/ 2147483647 w 255"/>
              <a:gd name="T19" fmla="*/ 2147483647 h 588"/>
              <a:gd name="T20" fmla="*/ 2147483647 w 255"/>
              <a:gd name="T21" fmla="*/ 2147483647 h 588"/>
              <a:gd name="T22" fmla="*/ 0 w 255"/>
              <a:gd name="T23" fmla="*/ 2147483647 h 588"/>
              <a:gd name="T24" fmla="*/ 2147483647 w 255"/>
              <a:gd name="T25" fmla="*/ 2147483647 h 588"/>
              <a:gd name="T26" fmla="*/ 2147483647 w 255"/>
              <a:gd name="T27" fmla="*/ 2147483647 h 588"/>
              <a:gd name="T28" fmla="*/ 2147483647 w 255"/>
              <a:gd name="T29" fmla="*/ 2147483647 h 588"/>
              <a:gd name="T30" fmla="*/ 2147483647 w 255"/>
              <a:gd name="T31" fmla="*/ 2147483647 h 588"/>
              <a:gd name="T32" fmla="*/ 2147483647 w 255"/>
              <a:gd name="T33" fmla="*/ 2147483647 h 588"/>
              <a:gd name="T34" fmla="*/ 2147483647 w 255"/>
              <a:gd name="T35" fmla="*/ 2147483647 h 588"/>
              <a:gd name="T36" fmla="*/ 2147483647 w 255"/>
              <a:gd name="T37" fmla="*/ 2147483647 h 588"/>
              <a:gd name="T38" fmla="*/ 2147483647 w 255"/>
              <a:gd name="T39" fmla="*/ 0 h 5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5"/>
              <a:gd name="T61" fmla="*/ 0 h 588"/>
              <a:gd name="T62" fmla="*/ 255 w 255"/>
              <a:gd name="T63" fmla="*/ 588 h 58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5" h="588">
                <a:moveTo>
                  <a:pt x="232" y="0"/>
                </a:moveTo>
                <a:lnTo>
                  <a:pt x="255" y="15"/>
                </a:lnTo>
                <a:lnTo>
                  <a:pt x="250" y="296"/>
                </a:lnTo>
                <a:lnTo>
                  <a:pt x="118" y="588"/>
                </a:lnTo>
                <a:lnTo>
                  <a:pt x="100" y="546"/>
                </a:lnTo>
                <a:lnTo>
                  <a:pt x="74" y="537"/>
                </a:lnTo>
                <a:lnTo>
                  <a:pt x="43" y="515"/>
                </a:lnTo>
                <a:lnTo>
                  <a:pt x="32" y="485"/>
                </a:lnTo>
                <a:lnTo>
                  <a:pt x="41" y="444"/>
                </a:lnTo>
                <a:lnTo>
                  <a:pt x="10" y="427"/>
                </a:lnTo>
                <a:lnTo>
                  <a:pt x="14" y="292"/>
                </a:lnTo>
                <a:lnTo>
                  <a:pt x="0" y="264"/>
                </a:lnTo>
                <a:lnTo>
                  <a:pt x="11" y="187"/>
                </a:lnTo>
                <a:lnTo>
                  <a:pt x="43" y="126"/>
                </a:lnTo>
                <a:lnTo>
                  <a:pt x="63" y="134"/>
                </a:lnTo>
                <a:lnTo>
                  <a:pt x="96" y="127"/>
                </a:lnTo>
                <a:lnTo>
                  <a:pt x="154" y="94"/>
                </a:lnTo>
                <a:lnTo>
                  <a:pt x="200" y="88"/>
                </a:lnTo>
                <a:lnTo>
                  <a:pt x="215" y="67"/>
                </a:lnTo>
                <a:lnTo>
                  <a:pt x="232" y="0"/>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72" name="Freeform 128"/>
          <p:cNvSpPr>
            <a:spLocks/>
          </p:cNvSpPr>
          <p:nvPr/>
        </p:nvSpPr>
        <p:spPr bwMode="auto">
          <a:xfrm rot="-350899">
            <a:off x="7042322" y="5101837"/>
            <a:ext cx="95250" cy="217487"/>
          </a:xfrm>
          <a:custGeom>
            <a:avLst/>
            <a:gdLst>
              <a:gd name="T0" fmla="*/ 2147483647 w 255"/>
              <a:gd name="T1" fmla="*/ 0 h 588"/>
              <a:gd name="T2" fmla="*/ 2147483647 w 255"/>
              <a:gd name="T3" fmla="*/ 2147483647 h 588"/>
              <a:gd name="T4" fmla="*/ 2147483647 w 255"/>
              <a:gd name="T5" fmla="*/ 2147483647 h 588"/>
              <a:gd name="T6" fmla="*/ 2147483647 w 255"/>
              <a:gd name="T7" fmla="*/ 2147483647 h 588"/>
              <a:gd name="T8" fmla="*/ 2147483647 w 255"/>
              <a:gd name="T9" fmla="*/ 2147483647 h 588"/>
              <a:gd name="T10" fmla="*/ 2147483647 w 255"/>
              <a:gd name="T11" fmla="*/ 2147483647 h 588"/>
              <a:gd name="T12" fmla="*/ 2147483647 w 255"/>
              <a:gd name="T13" fmla="*/ 2147483647 h 588"/>
              <a:gd name="T14" fmla="*/ 2147483647 w 255"/>
              <a:gd name="T15" fmla="*/ 2147483647 h 588"/>
              <a:gd name="T16" fmla="*/ 2147483647 w 255"/>
              <a:gd name="T17" fmla="*/ 2147483647 h 588"/>
              <a:gd name="T18" fmla="*/ 2147483647 w 255"/>
              <a:gd name="T19" fmla="*/ 2147483647 h 588"/>
              <a:gd name="T20" fmla="*/ 2147483647 w 255"/>
              <a:gd name="T21" fmla="*/ 2147483647 h 588"/>
              <a:gd name="T22" fmla="*/ 0 w 255"/>
              <a:gd name="T23" fmla="*/ 2147483647 h 588"/>
              <a:gd name="T24" fmla="*/ 2147483647 w 255"/>
              <a:gd name="T25" fmla="*/ 2147483647 h 588"/>
              <a:gd name="T26" fmla="*/ 2147483647 w 255"/>
              <a:gd name="T27" fmla="*/ 2147483647 h 588"/>
              <a:gd name="T28" fmla="*/ 2147483647 w 255"/>
              <a:gd name="T29" fmla="*/ 2147483647 h 588"/>
              <a:gd name="T30" fmla="*/ 2147483647 w 255"/>
              <a:gd name="T31" fmla="*/ 2147483647 h 588"/>
              <a:gd name="T32" fmla="*/ 2147483647 w 255"/>
              <a:gd name="T33" fmla="*/ 2147483647 h 588"/>
              <a:gd name="T34" fmla="*/ 2147483647 w 255"/>
              <a:gd name="T35" fmla="*/ 2147483647 h 588"/>
              <a:gd name="T36" fmla="*/ 2147483647 w 255"/>
              <a:gd name="T37" fmla="*/ 2147483647 h 588"/>
              <a:gd name="T38" fmla="*/ 2147483647 w 255"/>
              <a:gd name="T39" fmla="*/ 0 h 5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5"/>
              <a:gd name="T61" fmla="*/ 0 h 588"/>
              <a:gd name="T62" fmla="*/ 255 w 255"/>
              <a:gd name="T63" fmla="*/ 588 h 58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5" h="588">
                <a:moveTo>
                  <a:pt x="232" y="0"/>
                </a:moveTo>
                <a:lnTo>
                  <a:pt x="255" y="15"/>
                </a:lnTo>
                <a:lnTo>
                  <a:pt x="250" y="296"/>
                </a:lnTo>
                <a:lnTo>
                  <a:pt x="118" y="588"/>
                </a:lnTo>
                <a:lnTo>
                  <a:pt x="100" y="546"/>
                </a:lnTo>
                <a:lnTo>
                  <a:pt x="74" y="537"/>
                </a:lnTo>
                <a:lnTo>
                  <a:pt x="43" y="515"/>
                </a:lnTo>
                <a:lnTo>
                  <a:pt x="32" y="485"/>
                </a:lnTo>
                <a:lnTo>
                  <a:pt x="41" y="444"/>
                </a:lnTo>
                <a:lnTo>
                  <a:pt x="10" y="427"/>
                </a:lnTo>
                <a:lnTo>
                  <a:pt x="14" y="292"/>
                </a:lnTo>
                <a:lnTo>
                  <a:pt x="0" y="264"/>
                </a:lnTo>
                <a:lnTo>
                  <a:pt x="11" y="187"/>
                </a:lnTo>
                <a:lnTo>
                  <a:pt x="43" y="126"/>
                </a:lnTo>
                <a:lnTo>
                  <a:pt x="63" y="134"/>
                </a:lnTo>
                <a:lnTo>
                  <a:pt x="96" y="127"/>
                </a:lnTo>
                <a:lnTo>
                  <a:pt x="154" y="94"/>
                </a:lnTo>
                <a:lnTo>
                  <a:pt x="200" y="88"/>
                </a:lnTo>
                <a:lnTo>
                  <a:pt x="215" y="67"/>
                </a:lnTo>
                <a:lnTo>
                  <a:pt x="232" y="0"/>
                </a:lnTo>
              </a:path>
            </a:pathLst>
          </a:custGeom>
          <a:solidFill>
            <a:schemeClr val="tx2">
              <a:lumMod val="40000"/>
              <a:lumOff val="60000"/>
            </a:schemeClr>
          </a:solidFill>
          <a:ln w="6350">
            <a:solidFill>
              <a:schemeClr val="tx1"/>
            </a:solidFill>
            <a:round/>
            <a:headEnd/>
            <a:tailEnd/>
          </a:ln>
        </p:spPr>
        <p:txBody>
          <a:bodyPr/>
          <a:lstStyle/>
          <a:p>
            <a:pPr>
              <a:buFontTx/>
              <a:buChar char="•"/>
            </a:pPr>
            <a:endParaRPr lang="en-US" i="1">
              <a:solidFill>
                <a:srgbClr val="333399"/>
              </a:solidFill>
              <a:latin typeface="Arial" charset="0"/>
              <a:cs typeface="+mn-cs"/>
            </a:endParaRPr>
          </a:p>
        </p:txBody>
      </p:sp>
      <p:sp>
        <p:nvSpPr>
          <p:cNvPr id="130" name="Freeform 129"/>
          <p:cNvSpPr>
            <a:spLocks/>
          </p:cNvSpPr>
          <p:nvPr/>
        </p:nvSpPr>
        <p:spPr bwMode="auto">
          <a:xfrm rot="21249101">
            <a:off x="5553247" y="3260337"/>
            <a:ext cx="425450" cy="431800"/>
          </a:xfrm>
          <a:custGeom>
            <a:avLst/>
            <a:gdLst>
              <a:gd name="T0" fmla="*/ 2147483647 w 1148"/>
              <a:gd name="T1" fmla="*/ 2147483647 h 1164"/>
              <a:gd name="T2" fmla="*/ 2147483647 w 1148"/>
              <a:gd name="T3" fmla="*/ 2147483647 h 1164"/>
              <a:gd name="T4" fmla="*/ 2147483647 w 1148"/>
              <a:gd name="T5" fmla="*/ 2147483647 h 1164"/>
              <a:gd name="T6" fmla="*/ 2147483647 w 1148"/>
              <a:gd name="T7" fmla="*/ 2147483647 h 1164"/>
              <a:gd name="T8" fmla="*/ 2147483647 w 1148"/>
              <a:gd name="T9" fmla="*/ 2147483647 h 1164"/>
              <a:gd name="T10" fmla="*/ 2147483647 w 1148"/>
              <a:gd name="T11" fmla="*/ 2147483647 h 1164"/>
              <a:gd name="T12" fmla="*/ 2147483647 w 1148"/>
              <a:gd name="T13" fmla="*/ 2147483647 h 1164"/>
              <a:gd name="T14" fmla="*/ 2147483647 w 1148"/>
              <a:gd name="T15" fmla="*/ 2147483647 h 1164"/>
              <a:gd name="T16" fmla="*/ 2147483647 w 1148"/>
              <a:gd name="T17" fmla="*/ 2147483647 h 1164"/>
              <a:gd name="T18" fmla="*/ 2147483647 w 1148"/>
              <a:gd name="T19" fmla="*/ 2147483647 h 1164"/>
              <a:gd name="T20" fmla="*/ 2147483647 w 1148"/>
              <a:gd name="T21" fmla="*/ 2147483647 h 1164"/>
              <a:gd name="T22" fmla="*/ 2147483647 w 1148"/>
              <a:gd name="T23" fmla="*/ 2147483647 h 1164"/>
              <a:gd name="T24" fmla="*/ 2147483647 w 1148"/>
              <a:gd name="T25" fmla="*/ 2147483647 h 1164"/>
              <a:gd name="T26" fmla="*/ 2147483647 w 1148"/>
              <a:gd name="T27" fmla="*/ 2147483647 h 1164"/>
              <a:gd name="T28" fmla="*/ 2147483647 w 1148"/>
              <a:gd name="T29" fmla="*/ 2147483647 h 1164"/>
              <a:gd name="T30" fmla="*/ 2147483647 w 1148"/>
              <a:gd name="T31" fmla="*/ 2147483647 h 1164"/>
              <a:gd name="T32" fmla="*/ 2147483647 w 1148"/>
              <a:gd name="T33" fmla="*/ 2147483647 h 1164"/>
              <a:gd name="T34" fmla="*/ 2147483647 w 1148"/>
              <a:gd name="T35" fmla="*/ 2147483647 h 1164"/>
              <a:gd name="T36" fmla="*/ 2147483647 w 1148"/>
              <a:gd name="T37" fmla="*/ 2147483647 h 1164"/>
              <a:gd name="T38" fmla="*/ 2147483647 w 1148"/>
              <a:gd name="T39" fmla="*/ 2147483647 h 1164"/>
              <a:gd name="T40" fmla="*/ 2147483647 w 1148"/>
              <a:gd name="T41" fmla="*/ 2147483647 h 1164"/>
              <a:gd name="T42" fmla="*/ 2147483647 w 1148"/>
              <a:gd name="T43" fmla="*/ 2147483647 h 1164"/>
              <a:gd name="T44" fmla="*/ 2147483647 w 1148"/>
              <a:gd name="T45" fmla="*/ 2147483647 h 1164"/>
              <a:gd name="T46" fmla="*/ 2147483647 w 1148"/>
              <a:gd name="T47" fmla="*/ 2147483647 h 1164"/>
              <a:gd name="T48" fmla="*/ 2147483647 w 1148"/>
              <a:gd name="T49" fmla="*/ 2147483647 h 1164"/>
              <a:gd name="T50" fmla="*/ 2147483647 w 1148"/>
              <a:gd name="T51" fmla="*/ 2147483647 h 1164"/>
              <a:gd name="T52" fmla="*/ 2147483647 w 1148"/>
              <a:gd name="T53" fmla="*/ 2147483647 h 1164"/>
              <a:gd name="T54" fmla="*/ 2147483647 w 1148"/>
              <a:gd name="T55" fmla="*/ 2147483647 h 1164"/>
              <a:gd name="T56" fmla="*/ 2147483647 w 1148"/>
              <a:gd name="T57" fmla="*/ 2147483647 h 1164"/>
              <a:gd name="T58" fmla="*/ 2147483647 w 1148"/>
              <a:gd name="T59" fmla="*/ 2147483647 h 1164"/>
              <a:gd name="T60" fmla="*/ 2147483647 w 1148"/>
              <a:gd name="T61" fmla="*/ 2147483647 h 1164"/>
              <a:gd name="T62" fmla="*/ 2147483647 w 1148"/>
              <a:gd name="T63" fmla="*/ 2147483647 h 1164"/>
              <a:gd name="T64" fmla="*/ 2147483647 w 1148"/>
              <a:gd name="T65" fmla="*/ 2147483647 h 1164"/>
              <a:gd name="T66" fmla="*/ 2147483647 w 1148"/>
              <a:gd name="T67" fmla="*/ 2147483647 h 1164"/>
              <a:gd name="T68" fmla="*/ 2147483647 w 1148"/>
              <a:gd name="T69" fmla="*/ 2147483647 h 1164"/>
              <a:gd name="T70" fmla="*/ 2147483647 w 1148"/>
              <a:gd name="T71" fmla="*/ 2147483647 h 1164"/>
              <a:gd name="T72" fmla="*/ 2147483647 w 1148"/>
              <a:gd name="T73" fmla="*/ 2147483647 h 1164"/>
              <a:gd name="T74" fmla="*/ 2147483647 w 1148"/>
              <a:gd name="T75" fmla="*/ 2147483647 h 1164"/>
              <a:gd name="T76" fmla="*/ 2147483647 w 1148"/>
              <a:gd name="T77" fmla="*/ 2147483647 h 1164"/>
              <a:gd name="T78" fmla="*/ 2147483647 w 1148"/>
              <a:gd name="T79" fmla="*/ 2147483647 h 1164"/>
              <a:gd name="T80" fmla="*/ 2147483647 w 1148"/>
              <a:gd name="T81" fmla="*/ 2147483647 h 1164"/>
              <a:gd name="T82" fmla="*/ 2147483647 w 1148"/>
              <a:gd name="T83" fmla="*/ 2147483647 h 11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48"/>
              <a:gd name="T127" fmla="*/ 0 h 1164"/>
              <a:gd name="T128" fmla="*/ 1148 w 1148"/>
              <a:gd name="T129" fmla="*/ 1164 h 11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48" h="1164">
                <a:moveTo>
                  <a:pt x="1127" y="545"/>
                </a:moveTo>
                <a:lnTo>
                  <a:pt x="1125" y="524"/>
                </a:lnTo>
                <a:lnTo>
                  <a:pt x="1146" y="469"/>
                </a:lnTo>
                <a:lnTo>
                  <a:pt x="1148" y="441"/>
                </a:lnTo>
                <a:lnTo>
                  <a:pt x="1118" y="370"/>
                </a:lnTo>
                <a:lnTo>
                  <a:pt x="999" y="353"/>
                </a:lnTo>
                <a:lnTo>
                  <a:pt x="962" y="387"/>
                </a:lnTo>
                <a:lnTo>
                  <a:pt x="901" y="411"/>
                </a:lnTo>
                <a:lnTo>
                  <a:pt x="868" y="373"/>
                </a:lnTo>
                <a:lnTo>
                  <a:pt x="868" y="298"/>
                </a:lnTo>
                <a:lnTo>
                  <a:pt x="826" y="235"/>
                </a:lnTo>
                <a:lnTo>
                  <a:pt x="880" y="222"/>
                </a:lnTo>
                <a:lnTo>
                  <a:pt x="898" y="176"/>
                </a:lnTo>
                <a:lnTo>
                  <a:pt x="936" y="186"/>
                </a:lnTo>
                <a:lnTo>
                  <a:pt x="969" y="159"/>
                </a:lnTo>
                <a:lnTo>
                  <a:pt x="1027" y="26"/>
                </a:lnTo>
                <a:lnTo>
                  <a:pt x="1026" y="15"/>
                </a:lnTo>
                <a:lnTo>
                  <a:pt x="1002" y="11"/>
                </a:lnTo>
                <a:lnTo>
                  <a:pt x="961" y="17"/>
                </a:lnTo>
                <a:lnTo>
                  <a:pt x="952" y="0"/>
                </a:lnTo>
                <a:lnTo>
                  <a:pt x="864" y="28"/>
                </a:lnTo>
                <a:lnTo>
                  <a:pt x="845" y="27"/>
                </a:lnTo>
                <a:lnTo>
                  <a:pt x="819" y="58"/>
                </a:lnTo>
                <a:lnTo>
                  <a:pt x="821" y="76"/>
                </a:lnTo>
                <a:lnTo>
                  <a:pt x="813" y="85"/>
                </a:lnTo>
                <a:lnTo>
                  <a:pt x="778" y="103"/>
                </a:lnTo>
                <a:lnTo>
                  <a:pt x="725" y="114"/>
                </a:lnTo>
                <a:lnTo>
                  <a:pt x="724" y="140"/>
                </a:lnTo>
                <a:lnTo>
                  <a:pt x="755" y="152"/>
                </a:lnTo>
                <a:lnTo>
                  <a:pt x="771" y="166"/>
                </a:lnTo>
                <a:lnTo>
                  <a:pt x="793" y="168"/>
                </a:lnTo>
                <a:lnTo>
                  <a:pt x="826" y="181"/>
                </a:lnTo>
                <a:lnTo>
                  <a:pt x="821" y="197"/>
                </a:lnTo>
                <a:lnTo>
                  <a:pt x="796" y="224"/>
                </a:lnTo>
                <a:lnTo>
                  <a:pt x="715" y="241"/>
                </a:lnTo>
                <a:lnTo>
                  <a:pt x="711" y="257"/>
                </a:lnTo>
                <a:lnTo>
                  <a:pt x="698" y="277"/>
                </a:lnTo>
                <a:lnTo>
                  <a:pt x="575" y="236"/>
                </a:lnTo>
                <a:lnTo>
                  <a:pt x="571" y="208"/>
                </a:lnTo>
                <a:lnTo>
                  <a:pt x="487" y="161"/>
                </a:lnTo>
                <a:lnTo>
                  <a:pt x="422" y="206"/>
                </a:lnTo>
                <a:lnTo>
                  <a:pt x="410" y="268"/>
                </a:lnTo>
                <a:lnTo>
                  <a:pt x="392" y="250"/>
                </a:lnTo>
                <a:lnTo>
                  <a:pt x="357" y="242"/>
                </a:lnTo>
                <a:lnTo>
                  <a:pt x="370" y="282"/>
                </a:lnTo>
                <a:lnTo>
                  <a:pt x="442" y="324"/>
                </a:lnTo>
                <a:lnTo>
                  <a:pt x="438" y="349"/>
                </a:lnTo>
                <a:lnTo>
                  <a:pt x="367" y="360"/>
                </a:lnTo>
                <a:lnTo>
                  <a:pt x="341" y="382"/>
                </a:lnTo>
                <a:lnTo>
                  <a:pt x="304" y="391"/>
                </a:lnTo>
                <a:lnTo>
                  <a:pt x="290" y="416"/>
                </a:lnTo>
                <a:lnTo>
                  <a:pt x="304" y="452"/>
                </a:lnTo>
                <a:lnTo>
                  <a:pt x="320" y="463"/>
                </a:lnTo>
                <a:lnTo>
                  <a:pt x="310" y="485"/>
                </a:lnTo>
                <a:lnTo>
                  <a:pt x="358" y="500"/>
                </a:lnTo>
                <a:lnTo>
                  <a:pt x="354" y="528"/>
                </a:lnTo>
                <a:lnTo>
                  <a:pt x="471" y="585"/>
                </a:lnTo>
                <a:lnTo>
                  <a:pt x="473" y="609"/>
                </a:lnTo>
                <a:lnTo>
                  <a:pt x="453" y="617"/>
                </a:lnTo>
                <a:lnTo>
                  <a:pt x="397" y="617"/>
                </a:lnTo>
                <a:lnTo>
                  <a:pt x="358" y="635"/>
                </a:lnTo>
                <a:lnTo>
                  <a:pt x="328" y="686"/>
                </a:lnTo>
                <a:lnTo>
                  <a:pt x="298" y="713"/>
                </a:lnTo>
                <a:lnTo>
                  <a:pt x="215" y="745"/>
                </a:lnTo>
                <a:lnTo>
                  <a:pt x="344" y="779"/>
                </a:lnTo>
                <a:lnTo>
                  <a:pt x="428" y="742"/>
                </a:lnTo>
                <a:lnTo>
                  <a:pt x="412" y="786"/>
                </a:lnTo>
                <a:lnTo>
                  <a:pt x="442" y="803"/>
                </a:lnTo>
                <a:lnTo>
                  <a:pt x="442" y="811"/>
                </a:lnTo>
                <a:lnTo>
                  <a:pt x="244" y="771"/>
                </a:lnTo>
                <a:lnTo>
                  <a:pt x="177" y="817"/>
                </a:lnTo>
                <a:lnTo>
                  <a:pt x="163" y="841"/>
                </a:lnTo>
                <a:lnTo>
                  <a:pt x="147" y="849"/>
                </a:lnTo>
                <a:lnTo>
                  <a:pt x="127" y="834"/>
                </a:lnTo>
                <a:lnTo>
                  <a:pt x="100" y="833"/>
                </a:lnTo>
                <a:lnTo>
                  <a:pt x="78" y="818"/>
                </a:lnTo>
                <a:lnTo>
                  <a:pt x="46" y="828"/>
                </a:lnTo>
                <a:lnTo>
                  <a:pt x="23" y="857"/>
                </a:lnTo>
                <a:lnTo>
                  <a:pt x="121" y="886"/>
                </a:lnTo>
                <a:lnTo>
                  <a:pt x="120" y="907"/>
                </a:lnTo>
                <a:lnTo>
                  <a:pt x="62" y="908"/>
                </a:lnTo>
                <a:lnTo>
                  <a:pt x="15" y="933"/>
                </a:lnTo>
                <a:lnTo>
                  <a:pt x="0" y="953"/>
                </a:lnTo>
                <a:lnTo>
                  <a:pt x="26" y="961"/>
                </a:lnTo>
                <a:lnTo>
                  <a:pt x="28" y="988"/>
                </a:lnTo>
                <a:lnTo>
                  <a:pt x="35" y="991"/>
                </a:lnTo>
                <a:lnTo>
                  <a:pt x="131" y="1000"/>
                </a:lnTo>
                <a:lnTo>
                  <a:pt x="124" y="1023"/>
                </a:lnTo>
                <a:lnTo>
                  <a:pt x="83" y="1024"/>
                </a:lnTo>
                <a:lnTo>
                  <a:pt x="13" y="1047"/>
                </a:lnTo>
                <a:lnTo>
                  <a:pt x="29" y="1054"/>
                </a:lnTo>
                <a:lnTo>
                  <a:pt x="140" y="1060"/>
                </a:lnTo>
                <a:lnTo>
                  <a:pt x="142" y="1075"/>
                </a:lnTo>
                <a:lnTo>
                  <a:pt x="124" y="1095"/>
                </a:lnTo>
                <a:lnTo>
                  <a:pt x="99" y="1086"/>
                </a:lnTo>
                <a:lnTo>
                  <a:pt x="71" y="1090"/>
                </a:lnTo>
                <a:lnTo>
                  <a:pt x="74" y="1103"/>
                </a:lnTo>
                <a:lnTo>
                  <a:pt x="66" y="1119"/>
                </a:lnTo>
                <a:lnTo>
                  <a:pt x="108" y="1118"/>
                </a:lnTo>
                <a:lnTo>
                  <a:pt x="140" y="1127"/>
                </a:lnTo>
                <a:lnTo>
                  <a:pt x="149" y="1141"/>
                </a:lnTo>
                <a:lnTo>
                  <a:pt x="166" y="1152"/>
                </a:lnTo>
                <a:lnTo>
                  <a:pt x="203" y="1145"/>
                </a:lnTo>
                <a:lnTo>
                  <a:pt x="224" y="1156"/>
                </a:lnTo>
                <a:lnTo>
                  <a:pt x="348" y="1164"/>
                </a:lnTo>
                <a:lnTo>
                  <a:pt x="385" y="1151"/>
                </a:lnTo>
                <a:lnTo>
                  <a:pt x="409" y="1099"/>
                </a:lnTo>
                <a:lnTo>
                  <a:pt x="421" y="1109"/>
                </a:lnTo>
                <a:lnTo>
                  <a:pt x="419" y="1133"/>
                </a:lnTo>
                <a:lnTo>
                  <a:pt x="432" y="1147"/>
                </a:lnTo>
                <a:lnTo>
                  <a:pt x="490" y="1142"/>
                </a:lnTo>
                <a:lnTo>
                  <a:pt x="514" y="1122"/>
                </a:lnTo>
                <a:lnTo>
                  <a:pt x="547" y="1140"/>
                </a:lnTo>
                <a:lnTo>
                  <a:pt x="567" y="1130"/>
                </a:lnTo>
                <a:lnTo>
                  <a:pt x="587" y="1105"/>
                </a:lnTo>
                <a:lnTo>
                  <a:pt x="601" y="1096"/>
                </a:lnTo>
                <a:lnTo>
                  <a:pt x="799" y="1132"/>
                </a:lnTo>
                <a:lnTo>
                  <a:pt x="822" y="1154"/>
                </a:lnTo>
                <a:lnTo>
                  <a:pt x="849" y="1164"/>
                </a:lnTo>
                <a:lnTo>
                  <a:pt x="870" y="1144"/>
                </a:lnTo>
                <a:lnTo>
                  <a:pt x="870" y="1101"/>
                </a:lnTo>
                <a:lnTo>
                  <a:pt x="1013" y="927"/>
                </a:lnTo>
                <a:lnTo>
                  <a:pt x="1045" y="773"/>
                </a:lnTo>
                <a:lnTo>
                  <a:pt x="1061" y="772"/>
                </a:lnTo>
                <a:lnTo>
                  <a:pt x="1091" y="716"/>
                </a:lnTo>
                <a:lnTo>
                  <a:pt x="1088" y="576"/>
                </a:lnTo>
                <a:lnTo>
                  <a:pt x="1101" y="547"/>
                </a:lnTo>
                <a:lnTo>
                  <a:pt x="1127" y="545"/>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31" name="Freeform 130"/>
          <p:cNvSpPr>
            <a:spLocks/>
          </p:cNvSpPr>
          <p:nvPr/>
        </p:nvSpPr>
        <p:spPr bwMode="auto">
          <a:xfrm rot="21249101">
            <a:off x="5553247" y="3260337"/>
            <a:ext cx="425450" cy="431800"/>
          </a:xfrm>
          <a:custGeom>
            <a:avLst/>
            <a:gdLst>
              <a:gd name="T0" fmla="*/ 2147483647 w 1148"/>
              <a:gd name="T1" fmla="*/ 2147483647 h 1164"/>
              <a:gd name="T2" fmla="*/ 2147483647 w 1148"/>
              <a:gd name="T3" fmla="*/ 2147483647 h 1164"/>
              <a:gd name="T4" fmla="*/ 2147483647 w 1148"/>
              <a:gd name="T5" fmla="*/ 2147483647 h 1164"/>
              <a:gd name="T6" fmla="*/ 2147483647 w 1148"/>
              <a:gd name="T7" fmla="*/ 2147483647 h 1164"/>
              <a:gd name="T8" fmla="*/ 2147483647 w 1148"/>
              <a:gd name="T9" fmla="*/ 2147483647 h 1164"/>
              <a:gd name="T10" fmla="*/ 2147483647 w 1148"/>
              <a:gd name="T11" fmla="*/ 2147483647 h 1164"/>
              <a:gd name="T12" fmla="*/ 2147483647 w 1148"/>
              <a:gd name="T13" fmla="*/ 2147483647 h 1164"/>
              <a:gd name="T14" fmla="*/ 2147483647 w 1148"/>
              <a:gd name="T15" fmla="*/ 2147483647 h 1164"/>
              <a:gd name="T16" fmla="*/ 2147483647 w 1148"/>
              <a:gd name="T17" fmla="*/ 2147483647 h 1164"/>
              <a:gd name="T18" fmla="*/ 2147483647 w 1148"/>
              <a:gd name="T19" fmla="*/ 2147483647 h 1164"/>
              <a:gd name="T20" fmla="*/ 2147483647 w 1148"/>
              <a:gd name="T21" fmla="*/ 2147483647 h 1164"/>
              <a:gd name="T22" fmla="*/ 2147483647 w 1148"/>
              <a:gd name="T23" fmla="*/ 2147483647 h 1164"/>
              <a:gd name="T24" fmla="*/ 2147483647 w 1148"/>
              <a:gd name="T25" fmla="*/ 2147483647 h 1164"/>
              <a:gd name="T26" fmla="*/ 2147483647 w 1148"/>
              <a:gd name="T27" fmla="*/ 2147483647 h 1164"/>
              <a:gd name="T28" fmla="*/ 2147483647 w 1148"/>
              <a:gd name="T29" fmla="*/ 2147483647 h 1164"/>
              <a:gd name="T30" fmla="*/ 2147483647 w 1148"/>
              <a:gd name="T31" fmla="*/ 2147483647 h 1164"/>
              <a:gd name="T32" fmla="*/ 2147483647 w 1148"/>
              <a:gd name="T33" fmla="*/ 2147483647 h 1164"/>
              <a:gd name="T34" fmla="*/ 2147483647 w 1148"/>
              <a:gd name="T35" fmla="*/ 2147483647 h 1164"/>
              <a:gd name="T36" fmla="*/ 2147483647 w 1148"/>
              <a:gd name="T37" fmla="*/ 2147483647 h 1164"/>
              <a:gd name="T38" fmla="*/ 2147483647 w 1148"/>
              <a:gd name="T39" fmla="*/ 2147483647 h 1164"/>
              <a:gd name="T40" fmla="*/ 2147483647 w 1148"/>
              <a:gd name="T41" fmla="*/ 2147483647 h 1164"/>
              <a:gd name="T42" fmla="*/ 2147483647 w 1148"/>
              <a:gd name="T43" fmla="*/ 2147483647 h 1164"/>
              <a:gd name="T44" fmla="*/ 2147483647 w 1148"/>
              <a:gd name="T45" fmla="*/ 2147483647 h 1164"/>
              <a:gd name="T46" fmla="*/ 2147483647 w 1148"/>
              <a:gd name="T47" fmla="*/ 2147483647 h 1164"/>
              <a:gd name="T48" fmla="*/ 2147483647 w 1148"/>
              <a:gd name="T49" fmla="*/ 2147483647 h 1164"/>
              <a:gd name="T50" fmla="*/ 2147483647 w 1148"/>
              <a:gd name="T51" fmla="*/ 2147483647 h 1164"/>
              <a:gd name="T52" fmla="*/ 2147483647 w 1148"/>
              <a:gd name="T53" fmla="*/ 2147483647 h 1164"/>
              <a:gd name="T54" fmla="*/ 2147483647 w 1148"/>
              <a:gd name="T55" fmla="*/ 2147483647 h 1164"/>
              <a:gd name="T56" fmla="*/ 2147483647 w 1148"/>
              <a:gd name="T57" fmla="*/ 2147483647 h 1164"/>
              <a:gd name="T58" fmla="*/ 2147483647 w 1148"/>
              <a:gd name="T59" fmla="*/ 2147483647 h 1164"/>
              <a:gd name="T60" fmla="*/ 2147483647 w 1148"/>
              <a:gd name="T61" fmla="*/ 2147483647 h 1164"/>
              <a:gd name="T62" fmla="*/ 2147483647 w 1148"/>
              <a:gd name="T63" fmla="*/ 2147483647 h 1164"/>
              <a:gd name="T64" fmla="*/ 2147483647 w 1148"/>
              <a:gd name="T65" fmla="*/ 2147483647 h 1164"/>
              <a:gd name="T66" fmla="*/ 2147483647 w 1148"/>
              <a:gd name="T67" fmla="*/ 2147483647 h 1164"/>
              <a:gd name="T68" fmla="*/ 2147483647 w 1148"/>
              <a:gd name="T69" fmla="*/ 2147483647 h 1164"/>
              <a:gd name="T70" fmla="*/ 2147483647 w 1148"/>
              <a:gd name="T71" fmla="*/ 2147483647 h 1164"/>
              <a:gd name="T72" fmla="*/ 2147483647 w 1148"/>
              <a:gd name="T73" fmla="*/ 2147483647 h 1164"/>
              <a:gd name="T74" fmla="*/ 2147483647 w 1148"/>
              <a:gd name="T75" fmla="*/ 2147483647 h 1164"/>
              <a:gd name="T76" fmla="*/ 2147483647 w 1148"/>
              <a:gd name="T77" fmla="*/ 2147483647 h 1164"/>
              <a:gd name="T78" fmla="*/ 2147483647 w 1148"/>
              <a:gd name="T79" fmla="*/ 2147483647 h 1164"/>
              <a:gd name="T80" fmla="*/ 2147483647 w 1148"/>
              <a:gd name="T81" fmla="*/ 2147483647 h 1164"/>
              <a:gd name="T82" fmla="*/ 2147483647 w 1148"/>
              <a:gd name="T83" fmla="*/ 2147483647 h 11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48"/>
              <a:gd name="T127" fmla="*/ 0 h 1164"/>
              <a:gd name="T128" fmla="*/ 1148 w 1148"/>
              <a:gd name="T129" fmla="*/ 1164 h 11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48" h="1164">
                <a:moveTo>
                  <a:pt x="1127" y="545"/>
                </a:moveTo>
                <a:lnTo>
                  <a:pt x="1125" y="524"/>
                </a:lnTo>
                <a:lnTo>
                  <a:pt x="1146" y="469"/>
                </a:lnTo>
                <a:lnTo>
                  <a:pt x="1148" y="441"/>
                </a:lnTo>
                <a:lnTo>
                  <a:pt x="1118" y="370"/>
                </a:lnTo>
                <a:lnTo>
                  <a:pt x="999" y="353"/>
                </a:lnTo>
                <a:lnTo>
                  <a:pt x="962" y="387"/>
                </a:lnTo>
                <a:lnTo>
                  <a:pt x="901" y="411"/>
                </a:lnTo>
                <a:lnTo>
                  <a:pt x="868" y="373"/>
                </a:lnTo>
                <a:lnTo>
                  <a:pt x="868" y="298"/>
                </a:lnTo>
                <a:lnTo>
                  <a:pt x="826" y="235"/>
                </a:lnTo>
                <a:lnTo>
                  <a:pt x="880" y="222"/>
                </a:lnTo>
                <a:lnTo>
                  <a:pt x="898" y="176"/>
                </a:lnTo>
                <a:lnTo>
                  <a:pt x="936" y="186"/>
                </a:lnTo>
                <a:lnTo>
                  <a:pt x="969" y="159"/>
                </a:lnTo>
                <a:lnTo>
                  <a:pt x="1027" y="26"/>
                </a:lnTo>
                <a:lnTo>
                  <a:pt x="1026" y="15"/>
                </a:lnTo>
                <a:lnTo>
                  <a:pt x="1002" y="11"/>
                </a:lnTo>
                <a:lnTo>
                  <a:pt x="961" y="17"/>
                </a:lnTo>
                <a:lnTo>
                  <a:pt x="952" y="0"/>
                </a:lnTo>
                <a:lnTo>
                  <a:pt x="864" y="28"/>
                </a:lnTo>
                <a:lnTo>
                  <a:pt x="845" y="27"/>
                </a:lnTo>
                <a:lnTo>
                  <a:pt x="819" y="58"/>
                </a:lnTo>
                <a:lnTo>
                  <a:pt x="821" y="76"/>
                </a:lnTo>
                <a:lnTo>
                  <a:pt x="813" y="85"/>
                </a:lnTo>
                <a:lnTo>
                  <a:pt x="778" y="103"/>
                </a:lnTo>
                <a:lnTo>
                  <a:pt x="725" y="114"/>
                </a:lnTo>
                <a:lnTo>
                  <a:pt x="724" y="140"/>
                </a:lnTo>
                <a:lnTo>
                  <a:pt x="755" y="152"/>
                </a:lnTo>
                <a:lnTo>
                  <a:pt x="771" y="166"/>
                </a:lnTo>
                <a:lnTo>
                  <a:pt x="793" y="168"/>
                </a:lnTo>
                <a:lnTo>
                  <a:pt x="826" y="181"/>
                </a:lnTo>
                <a:lnTo>
                  <a:pt x="821" y="197"/>
                </a:lnTo>
                <a:lnTo>
                  <a:pt x="796" y="224"/>
                </a:lnTo>
                <a:lnTo>
                  <a:pt x="715" y="241"/>
                </a:lnTo>
                <a:lnTo>
                  <a:pt x="711" y="257"/>
                </a:lnTo>
                <a:lnTo>
                  <a:pt x="698" y="277"/>
                </a:lnTo>
                <a:lnTo>
                  <a:pt x="575" y="236"/>
                </a:lnTo>
                <a:lnTo>
                  <a:pt x="571" y="208"/>
                </a:lnTo>
                <a:lnTo>
                  <a:pt x="487" y="161"/>
                </a:lnTo>
                <a:lnTo>
                  <a:pt x="422" y="206"/>
                </a:lnTo>
                <a:lnTo>
                  <a:pt x="410" y="268"/>
                </a:lnTo>
                <a:lnTo>
                  <a:pt x="392" y="250"/>
                </a:lnTo>
                <a:lnTo>
                  <a:pt x="357" y="242"/>
                </a:lnTo>
                <a:lnTo>
                  <a:pt x="370" y="282"/>
                </a:lnTo>
                <a:lnTo>
                  <a:pt x="442" y="324"/>
                </a:lnTo>
                <a:lnTo>
                  <a:pt x="438" y="349"/>
                </a:lnTo>
                <a:lnTo>
                  <a:pt x="367" y="360"/>
                </a:lnTo>
                <a:lnTo>
                  <a:pt x="341" y="382"/>
                </a:lnTo>
                <a:lnTo>
                  <a:pt x="304" y="391"/>
                </a:lnTo>
                <a:lnTo>
                  <a:pt x="290" y="416"/>
                </a:lnTo>
                <a:lnTo>
                  <a:pt x="304" y="452"/>
                </a:lnTo>
                <a:lnTo>
                  <a:pt x="320" y="463"/>
                </a:lnTo>
                <a:lnTo>
                  <a:pt x="310" y="485"/>
                </a:lnTo>
                <a:lnTo>
                  <a:pt x="358" y="500"/>
                </a:lnTo>
                <a:lnTo>
                  <a:pt x="354" y="528"/>
                </a:lnTo>
                <a:lnTo>
                  <a:pt x="471" y="585"/>
                </a:lnTo>
                <a:lnTo>
                  <a:pt x="473" y="609"/>
                </a:lnTo>
                <a:lnTo>
                  <a:pt x="453" y="617"/>
                </a:lnTo>
                <a:lnTo>
                  <a:pt x="397" y="617"/>
                </a:lnTo>
                <a:lnTo>
                  <a:pt x="358" y="635"/>
                </a:lnTo>
                <a:lnTo>
                  <a:pt x="328" y="686"/>
                </a:lnTo>
                <a:lnTo>
                  <a:pt x="298" y="713"/>
                </a:lnTo>
                <a:lnTo>
                  <a:pt x="215" y="745"/>
                </a:lnTo>
                <a:lnTo>
                  <a:pt x="344" y="779"/>
                </a:lnTo>
                <a:lnTo>
                  <a:pt x="428" y="742"/>
                </a:lnTo>
                <a:lnTo>
                  <a:pt x="412" y="786"/>
                </a:lnTo>
                <a:lnTo>
                  <a:pt x="442" y="803"/>
                </a:lnTo>
                <a:lnTo>
                  <a:pt x="442" y="811"/>
                </a:lnTo>
                <a:lnTo>
                  <a:pt x="244" y="771"/>
                </a:lnTo>
                <a:lnTo>
                  <a:pt x="177" y="817"/>
                </a:lnTo>
                <a:lnTo>
                  <a:pt x="163" y="841"/>
                </a:lnTo>
                <a:lnTo>
                  <a:pt x="147" y="849"/>
                </a:lnTo>
                <a:lnTo>
                  <a:pt x="127" y="834"/>
                </a:lnTo>
                <a:lnTo>
                  <a:pt x="100" y="833"/>
                </a:lnTo>
                <a:lnTo>
                  <a:pt x="78" y="818"/>
                </a:lnTo>
                <a:lnTo>
                  <a:pt x="46" y="828"/>
                </a:lnTo>
                <a:lnTo>
                  <a:pt x="23" y="857"/>
                </a:lnTo>
                <a:lnTo>
                  <a:pt x="121" y="886"/>
                </a:lnTo>
                <a:lnTo>
                  <a:pt x="120" y="907"/>
                </a:lnTo>
                <a:lnTo>
                  <a:pt x="62" y="908"/>
                </a:lnTo>
                <a:lnTo>
                  <a:pt x="15" y="933"/>
                </a:lnTo>
                <a:lnTo>
                  <a:pt x="0" y="953"/>
                </a:lnTo>
                <a:lnTo>
                  <a:pt x="26" y="961"/>
                </a:lnTo>
                <a:lnTo>
                  <a:pt x="28" y="988"/>
                </a:lnTo>
                <a:lnTo>
                  <a:pt x="35" y="991"/>
                </a:lnTo>
                <a:lnTo>
                  <a:pt x="131" y="1000"/>
                </a:lnTo>
                <a:lnTo>
                  <a:pt x="124" y="1023"/>
                </a:lnTo>
                <a:lnTo>
                  <a:pt x="83" y="1024"/>
                </a:lnTo>
                <a:lnTo>
                  <a:pt x="13" y="1047"/>
                </a:lnTo>
                <a:lnTo>
                  <a:pt x="29" y="1054"/>
                </a:lnTo>
                <a:lnTo>
                  <a:pt x="140" y="1060"/>
                </a:lnTo>
                <a:lnTo>
                  <a:pt x="142" y="1075"/>
                </a:lnTo>
                <a:lnTo>
                  <a:pt x="124" y="1095"/>
                </a:lnTo>
                <a:lnTo>
                  <a:pt x="99" y="1086"/>
                </a:lnTo>
                <a:lnTo>
                  <a:pt x="71" y="1090"/>
                </a:lnTo>
                <a:lnTo>
                  <a:pt x="74" y="1103"/>
                </a:lnTo>
                <a:lnTo>
                  <a:pt x="66" y="1119"/>
                </a:lnTo>
                <a:lnTo>
                  <a:pt x="108" y="1118"/>
                </a:lnTo>
                <a:lnTo>
                  <a:pt x="140" y="1127"/>
                </a:lnTo>
                <a:lnTo>
                  <a:pt x="149" y="1141"/>
                </a:lnTo>
                <a:lnTo>
                  <a:pt x="166" y="1152"/>
                </a:lnTo>
                <a:lnTo>
                  <a:pt x="203" y="1145"/>
                </a:lnTo>
                <a:lnTo>
                  <a:pt x="224" y="1156"/>
                </a:lnTo>
                <a:lnTo>
                  <a:pt x="348" y="1164"/>
                </a:lnTo>
                <a:lnTo>
                  <a:pt x="385" y="1151"/>
                </a:lnTo>
                <a:lnTo>
                  <a:pt x="409" y="1099"/>
                </a:lnTo>
                <a:lnTo>
                  <a:pt x="421" y="1109"/>
                </a:lnTo>
                <a:lnTo>
                  <a:pt x="419" y="1133"/>
                </a:lnTo>
                <a:lnTo>
                  <a:pt x="432" y="1147"/>
                </a:lnTo>
                <a:lnTo>
                  <a:pt x="490" y="1142"/>
                </a:lnTo>
                <a:lnTo>
                  <a:pt x="514" y="1122"/>
                </a:lnTo>
                <a:lnTo>
                  <a:pt x="547" y="1140"/>
                </a:lnTo>
                <a:lnTo>
                  <a:pt x="567" y="1130"/>
                </a:lnTo>
                <a:lnTo>
                  <a:pt x="587" y="1105"/>
                </a:lnTo>
                <a:lnTo>
                  <a:pt x="601" y="1096"/>
                </a:lnTo>
                <a:lnTo>
                  <a:pt x="799" y="1132"/>
                </a:lnTo>
                <a:lnTo>
                  <a:pt x="822" y="1154"/>
                </a:lnTo>
                <a:lnTo>
                  <a:pt x="849" y="1164"/>
                </a:lnTo>
                <a:lnTo>
                  <a:pt x="870" y="1144"/>
                </a:lnTo>
                <a:lnTo>
                  <a:pt x="870" y="1101"/>
                </a:lnTo>
                <a:lnTo>
                  <a:pt x="1013" y="927"/>
                </a:lnTo>
                <a:lnTo>
                  <a:pt x="1045" y="773"/>
                </a:lnTo>
                <a:lnTo>
                  <a:pt x="1061" y="772"/>
                </a:lnTo>
                <a:lnTo>
                  <a:pt x="1091" y="716"/>
                </a:lnTo>
                <a:lnTo>
                  <a:pt x="1088" y="576"/>
                </a:lnTo>
                <a:lnTo>
                  <a:pt x="1101" y="547"/>
                </a:lnTo>
                <a:lnTo>
                  <a:pt x="1127" y="545"/>
                </a:lnTo>
              </a:path>
            </a:pathLst>
          </a:custGeom>
          <a:solidFill>
            <a:schemeClr val="accent5">
              <a:lumMod val="20000"/>
              <a:lumOff val="80000"/>
            </a:schemeClr>
          </a:solidFill>
          <a:ln w="6350">
            <a:solidFill>
              <a:schemeClr val="tx1"/>
            </a:solidFill>
            <a:round/>
            <a:headEnd/>
            <a:tailEnd/>
          </a:ln>
        </p:spPr>
        <p:txBody>
          <a:bodyPr/>
          <a:lstStyle/>
          <a:p>
            <a:pPr>
              <a:buFontTx/>
              <a:buChar char="•"/>
              <a:defRPr/>
            </a:pPr>
            <a:endParaRPr lang="nb-NO" i="1" dirty="0">
              <a:solidFill>
                <a:srgbClr val="333399"/>
              </a:solidFill>
              <a:latin typeface="Arial" charset="0"/>
              <a:cs typeface="Arial" charset="0"/>
            </a:endParaRPr>
          </a:p>
        </p:txBody>
      </p:sp>
      <p:sp>
        <p:nvSpPr>
          <p:cNvPr id="132" name="Freeform 131" descr="Large grid"/>
          <p:cNvSpPr>
            <a:spLocks/>
          </p:cNvSpPr>
          <p:nvPr/>
        </p:nvSpPr>
        <p:spPr bwMode="auto">
          <a:xfrm rot="21249101">
            <a:off x="7280447" y="1593462"/>
            <a:ext cx="847725" cy="1819275"/>
          </a:xfrm>
          <a:custGeom>
            <a:avLst/>
            <a:gdLst>
              <a:gd name="T0" fmla="*/ 2147483647 w 2296"/>
              <a:gd name="T1" fmla="*/ 2147483647 h 4909"/>
              <a:gd name="T2" fmla="*/ 2147483647 w 2296"/>
              <a:gd name="T3" fmla="*/ 2147483647 h 4909"/>
              <a:gd name="T4" fmla="*/ 2147483647 w 2296"/>
              <a:gd name="T5" fmla="*/ 2147483647 h 4909"/>
              <a:gd name="T6" fmla="*/ 2147483647 w 2296"/>
              <a:gd name="T7" fmla="*/ 2147483647 h 4909"/>
              <a:gd name="T8" fmla="*/ 2147483647 w 2296"/>
              <a:gd name="T9" fmla="*/ 2147483647 h 4909"/>
              <a:gd name="T10" fmla="*/ 2147483647 w 2296"/>
              <a:gd name="T11" fmla="*/ 2147483647 h 4909"/>
              <a:gd name="T12" fmla="*/ 2147483647 w 2296"/>
              <a:gd name="T13" fmla="*/ 2147483647 h 4909"/>
              <a:gd name="T14" fmla="*/ 2147483647 w 2296"/>
              <a:gd name="T15" fmla="*/ 2147483647 h 4909"/>
              <a:gd name="T16" fmla="*/ 2147483647 w 2296"/>
              <a:gd name="T17" fmla="*/ 2147483647 h 4909"/>
              <a:gd name="T18" fmla="*/ 2147483647 w 2296"/>
              <a:gd name="T19" fmla="*/ 2147483647 h 4909"/>
              <a:gd name="T20" fmla="*/ 2147483647 w 2296"/>
              <a:gd name="T21" fmla="*/ 2147483647 h 4909"/>
              <a:gd name="T22" fmla="*/ 2147483647 w 2296"/>
              <a:gd name="T23" fmla="*/ 2147483647 h 4909"/>
              <a:gd name="T24" fmla="*/ 2147483647 w 2296"/>
              <a:gd name="T25" fmla="*/ 2147483647 h 4909"/>
              <a:gd name="T26" fmla="*/ 2147483647 w 2296"/>
              <a:gd name="T27" fmla="*/ 2147483647 h 4909"/>
              <a:gd name="T28" fmla="*/ 2147483647 w 2296"/>
              <a:gd name="T29" fmla="*/ 2147483647 h 4909"/>
              <a:gd name="T30" fmla="*/ 2147483647 w 2296"/>
              <a:gd name="T31" fmla="*/ 2147483647 h 4909"/>
              <a:gd name="T32" fmla="*/ 2147483647 w 2296"/>
              <a:gd name="T33" fmla="*/ 2147483647 h 4909"/>
              <a:gd name="T34" fmla="*/ 2147483647 w 2296"/>
              <a:gd name="T35" fmla="*/ 2147483647 h 4909"/>
              <a:gd name="T36" fmla="*/ 2147483647 w 2296"/>
              <a:gd name="T37" fmla="*/ 2147483647 h 4909"/>
              <a:gd name="T38" fmla="*/ 2147483647 w 2296"/>
              <a:gd name="T39" fmla="*/ 2147483647 h 4909"/>
              <a:gd name="T40" fmla="*/ 2147483647 w 2296"/>
              <a:gd name="T41" fmla="*/ 2147483647 h 4909"/>
              <a:gd name="T42" fmla="*/ 2147483647 w 2296"/>
              <a:gd name="T43" fmla="*/ 2147483647 h 4909"/>
              <a:gd name="T44" fmla="*/ 2147483647 w 2296"/>
              <a:gd name="T45" fmla="*/ 2147483647 h 4909"/>
              <a:gd name="T46" fmla="*/ 2147483647 w 2296"/>
              <a:gd name="T47" fmla="*/ 2147483647 h 4909"/>
              <a:gd name="T48" fmla="*/ 2147483647 w 2296"/>
              <a:gd name="T49" fmla="*/ 2147483647 h 4909"/>
              <a:gd name="T50" fmla="*/ 2147483647 w 2296"/>
              <a:gd name="T51" fmla="*/ 2147483647 h 4909"/>
              <a:gd name="T52" fmla="*/ 2147483647 w 2296"/>
              <a:gd name="T53" fmla="*/ 2147483647 h 4909"/>
              <a:gd name="T54" fmla="*/ 2147483647 w 2296"/>
              <a:gd name="T55" fmla="*/ 2147483647 h 4909"/>
              <a:gd name="T56" fmla="*/ 2147483647 w 2296"/>
              <a:gd name="T57" fmla="*/ 2147483647 h 4909"/>
              <a:gd name="T58" fmla="*/ 2147483647 w 2296"/>
              <a:gd name="T59" fmla="*/ 2147483647 h 4909"/>
              <a:gd name="T60" fmla="*/ 2147483647 w 2296"/>
              <a:gd name="T61" fmla="*/ 2147483647 h 4909"/>
              <a:gd name="T62" fmla="*/ 2147483647 w 2296"/>
              <a:gd name="T63" fmla="*/ 2147483647 h 4909"/>
              <a:gd name="T64" fmla="*/ 2147483647 w 2296"/>
              <a:gd name="T65" fmla="*/ 2147483647 h 4909"/>
              <a:gd name="T66" fmla="*/ 2147483647 w 2296"/>
              <a:gd name="T67" fmla="*/ 2147483647 h 4909"/>
              <a:gd name="T68" fmla="*/ 2147483647 w 2296"/>
              <a:gd name="T69" fmla="*/ 2147483647 h 4909"/>
              <a:gd name="T70" fmla="*/ 2147483647 w 2296"/>
              <a:gd name="T71" fmla="*/ 2147483647 h 4909"/>
              <a:gd name="T72" fmla="*/ 2147483647 w 2296"/>
              <a:gd name="T73" fmla="*/ 2147483647 h 4909"/>
              <a:gd name="T74" fmla="*/ 2147483647 w 2296"/>
              <a:gd name="T75" fmla="*/ 2147483647 h 4909"/>
              <a:gd name="T76" fmla="*/ 2147483647 w 2296"/>
              <a:gd name="T77" fmla="*/ 2147483647 h 4909"/>
              <a:gd name="T78" fmla="*/ 2147483647 w 2296"/>
              <a:gd name="T79" fmla="*/ 2147483647 h 4909"/>
              <a:gd name="T80" fmla="*/ 2147483647 w 2296"/>
              <a:gd name="T81" fmla="*/ 2147483647 h 4909"/>
              <a:gd name="T82" fmla="*/ 2147483647 w 2296"/>
              <a:gd name="T83" fmla="*/ 2147483647 h 4909"/>
              <a:gd name="T84" fmla="*/ 2147483647 w 2296"/>
              <a:gd name="T85" fmla="*/ 2147483647 h 4909"/>
              <a:gd name="T86" fmla="*/ 2147483647 w 2296"/>
              <a:gd name="T87" fmla="*/ 2147483647 h 4909"/>
              <a:gd name="T88" fmla="*/ 2147483647 w 2296"/>
              <a:gd name="T89" fmla="*/ 2147483647 h 4909"/>
              <a:gd name="T90" fmla="*/ 2147483647 w 2296"/>
              <a:gd name="T91" fmla="*/ 2147483647 h 4909"/>
              <a:gd name="T92" fmla="*/ 2147483647 w 2296"/>
              <a:gd name="T93" fmla="*/ 2147483647 h 4909"/>
              <a:gd name="T94" fmla="*/ 2147483647 w 2296"/>
              <a:gd name="T95" fmla="*/ 2147483647 h 4909"/>
              <a:gd name="T96" fmla="*/ 2147483647 w 2296"/>
              <a:gd name="T97" fmla="*/ 2147483647 h 4909"/>
              <a:gd name="T98" fmla="*/ 2147483647 w 2296"/>
              <a:gd name="T99" fmla="*/ 2147483647 h 4909"/>
              <a:gd name="T100" fmla="*/ 2147483647 w 2296"/>
              <a:gd name="T101" fmla="*/ 2147483647 h 4909"/>
              <a:gd name="T102" fmla="*/ 2147483647 w 2296"/>
              <a:gd name="T103" fmla="*/ 2147483647 h 4909"/>
              <a:gd name="T104" fmla="*/ 2147483647 w 2296"/>
              <a:gd name="T105" fmla="*/ 2147483647 h 4909"/>
              <a:gd name="T106" fmla="*/ 2147483647 w 2296"/>
              <a:gd name="T107" fmla="*/ 2147483647 h 4909"/>
              <a:gd name="T108" fmla="*/ 2147483647 w 2296"/>
              <a:gd name="T109" fmla="*/ 2147483647 h 4909"/>
              <a:gd name="T110" fmla="*/ 2147483647 w 2296"/>
              <a:gd name="T111" fmla="*/ 2147483647 h 4909"/>
              <a:gd name="T112" fmla="*/ 2147483647 w 2296"/>
              <a:gd name="T113" fmla="*/ 2147483647 h 4909"/>
              <a:gd name="T114" fmla="*/ 2147483647 w 2296"/>
              <a:gd name="T115" fmla="*/ 2147483647 h 490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296"/>
              <a:gd name="T175" fmla="*/ 0 h 4909"/>
              <a:gd name="T176" fmla="*/ 2296 w 2296"/>
              <a:gd name="T177" fmla="*/ 4909 h 490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296" h="4909">
                <a:moveTo>
                  <a:pt x="29" y="3518"/>
                </a:moveTo>
                <a:lnTo>
                  <a:pt x="0" y="3558"/>
                </a:lnTo>
                <a:lnTo>
                  <a:pt x="0" y="3756"/>
                </a:lnTo>
                <a:lnTo>
                  <a:pt x="16" y="3762"/>
                </a:lnTo>
                <a:lnTo>
                  <a:pt x="20" y="3777"/>
                </a:lnTo>
                <a:lnTo>
                  <a:pt x="19" y="3804"/>
                </a:lnTo>
                <a:lnTo>
                  <a:pt x="13" y="3816"/>
                </a:lnTo>
                <a:lnTo>
                  <a:pt x="37" y="3793"/>
                </a:lnTo>
                <a:lnTo>
                  <a:pt x="47" y="3770"/>
                </a:lnTo>
                <a:lnTo>
                  <a:pt x="60" y="3786"/>
                </a:lnTo>
                <a:lnTo>
                  <a:pt x="46" y="3818"/>
                </a:lnTo>
                <a:lnTo>
                  <a:pt x="61" y="3819"/>
                </a:lnTo>
                <a:lnTo>
                  <a:pt x="68" y="3827"/>
                </a:lnTo>
                <a:lnTo>
                  <a:pt x="49" y="3838"/>
                </a:lnTo>
                <a:lnTo>
                  <a:pt x="19" y="3871"/>
                </a:lnTo>
                <a:lnTo>
                  <a:pt x="72" y="3897"/>
                </a:lnTo>
                <a:lnTo>
                  <a:pt x="79" y="3934"/>
                </a:lnTo>
                <a:lnTo>
                  <a:pt x="61" y="3989"/>
                </a:lnTo>
                <a:lnTo>
                  <a:pt x="100" y="3985"/>
                </a:lnTo>
                <a:lnTo>
                  <a:pt x="103" y="4027"/>
                </a:lnTo>
                <a:lnTo>
                  <a:pt x="77" y="4055"/>
                </a:lnTo>
                <a:lnTo>
                  <a:pt x="81" y="4109"/>
                </a:lnTo>
                <a:lnTo>
                  <a:pt x="71" y="4151"/>
                </a:lnTo>
                <a:lnTo>
                  <a:pt x="102" y="4155"/>
                </a:lnTo>
                <a:lnTo>
                  <a:pt x="132" y="4316"/>
                </a:lnTo>
                <a:lnTo>
                  <a:pt x="167" y="4357"/>
                </a:lnTo>
                <a:lnTo>
                  <a:pt x="182" y="4401"/>
                </a:lnTo>
                <a:lnTo>
                  <a:pt x="220" y="4433"/>
                </a:lnTo>
                <a:lnTo>
                  <a:pt x="244" y="4473"/>
                </a:lnTo>
                <a:lnTo>
                  <a:pt x="241" y="4502"/>
                </a:lnTo>
                <a:lnTo>
                  <a:pt x="217" y="4513"/>
                </a:lnTo>
                <a:lnTo>
                  <a:pt x="191" y="4506"/>
                </a:lnTo>
                <a:lnTo>
                  <a:pt x="183" y="4518"/>
                </a:lnTo>
                <a:lnTo>
                  <a:pt x="203" y="4581"/>
                </a:lnTo>
                <a:lnTo>
                  <a:pt x="175" y="4576"/>
                </a:lnTo>
                <a:lnTo>
                  <a:pt x="151" y="4561"/>
                </a:lnTo>
                <a:lnTo>
                  <a:pt x="147" y="4584"/>
                </a:lnTo>
                <a:lnTo>
                  <a:pt x="226" y="4799"/>
                </a:lnTo>
                <a:lnTo>
                  <a:pt x="213" y="4819"/>
                </a:lnTo>
                <a:lnTo>
                  <a:pt x="204" y="4861"/>
                </a:lnTo>
                <a:lnTo>
                  <a:pt x="193" y="4864"/>
                </a:lnTo>
                <a:lnTo>
                  <a:pt x="186" y="4882"/>
                </a:lnTo>
                <a:lnTo>
                  <a:pt x="234" y="4884"/>
                </a:lnTo>
                <a:lnTo>
                  <a:pt x="276" y="4902"/>
                </a:lnTo>
                <a:lnTo>
                  <a:pt x="346" y="4883"/>
                </a:lnTo>
                <a:lnTo>
                  <a:pt x="409" y="4886"/>
                </a:lnTo>
                <a:lnTo>
                  <a:pt x="446" y="4909"/>
                </a:lnTo>
                <a:lnTo>
                  <a:pt x="466" y="4894"/>
                </a:lnTo>
                <a:lnTo>
                  <a:pt x="486" y="4844"/>
                </a:lnTo>
                <a:lnTo>
                  <a:pt x="481" y="4763"/>
                </a:lnTo>
                <a:lnTo>
                  <a:pt x="529" y="4672"/>
                </a:lnTo>
                <a:lnTo>
                  <a:pt x="564" y="4686"/>
                </a:lnTo>
                <a:lnTo>
                  <a:pt x="584" y="4650"/>
                </a:lnTo>
                <a:lnTo>
                  <a:pt x="623" y="4629"/>
                </a:lnTo>
                <a:lnTo>
                  <a:pt x="676" y="4634"/>
                </a:lnTo>
                <a:lnTo>
                  <a:pt x="708" y="4649"/>
                </a:lnTo>
                <a:lnTo>
                  <a:pt x="750" y="4642"/>
                </a:lnTo>
                <a:lnTo>
                  <a:pt x="793" y="4658"/>
                </a:lnTo>
                <a:lnTo>
                  <a:pt x="836" y="4660"/>
                </a:lnTo>
                <a:lnTo>
                  <a:pt x="932" y="4448"/>
                </a:lnTo>
                <a:lnTo>
                  <a:pt x="956" y="4276"/>
                </a:lnTo>
                <a:lnTo>
                  <a:pt x="995" y="4199"/>
                </a:lnTo>
                <a:lnTo>
                  <a:pt x="995" y="4159"/>
                </a:lnTo>
                <a:lnTo>
                  <a:pt x="981" y="4136"/>
                </a:lnTo>
                <a:lnTo>
                  <a:pt x="1004" y="4100"/>
                </a:lnTo>
                <a:lnTo>
                  <a:pt x="1000" y="4069"/>
                </a:lnTo>
                <a:lnTo>
                  <a:pt x="984" y="4043"/>
                </a:lnTo>
                <a:lnTo>
                  <a:pt x="981" y="4025"/>
                </a:lnTo>
                <a:lnTo>
                  <a:pt x="985" y="4010"/>
                </a:lnTo>
                <a:lnTo>
                  <a:pt x="1006" y="4022"/>
                </a:lnTo>
                <a:lnTo>
                  <a:pt x="1023" y="4021"/>
                </a:lnTo>
                <a:lnTo>
                  <a:pt x="1014" y="3996"/>
                </a:lnTo>
                <a:lnTo>
                  <a:pt x="1017" y="3982"/>
                </a:lnTo>
                <a:lnTo>
                  <a:pt x="1029" y="3961"/>
                </a:lnTo>
                <a:lnTo>
                  <a:pt x="1027" y="3944"/>
                </a:lnTo>
                <a:lnTo>
                  <a:pt x="1038" y="3886"/>
                </a:lnTo>
                <a:lnTo>
                  <a:pt x="1035" y="3869"/>
                </a:lnTo>
                <a:lnTo>
                  <a:pt x="977" y="3825"/>
                </a:lnTo>
                <a:lnTo>
                  <a:pt x="985" y="3823"/>
                </a:lnTo>
                <a:lnTo>
                  <a:pt x="1016" y="3835"/>
                </a:lnTo>
                <a:lnTo>
                  <a:pt x="1049" y="3831"/>
                </a:lnTo>
                <a:lnTo>
                  <a:pt x="1059" y="3815"/>
                </a:lnTo>
                <a:lnTo>
                  <a:pt x="1027" y="3785"/>
                </a:lnTo>
                <a:lnTo>
                  <a:pt x="931" y="3765"/>
                </a:lnTo>
                <a:lnTo>
                  <a:pt x="938" y="3756"/>
                </a:lnTo>
                <a:lnTo>
                  <a:pt x="1016" y="3750"/>
                </a:lnTo>
                <a:lnTo>
                  <a:pt x="1059" y="3768"/>
                </a:lnTo>
                <a:lnTo>
                  <a:pt x="1084" y="3756"/>
                </a:lnTo>
                <a:lnTo>
                  <a:pt x="1093" y="3725"/>
                </a:lnTo>
                <a:lnTo>
                  <a:pt x="1138" y="3725"/>
                </a:lnTo>
                <a:lnTo>
                  <a:pt x="1199" y="3663"/>
                </a:lnTo>
                <a:lnTo>
                  <a:pt x="1201" y="3622"/>
                </a:lnTo>
                <a:lnTo>
                  <a:pt x="1227" y="3631"/>
                </a:lnTo>
                <a:lnTo>
                  <a:pt x="1226" y="3673"/>
                </a:lnTo>
                <a:lnTo>
                  <a:pt x="1267" y="3670"/>
                </a:lnTo>
                <a:lnTo>
                  <a:pt x="1294" y="3627"/>
                </a:lnTo>
                <a:lnTo>
                  <a:pt x="1344" y="3588"/>
                </a:lnTo>
                <a:lnTo>
                  <a:pt x="1336" y="3544"/>
                </a:lnTo>
                <a:lnTo>
                  <a:pt x="1351" y="3561"/>
                </a:lnTo>
                <a:lnTo>
                  <a:pt x="1374" y="3561"/>
                </a:lnTo>
                <a:lnTo>
                  <a:pt x="1374" y="3541"/>
                </a:lnTo>
                <a:lnTo>
                  <a:pt x="1395" y="3525"/>
                </a:lnTo>
                <a:lnTo>
                  <a:pt x="1392" y="3509"/>
                </a:lnTo>
                <a:lnTo>
                  <a:pt x="1212" y="3542"/>
                </a:lnTo>
                <a:lnTo>
                  <a:pt x="1170" y="3532"/>
                </a:lnTo>
                <a:lnTo>
                  <a:pt x="1153" y="3544"/>
                </a:lnTo>
                <a:lnTo>
                  <a:pt x="1147" y="3521"/>
                </a:lnTo>
                <a:lnTo>
                  <a:pt x="1127" y="3501"/>
                </a:lnTo>
                <a:lnTo>
                  <a:pt x="1047" y="3462"/>
                </a:lnTo>
                <a:lnTo>
                  <a:pt x="1000" y="3468"/>
                </a:lnTo>
                <a:lnTo>
                  <a:pt x="981" y="3457"/>
                </a:lnTo>
                <a:lnTo>
                  <a:pt x="1001" y="3447"/>
                </a:lnTo>
                <a:lnTo>
                  <a:pt x="1016" y="3426"/>
                </a:lnTo>
                <a:lnTo>
                  <a:pt x="1038" y="3433"/>
                </a:lnTo>
                <a:lnTo>
                  <a:pt x="1065" y="3427"/>
                </a:lnTo>
                <a:lnTo>
                  <a:pt x="1105" y="3434"/>
                </a:lnTo>
                <a:lnTo>
                  <a:pt x="1110" y="3431"/>
                </a:lnTo>
                <a:lnTo>
                  <a:pt x="1141" y="3464"/>
                </a:lnTo>
                <a:lnTo>
                  <a:pt x="1164" y="3452"/>
                </a:lnTo>
                <a:lnTo>
                  <a:pt x="1166" y="3441"/>
                </a:lnTo>
                <a:lnTo>
                  <a:pt x="1187" y="3460"/>
                </a:lnTo>
                <a:lnTo>
                  <a:pt x="1215" y="3470"/>
                </a:lnTo>
                <a:lnTo>
                  <a:pt x="1226" y="3451"/>
                </a:lnTo>
                <a:lnTo>
                  <a:pt x="1235" y="3462"/>
                </a:lnTo>
                <a:lnTo>
                  <a:pt x="1248" y="3498"/>
                </a:lnTo>
                <a:lnTo>
                  <a:pt x="1275" y="3507"/>
                </a:lnTo>
                <a:lnTo>
                  <a:pt x="1385" y="3453"/>
                </a:lnTo>
                <a:lnTo>
                  <a:pt x="1439" y="3377"/>
                </a:lnTo>
                <a:lnTo>
                  <a:pt x="1452" y="3321"/>
                </a:lnTo>
                <a:lnTo>
                  <a:pt x="1432" y="3271"/>
                </a:lnTo>
                <a:lnTo>
                  <a:pt x="1391" y="3241"/>
                </a:lnTo>
                <a:lnTo>
                  <a:pt x="1362" y="3192"/>
                </a:lnTo>
                <a:lnTo>
                  <a:pt x="1389" y="3190"/>
                </a:lnTo>
                <a:lnTo>
                  <a:pt x="1387" y="3178"/>
                </a:lnTo>
                <a:lnTo>
                  <a:pt x="1316" y="3143"/>
                </a:lnTo>
                <a:lnTo>
                  <a:pt x="1313" y="3112"/>
                </a:lnTo>
                <a:lnTo>
                  <a:pt x="1300" y="3079"/>
                </a:lnTo>
                <a:lnTo>
                  <a:pt x="1244" y="3085"/>
                </a:lnTo>
                <a:lnTo>
                  <a:pt x="1224" y="3050"/>
                </a:lnTo>
                <a:lnTo>
                  <a:pt x="1212" y="3048"/>
                </a:lnTo>
                <a:lnTo>
                  <a:pt x="1212" y="3062"/>
                </a:lnTo>
                <a:lnTo>
                  <a:pt x="1187" y="3121"/>
                </a:lnTo>
                <a:lnTo>
                  <a:pt x="1160" y="3156"/>
                </a:lnTo>
                <a:lnTo>
                  <a:pt x="1075" y="3216"/>
                </a:lnTo>
                <a:lnTo>
                  <a:pt x="1045" y="3214"/>
                </a:lnTo>
                <a:lnTo>
                  <a:pt x="1004" y="3223"/>
                </a:lnTo>
                <a:lnTo>
                  <a:pt x="981" y="3214"/>
                </a:lnTo>
                <a:lnTo>
                  <a:pt x="1011" y="3197"/>
                </a:lnTo>
                <a:lnTo>
                  <a:pt x="1050" y="3190"/>
                </a:lnTo>
                <a:lnTo>
                  <a:pt x="1082" y="3162"/>
                </a:lnTo>
                <a:lnTo>
                  <a:pt x="1114" y="3149"/>
                </a:lnTo>
                <a:lnTo>
                  <a:pt x="1173" y="3101"/>
                </a:lnTo>
                <a:lnTo>
                  <a:pt x="1184" y="3069"/>
                </a:lnTo>
                <a:lnTo>
                  <a:pt x="1185" y="3028"/>
                </a:lnTo>
                <a:lnTo>
                  <a:pt x="1158" y="3021"/>
                </a:lnTo>
                <a:lnTo>
                  <a:pt x="1170" y="2996"/>
                </a:lnTo>
                <a:lnTo>
                  <a:pt x="1174" y="2964"/>
                </a:lnTo>
                <a:lnTo>
                  <a:pt x="1163" y="2934"/>
                </a:lnTo>
                <a:lnTo>
                  <a:pt x="1156" y="2716"/>
                </a:lnTo>
                <a:lnTo>
                  <a:pt x="1172" y="2669"/>
                </a:lnTo>
                <a:lnTo>
                  <a:pt x="1168" y="2650"/>
                </a:lnTo>
                <a:lnTo>
                  <a:pt x="1215" y="2678"/>
                </a:lnTo>
                <a:lnTo>
                  <a:pt x="1218" y="2652"/>
                </a:lnTo>
                <a:lnTo>
                  <a:pt x="1208" y="2584"/>
                </a:lnTo>
                <a:lnTo>
                  <a:pt x="1242" y="2464"/>
                </a:lnTo>
                <a:lnTo>
                  <a:pt x="1221" y="2435"/>
                </a:lnTo>
                <a:lnTo>
                  <a:pt x="1213" y="2408"/>
                </a:lnTo>
                <a:lnTo>
                  <a:pt x="1216" y="2364"/>
                </a:lnTo>
                <a:lnTo>
                  <a:pt x="1265" y="2393"/>
                </a:lnTo>
                <a:lnTo>
                  <a:pt x="1267" y="2385"/>
                </a:lnTo>
                <a:lnTo>
                  <a:pt x="1281" y="2377"/>
                </a:lnTo>
                <a:lnTo>
                  <a:pt x="1300" y="2349"/>
                </a:lnTo>
                <a:lnTo>
                  <a:pt x="1303" y="2341"/>
                </a:lnTo>
                <a:lnTo>
                  <a:pt x="1299" y="2331"/>
                </a:lnTo>
                <a:lnTo>
                  <a:pt x="1309" y="2281"/>
                </a:lnTo>
                <a:lnTo>
                  <a:pt x="1297" y="2249"/>
                </a:lnTo>
                <a:lnTo>
                  <a:pt x="1299" y="2223"/>
                </a:lnTo>
                <a:lnTo>
                  <a:pt x="1306" y="2253"/>
                </a:lnTo>
                <a:lnTo>
                  <a:pt x="1333" y="2276"/>
                </a:lnTo>
                <a:lnTo>
                  <a:pt x="1344" y="2273"/>
                </a:lnTo>
                <a:lnTo>
                  <a:pt x="1362" y="2243"/>
                </a:lnTo>
                <a:lnTo>
                  <a:pt x="1381" y="2255"/>
                </a:lnTo>
                <a:lnTo>
                  <a:pt x="1386" y="2231"/>
                </a:lnTo>
                <a:lnTo>
                  <a:pt x="1399" y="2215"/>
                </a:lnTo>
                <a:lnTo>
                  <a:pt x="1364" y="2198"/>
                </a:lnTo>
                <a:lnTo>
                  <a:pt x="1389" y="2201"/>
                </a:lnTo>
                <a:lnTo>
                  <a:pt x="1415" y="2183"/>
                </a:lnTo>
                <a:lnTo>
                  <a:pt x="1414" y="2171"/>
                </a:lnTo>
                <a:lnTo>
                  <a:pt x="1438" y="2159"/>
                </a:lnTo>
                <a:lnTo>
                  <a:pt x="1440" y="2129"/>
                </a:lnTo>
                <a:lnTo>
                  <a:pt x="1459" y="2123"/>
                </a:lnTo>
                <a:lnTo>
                  <a:pt x="1461" y="2088"/>
                </a:lnTo>
                <a:lnTo>
                  <a:pt x="1481" y="2084"/>
                </a:lnTo>
                <a:lnTo>
                  <a:pt x="1512" y="2091"/>
                </a:lnTo>
                <a:lnTo>
                  <a:pt x="1546" y="2063"/>
                </a:lnTo>
                <a:lnTo>
                  <a:pt x="1558" y="2031"/>
                </a:lnTo>
                <a:lnTo>
                  <a:pt x="1600" y="1998"/>
                </a:lnTo>
                <a:lnTo>
                  <a:pt x="1621" y="2018"/>
                </a:lnTo>
                <a:lnTo>
                  <a:pt x="1653" y="1996"/>
                </a:lnTo>
                <a:lnTo>
                  <a:pt x="1661" y="1968"/>
                </a:lnTo>
                <a:lnTo>
                  <a:pt x="1685" y="1949"/>
                </a:lnTo>
                <a:lnTo>
                  <a:pt x="1706" y="1957"/>
                </a:lnTo>
                <a:lnTo>
                  <a:pt x="1719" y="1943"/>
                </a:lnTo>
                <a:lnTo>
                  <a:pt x="1755" y="1923"/>
                </a:lnTo>
                <a:lnTo>
                  <a:pt x="1770" y="1897"/>
                </a:lnTo>
                <a:lnTo>
                  <a:pt x="1790" y="1886"/>
                </a:lnTo>
                <a:lnTo>
                  <a:pt x="1900" y="1684"/>
                </a:lnTo>
                <a:lnTo>
                  <a:pt x="1904" y="1700"/>
                </a:lnTo>
                <a:lnTo>
                  <a:pt x="1901" y="1729"/>
                </a:lnTo>
                <a:lnTo>
                  <a:pt x="1931" y="1677"/>
                </a:lnTo>
                <a:lnTo>
                  <a:pt x="1915" y="1662"/>
                </a:lnTo>
                <a:lnTo>
                  <a:pt x="1913" y="1646"/>
                </a:lnTo>
                <a:lnTo>
                  <a:pt x="1870" y="1604"/>
                </a:lnTo>
                <a:lnTo>
                  <a:pt x="1865" y="1585"/>
                </a:lnTo>
                <a:lnTo>
                  <a:pt x="1872" y="1580"/>
                </a:lnTo>
                <a:lnTo>
                  <a:pt x="1868" y="1561"/>
                </a:lnTo>
                <a:lnTo>
                  <a:pt x="1854" y="1545"/>
                </a:lnTo>
                <a:lnTo>
                  <a:pt x="1855" y="1535"/>
                </a:lnTo>
                <a:lnTo>
                  <a:pt x="1867" y="1522"/>
                </a:lnTo>
                <a:lnTo>
                  <a:pt x="1870" y="1504"/>
                </a:lnTo>
                <a:lnTo>
                  <a:pt x="1896" y="1491"/>
                </a:lnTo>
                <a:lnTo>
                  <a:pt x="1924" y="1404"/>
                </a:lnTo>
                <a:lnTo>
                  <a:pt x="1895" y="1356"/>
                </a:lnTo>
                <a:lnTo>
                  <a:pt x="1898" y="1349"/>
                </a:lnTo>
                <a:lnTo>
                  <a:pt x="1928" y="1328"/>
                </a:lnTo>
                <a:lnTo>
                  <a:pt x="1929" y="1307"/>
                </a:lnTo>
                <a:lnTo>
                  <a:pt x="1940" y="1304"/>
                </a:lnTo>
                <a:lnTo>
                  <a:pt x="1965" y="1314"/>
                </a:lnTo>
                <a:lnTo>
                  <a:pt x="1973" y="1310"/>
                </a:lnTo>
                <a:lnTo>
                  <a:pt x="1976" y="1291"/>
                </a:lnTo>
                <a:lnTo>
                  <a:pt x="1967" y="1279"/>
                </a:lnTo>
                <a:lnTo>
                  <a:pt x="1994" y="1275"/>
                </a:lnTo>
                <a:lnTo>
                  <a:pt x="1997" y="1259"/>
                </a:lnTo>
                <a:lnTo>
                  <a:pt x="1965" y="1218"/>
                </a:lnTo>
                <a:lnTo>
                  <a:pt x="1965" y="1207"/>
                </a:lnTo>
                <a:lnTo>
                  <a:pt x="1997" y="1229"/>
                </a:lnTo>
                <a:lnTo>
                  <a:pt x="2012" y="1251"/>
                </a:lnTo>
                <a:lnTo>
                  <a:pt x="2024" y="1251"/>
                </a:lnTo>
                <a:lnTo>
                  <a:pt x="2018" y="1206"/>
                </a:lnTo>
                <a:lnTo>
                  <a:pt x="2020" y="1211"/>
                </a:lnTo>
                <a:lnTo>
                  <a:pt x="2030" y="1206"/>
                </a:lnTo>
                <a:lnTo>
                  <a:pt x="2033" y="1149"/>
                </a:lnTo>
                <a:lnTo>
                  <a:pt x="2043" y="1145"/>
                </a:lnTo>
                <a:lnTo>
                  <a:pt x="2054" y="1144"/>
                </a:lnTo>
                <a:lnTo>
                  <a:pt x="2054" y="1159"/>
                </a:lnTo>
                <a:lnTo>
                  <a:pt x="2065" y="1173"/>
                </a:lnTo>
                <a:lnTo>
                  <a:pt x="2078" y="1178"/>
                </a:lnTo>
                <a:lnTo>
                  <a:pt x="2088" y="1141"/>
                </a:lnTo>
                <a:lnTo>
                  <a:pt x="2104" y="1152"/>
                </a:lnTo>
                <a:lnTo>
                  <a:pt x="2123" y="1179"/>
                </a:lnTo>
                <a:lnTo>
                  <a:pt x="2132" y="1178"/>
                </a:lnTo>
                <a:lnTo>
                  <a:pt x="2148" y="1192"/>
                </a:lnTo>
                <a:lnTo>
                  <a:pt x="2160" y="1158"/>
                </a:lnTo>
                <a:lnTo>
                  <a:pt x="2231" y="1150"/>
                </a:lnTo>
                <a:lnTo>
                  <a:pt x="2257" y="1163"/>
                </a:lnTo>
                <a:lnTo>
                  <a:pt x="2275" y="1183"/>
                </a:lnTo>
                <a:lnTo>
                  <a:pt x="2284" y="1161"/>
                </a:lnTo>
                <a:lnTo>
                  <a:pt x="2296" y="1153"/>
                </a:lnTo>
                <a:lnTo>
                  <a:pt x="2228" y="978"/>
                </a:lnTo>
                <a:lnTo>
                  <a:pt x="2237" y="931"/>
                </a:lnTo>
                <a:lnTo>
                  <a:pt x="2257" y="893"/>
                </a:lnTo>
                <a:lnTo>
                  <a:pt x="2257" y="834"/>
                </a:lnTo>
                <a:lnTo>
                  <a:pt x="2194" y="719"/>
                </a:lnTo>
                <a:lnTo>
                  <a:pt x="2184" y="677"/>
                </a:lnTo>
                <a:lnTo>
                  <a:pt x="2198" y="624"/>
                </a:lnTo>
                <a:lnTo>
                  <a:pt x="2191" y="586"/>
                </a:lnTo>
                <a:lnTo>
                  <a:pt x="2178" y="569"/>
                </a:lnTo>
                <a:lnTo>
                  <a:pt x="2167" y="480"/>
                </a:lnTo>
                <a:lnTo>
                  <a:pt x="2180" y="408"/>
                </a:lnTo>
                <a:lnTo>
                  <a:pt x="2084" y="254"/>
                </a:lnTo>
                <a:lnTo>
                  <a:pt x="2037" y="216"/>
                </a:lnTo>
                <a:lnTo>
                  <a:pt x="1950" y="191"/>
                </a:lnTo>
                <a:lnTo>
                  <a:pt x="1770" y="13"/>
                </a:lnTo>
                <a:lnTo>
                  <a:pt x="1764" y="1"/>
                </a:lnTo>
                <a:lnTo>
                  <a:pt x="1703" y="0"/>
                </a:lnTo>
                <a:lnTo>
                  <a:pt x="1689" y="7"/>
                </a:lnTo>
                <a:lnTo>
                  <a:pt x="1692" y="30"/>
                </a:lnTo>
                <a:lnTo>
                  <a:pt x="1704" y="42"/>
                </a:lnTo>
                <a:lnTo>
                  <a:pt x="1707" y="68"/>
                </a:lnTo>
                <a:lnTo>
                  <a:pt x="1703" y="89"/>
                </a:lnTo>
                <a:lnTo>
                  <a:pt x="1692" y="102"/>
                </a:lnTo>
                <a:lnTo>
                  <a:pt x="1684" y="139"/>
                </a:lnTo>
                <a:lnTo>
                  <a:pt x="1669" y="165"/>
                </a:lnTo>
                <a:lnTo>
                  <a:pt x="1672" y="190"/>
                </a:lnTo>
                <a:lnTo>
                  <a:pt x="1695" y="213"/>
                </a:lnTo>
                <a:lnTo>
                  <a:pt x="1680" y="233"/>
                </a:lnTo>
                <a:lnTo>
                  <a:pt x="1658" y="238"/>
                </a:lnTo>
                <a:lnTo>
                  <a:pt x="1474" y="190"/>
                </a:lnTo>
                <a:lnTo>
                  <a:pt x="1452" y="194"/>
                </a:lnTo>
                <a:lnTo>
                  <a:pt x="1439" y="203"/>
                </a:lnTo>
                <a:lnTo>
                  <a:pt x="1426" y="227"/>
                </a:lnTo>
                <a:lnTo>
                  <a:pt x="1428" y="285"/>
                </a:lnTo>
                <a:lnTo>
                  <a:pt x="1408" y="361"/>
                </a:lnTo>
                <a:lnTo>
                  <a:pt x="1383" y="400"/>
                </a:lnTo>
                <a:lnTo>
                  <a:pt x="1373" y="395"/>
                </a:lnTo>
                <a:lnTo>
                  <a:pt x="1350" y="363"/>
                </a:lnTo>
                <a:lnTo>
                  <a:pt x="1321" y="346"/>
                </a:lnTo>
                <a:lnTo>
                  <a:pt x="1290" y="351"/>
                </a:lnTo>
                <a:lnTo>
                  <a:pt x="1217" y="425"/>
                </a:lnTo>
                <a:lnTo>
                  <a:pt x="1198" y="499"/>
                </a:lnTo>
                <a:lnTo>
                  <a:pt x="1143" y="566"/>
                </a:lnTo>
                <a:lnTo>
                  <a:pt x="1133" y="600"/>
                </a:lnTo>
                <a:lnTo>
                  <a:pt x="1162" y="660"/>
                </a:lnTo>
                <a:lnTo>
                  <a:pt x="1165" y="693"/>
                </a:lnTo>
                <a:lnTo>
                  <a:pt x="1015" y="890"/>
                </a:lnTo>
                <a:lnTo>
                  <a:pt x="969" y="1016"/>
                </a:lnTo>
                <a:lnTo>
                  <a:pt x="919" y="1048"/>
                </a:lnTo>
                <a:lnTo>
                  <a:pt x="888" y="1046"/>
                </a:lnTo>
                <a:lnTo>
                  <a:pt x="869" y="1057"/>
                </a:lnTo>
                <a:lnTo>
                  <a:pt x="817" y="1371"/>
                </a:lnTo>
                <a:lnTo>
                  <a:pt x="697" y="1554"/>
                </a:lnTo>
                <a:lnTo>
                  <a:pt x="698" y="1583"/>
                </a:lnTo>
                <a:lnTo>
                  <a:pt x="751" y="1665"/>
                </a:lnTo>
                <a:lnTo>
                  <a:pt x="734" y="1754"/>
                </a:lnTo>
                <a:lnTo>
                  <a:pt x="703" y="1787"/>
                </a:lnTo>
                <a:lnTo>
                  <a:pt x="610" y="1765"/>
                </a:lnTo>
                <a:lnTo>
                  <a:pt x="546" y="1777"/>
                </a:lnTo>
                <a:lnTo>
                  <a:pt x="494" y="1803"/>
                </a:lnTo>
                <a:lnTo>
                  <a:pt x="411" y="1885"/>
                </a:lnTo>
                <a:lnTo>
                  <a:pt x="367" y="1984"/>
                </a:lnTo>
                <a:lnTo>
                  <a:pt x="371" y="2039"/>
                </a:lnTo>
                <a:lnTo>
                  <a:pt x="386" y="2082"/>
                </a:lnTo>
                <a:lnTo>
                  <a:pt x="398" y="2099"/>
                </a:lnTo>
                <a:lnTo>
                  <a:pt x="376" y="2126"/>
                </a:lnTo>
                <a:lnTo>
                  <a:pt x="329" y="2312"/>
                </a:lnTo>
                <a:lnTo>
                  <a:pt x="338" y="2323"/>
                </a:lnTo>
                <a:lnTo>
                  <a:pt x="345" y="2370"/>
                </a:lnTo>
                <a:lnTo>
                  <a:pt x="323" y="2566"/>
                </a:lnTo>
                <a:lnTo>
                  <a:pt x="345" y="2616"/>
                </a:lnTo>
                <a:lnTo>
                  <a:pt x="405" y="2671"/>
                </a:lnTo>
                <a:lnTo>
                  <a:pt x="408" y="2738"/>
                </a:lnTo>
                <a:lnTo>
                  <a:pt x="382" y="2793"/>
                </a:lnTo>
                <a:lnTo>
                  <a:pt x="345" y="2827"/>
                </a:lnTo>
                <a:lnTo>
                  <a:pt x="296" y="2841"/>
                </a:lnTo>
                <a:lnTo>
                  <a:pt x="283" y="2860"/>
                </a:lnTo>
                <a:lnTo>
                  <a:pt x="312" y="2906"/>
                </a:lnTo>
                <a:lnTo>
                  <a:pt x="328" y="3015"/>
                </a:lnTo>
                <a:lnTo>
                  <a:pt x="291" y="3109"/>
                </a:lnTo>
                <a:lnTo>
                  <a:pt x="304" y="3138"/>
                </a:lnTo>
                <a:lnTo>
                  <a:pt x="292" y="3187"/>
                </a:lnTo>
                <a:lnTo>
                  <a:pt x="268" y="3221"/>
                </a:lnTo>
                <a:lnTo>
                  <a:pt x="174" y="3247"/>
                </a:lnTo>
                <a:lnTo>
                  <a:pt x="168" y="3292"/>
                </a:lnTo>
                <a:lnTo>
                  <a:pt x="117" y="3359"/>
                </a:lnTo>
                <a:lnTo>
                  <a:pt x="124" y="3456"/>
                </a:lnTo>
                <a:lnTo>
                  <a:pt x="81" y="3580"/>
                </a:lnTo>
                <a:lnTo>
                  <a:pt x="52" y="3595"/>
                </a:lnTo>
                <a:lnTo>
                  <a:pt x="40" y="3565"/>
                </a:lnTo>
                <a:lnTo>
                  <a:pt x="25" y="3610"/>
                </a:lnTo>
                <a:lnTo>
                  <a:pt x="35" y="3533"/>
                </a:lnTo>
                <a:lnTo>
                  <a:pt x="29" y="3518"/>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876" name="Freeform 132" descr="Large grid"/>
          <p:cNvSpPr>
            <a:spLocks/>
          </p:cNvSpPr>
          <p:nvPr/>
        </p:nvSpPr>
        <p:spPr bwMode="auto">
          <a:xfrm rot="-350899">
            <a:off x="7280447" y="1593462"/>
            <a:ext cx="847725" cy="1819275"/>
          </a:xfrm>
          <a:custGeom>
            <a:avLst/>
            <a:gdLst>
              <a:gd name="T0" fmla="*/ 2147483647 w 2296"/>
              <a:gd name="T1" fmla="*/ 2147483647 h 4909"/>
              <a:gd name="T2" fmla="*/ 2147483647 w 2296"/>
              <a:gd name="T3" fmla="*/ 2147483647 h 4909"/>
              <a:gd name="T4" fmla="*/ 2147483647 w 2296"/>
              <a:gd name="T5" fmla="*/ 2147483647 h 4909"/>
              <a:gd name="T6" fmla="*/ 2147483647 w 2296"/>
              <a:gd name="T7" fmla="*/ 2147483647 h 4909"/>
              <a:gd name="T8" fmla="*/ 2147483647 w 2296"/>
              <a:gd name="T9" fmla="*/ 2147483647 h 4909"/>
              <a:gd name="T10" fmla="*/ 2147483647 w 2296"/>
              <a:gd name="T11" fmla="*/ 2147483647 h 4909"/>
              <a:gd name="T12" fmla="*/ 2147483647 w 2296"/>
              <a:gd name="T13" fmla="*/ 2147483647 h 4909"/>
              <a:gd name="T14" fmla="*/ 2147483647 w 2296"/>
              <a:gd name="T15" fmla="*/ 2147483647 h 4909"/>
              <a:gd name="T16" fmla="*/ 2147483647 w 2296"/>
              <a:gd name="T17" fmla="*/ 2147483647 h 4909"/>
              <a:gd name="T18" fmla="*/ 2147483647 w 2296"/>
              <a:gd name="T19" fmla="*/ 2147483647 h 4909"/>
              <a:gd name="T20" fmla="*/ 2147483647 w 2296"/>
              <a:gd name="T21" fmla="*/ 2147483647 h 4909"/>
              <a:gd name="T22" fmla="*/ 2147483647 w 2296"/>
              <a:gd name="T23" fmla="*/ 2147483647 h 4909"/>
              <a:gd name="T24" fmla="*/ 2147483647 w 2296"/>
              <a:gd name="T25" fmla="*/ 2147483647 h 4909"/>
              <a:gd name="T26" fmla="*/ 2147483647 w 2296"/>
              <a:gd name="T27" fmla="*/ 2147483647 h 4909"/>
              <a:gd name="T28" fmla="*/ 2147483647 w 2296"/>
              <a:gd name="T29" fmla="*/ 2147483647 h 4909"/>
              <a:gd name="T30" fmla="*/ 2147483647 w 2296"/>
              <a:gd name="T31" fmla="*/ 2147483647 h 4909"/>
              <a:gd name="T32" fmla="*/ 2147483647 w 2296"/>
              <a:gd name="T33" fmla="*/ 2147483647 h 4909"/>
              <a:gd name="T34" fmla="*/ 2147483647 w 2296"/>
              <a:gd name="T35" fmla="*/ 2147483647 h 4909"/>
              <a:gd name="T36" fmla="*/ 2147483647 w 2296"/>
              <a:gd name="T37" fmla="*/ 2147483647 h 4909"/>
              <a:gd name="T38" fmla="*/ 2147483647 w 2296"/>
              <a:gd name="T39" fmla="*/ 2147483647 h 4909"/>
              <a:gd name="T40" fmla="*/ 2147483647 w 2296"/>
              <a:gd name="T41" fmla="*/ 2147483647 h 4909"/>
              <a:gd name="T42" fmla="*/ 2147483647 w 2296"/>
              <a:gd name="T43" fmla="*/ 2147483647 h 4909"/>
              <a:gd name="T44" fmla="*/ 2147483647 w 2296"/>
              <a:gd name="T45" fmla="*/ 2147483647 h 4909"/>
              <a:gd name="T46" fmla="*/ 2147483647 w 2296"/>
              <a:gd name="T47" fmla="*/ 2147483647 h 4909"/>
              <a:gd name="T48" fmla="*/ 2147483647 w 2296"/>
              <a:gd name="T49" fmla="*/ 2147483647 h 4909"/>
              <a:gd name="T50" fmla="*/ 2147483647 w 2296"/>
              <a:gd name="T51" fmla="*/ 2147483647 h 4909"/>
              <a:gd name="T52" fmla="*/ 2147483647 w 2296"/>
              <a:gd name="T53" fmla="*/ 2147483647 h 4909"/>
              <a:gd name="T54" fmla="*/ 2147483647 w 2296"/>
              <a:gd name="T55" fmla="*/ 2147483647 h 4909"/>
              <a:gd name="T56" fmla="*/ 2147483647 w 2296"/>
              <a:gd name="T57" fmla="*/ 2147483647 h 4909"/>
              <a:gd name="T58" fmla="*/ 2147483647 w 2296"/>
              <a:gd name="T59" fmla="*/ 2147483647 h 4909"/>
              <a:gd name="T60" fmla="*/ 2147483647 w 2296"/>
              <a:gd name="T61" fmla="*/ 2147483647 h 4909"/>
              <a:gd name="T62" fmla="*/ 2147483647 w 2296"/>
              <a:gd name="T63" fmla="*/ 2147483647 h 4909"/>
              <a:gd name="T64" fmla="*/ 2147483647 w 2296"/>
              <a:gd name="T65" fmla="*/ 2147483647 h 4909"/>
              <a:gd name="T66" fmla="*/ 2147483647 w 2296"/>
              <a:gd name="T67" fmla="*/ 2147483647 h 4909"/>
              <a:gd name="T68" fmla="*/ 2147483647 w 2296"/>
              <a:gd name="T69" fmla="*/ 2147483647 h 4909"/>
              <a:gd name="T70" fmla="*/ 2147483647 w 2296"/>
              <a:gd name="T71" fmla="*/ 2147483647 h 4909"/>
              <a:gd name="T72" fmla="*/ 2147483647 w 2296"/>
              <a:gd name="T73" fmla="*/ 2147483647 h 4909"/>
              <a:gd name="T74" fmla="*/ 2147483647 w 2296"/>
              <a:gd name="T75" fmla="*/ 2147483647 h 4909"/>
              <a:gd name="T76" fmla="*/ 2147483647 w 2296"/>
              <a:gd name="T77" fmla="*/ 2147483647 h 4909"/>
              <a:gd name="T78" fmla="*/ 2147483647 w 2296"/>
              <a:gd name="T79" fmla="*/ 2147483647 h 4909"/>
              <a:gd name="T80" fmla="*/ 2147483647 w 2296"/>
              <a:gd name="T81" fmla="*/ 2147483647 h 4909"/>
              <a:gd name="T82" fmla="*/ 2147483647 w 2296"/>
              <a:gd name="T83" fmla="*/ 2147483647 h 4909"/>
              <a:gd name="T84" fmla="*/ 2147483647 w 2296"/>
              <a:gd name="T85" fmla="*/ 2147483647 h 4909"/>
              <a:gd name="T86" fmla="*/ 2147483647 w 2296"/>
              <a:gd name="T87" fmla="*/ 2147483647 h 4909"/>
              <a:gd name="T88" fmla="*/ 2147483647 w 2296"/>
              <a:gd name="T89" fmla="*/ 2147483647 h 4909"/>
              <a:gd name="T90" fmla="*/ 2147483647 w 2296"/>
              <a:gd name="T91" fmla="*/ 2147483647 h 4909"/>
              <a:gd name="T92" fmla="*/ 2147483647 w 2296"/>
              <a:gd name="T93" fmla="*/ 2147483647 h 4909"/>
              <a:gd name="T94" fmla="*/ 2147483647 w 2296"/>
              <a:gd name="T95" fmla="*/ 2147483647 h 4909"/>
              <a:gd name="T96" fmla="*/ 2147483647 w 2296"/>
              <a:gd name="T97" fmla="*/ 2147483647 h 4909"/>
              <a:gd name="T98" fmla="*/ 2147483647 w 2296"/>
              <a:gd name="T99" fmla="*/ 2147483647 h 4909"/>
              <a:gd name="T100" fmla="*/ 2147483647 w 2296"/>
              <a:gd name="T101" fmla="*/ 2147483647 h 4909"/>
              <a:gd name="T102" fmla="*/ 2147483647 w 2296"/>
              <a:gd name="T103" fmla="*/ 2147483647 h 4909"/>
              <a:gd name="T104" fmla="*/ 2147483647 w 2296"/>
              <a:gd name="T105" fmla="*/ 2147483647 h 4909"/>
              <a:gd name="T106" fmla="*/ 2147483647 w 2296"/>
              <a:gd name="T107" fmla="*/ 2147483647 h 4909"/>
              <a:gd name="T108" fmla="*/ 2147483647 w 2296"/>
              <a:gd name="T109" fmla="*/ 2147483647 h 4909"/>
              <a:gd name="T110" fmla="*/ 2147483647 w 2296"/>
              <a:gd name="T111" fmla="*/ 2147483647 h 4909"/>
              <a:gd name="T112" fmla="*/ 2147483647 w 2296"/>
              <a:gd name="T113" fmla="*/ 2147483647 h 4909"/>
              <a:gd name="T114" fmla="*/ 2147483647 w 2296"/>
              <a:gd name="T115" fmla="*/ 2147483647 h 490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296"/>
              <a:gd name="T175" fmla="*/ 0 h 4909"/>
              <a:gd name="T176" fmla="*/ 2296 w 2296"/>
              <a:gd name="T177" fmla="*/ 4909 h 490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296" h="4909">
                <a:moveTo>
                  <a:pt x="29" y="3518"/>
                </a:moveTo>
                <a:lnTo>
                  <a:pt x="0" y="3558"/>
                </a:lnTo>
                <a:lnTo>
                  <a:pt x="0" y="3756"/>
                </a:lnTo>
                <a:lnTo>
                  <a:pt x="16" y="3762"/>
                </a:lnTo>
                <a:lnTo>
                  <a:pt x="20" y="3777"/>
                </a:lnTo>
                <a:lnTo>
                  <a:pt x="19" y="3804"/>
                </a:lnTo>
                <a:lnTo>
                  <a:pt x="13" y="3816"/>
                </a:lnTo>
                <a:lnTo>
                  <a:pt x="37" y="3793"/>
                </a:lnTo>
                <a:lnTo>
                  <a:pt x="47" y="3770"/>
                </a:lnTo>
                <a:lnTo>
                  <a:pt x="60" y="3786"/>
                </a:lnTo>
                <a:lnTo>
                  <a:pt x="46" y="3818"/>
                </a:lnTo>
                <a:lnTo>
                  <a:pt x="61" y="3819"/>
                </a:lnTo>
                <a:lnTo>
                  <a:pt x="68" y="3827"/>
                </a:lnTo>
                <a:lnTo>
                  <a:pt x="49" y="3838"/>
                </a:lnTo>
                <a:lnTo>
                  <a:pt x="19" y="3871"/>
                </a:lnTo>
                <a:lnTo>
                  <a:pt x="72" y="3897"/>
                </a:lnTo>
                <a:lnTo>
                  <a:pt x="79" y="3934"/>
                </a:lnTo>
                <a:lnTo>
                  <a:pt x="61" y="3989"/>
                </a:lnTo>
                <a:lnTo>
                  <a:pt x="100" y="3985"/>
                </a:lnTo>
                <a:lnTo>
                  <a:pt x="103" y="4027"/>
                </a:lnTo>
                <a:lnTo>
                  <a:pt x="77" y="4055"/>
                </a:lnTo>
                <a:lnTo>
                  <a:pt x="81" y="4109"/>
                </a:lnTo>
                <a:lnTo>
                  <a:pt x="71" y="4151"/>
                </a:lnTo>
                <a:lnTo>
                  <a:pt x="102" y="4155"/>
                </a:lnTo>
                <a:lnTo>
                  <a:pt x="132" y="4316"/>
                </a:lnTo>
                <a:lnTo>
                  <a:pt x="167" y="4357"/>
                </a:lnTo>
                <a:lnTo>
                  <a:pt x="182" y="4401"/>
                </a:lnTo>
                <a:lnTo>
                  <a:pt x="220" y="4433"/>
                </a:lnTo>
                <a:lnTo>
                  <a:pt x="244" y="4473"/>
                </a:lnTo>
                <a:lnTo>
                  <a:pt x="241" y="4502"/>
                </a:lnTo>
                <a:lnTo>
                  <a:pt x="217" y="4513"/>
                </a:lnTo>
                <a:lnTo>
                  <a:pt x="191" y="4506"/>
                </a:lnTo>
                <a:lnTo>
                  <a:pt x="183" y="4518"/>
                </a:lnTo>
                <a:lnTo>
                  <a:pt x="203" y="4581"/>
                </a:lnTo>
                <a:lnTo>
                  <a:pt x="175" y="4576"/>
                </a:lnTo>
                <a:lnTo>
                  <a:pt x="151" y="4561"/>
                </a:lnTo>
                <a:lnTo>
                  <a:pt x="147" y="4584"/>
                </a:lnTo>
                <a:lnTo>
                  <a:pt x="226" y="4799"/>
                </a:lnTo>
                <a:lnTo>
                  <a:pt x="213" y="4819"/>
                </a:lnTo>
                <a:lnTo>
                  <a:pt x="204" y="4861"/>
                </a:lnTo>
                <a:lnTo>
                  <a:pt x="193" y="4864"/>
                </a:lnTo>
                <a:lnTo>
                  <a:pt x="186" y="4882"/>
                </a:lnTo>
                <a:lnTo>
                  <a:pt x="234" y="4884"/>
                </a:lnTo>
                <a:lnTo>
                  <a:pt x="276" y="4902"/>
                </a:lnTo>
                <a:lnTo>
                  <a:pt x="346" y="4883"/>
                </a:lnTo>
                <a:lnTo>
                  <a:pt x="409" y="4886"/>
                </a:lnTo>
                <a:lnTo>
                  <a:pt x="446" y="4909"/>
                </a:lnTo>
                <a:lnTo>
                  <a:pt x="466" y="4894"/>
                </a:lnTo>
                <a:lnTo>
                  <a:pt x="486" y="4844"/>
                </a:lnTo>
                <a:lnTo>
                  <a:pt x="481" y="4763"/>
                </a:lnTo>
                <a:lnTo>
                  <a:pt x="529" y="4672"/>
                </a:lnTo>
                <a:lnTo>
                  <a:pt x="564" y="4686"/>
                </a:lnTo>
                <a:lnTo>
                  <a:pt x="584" y="4650"/>
                </a:lnTo>
                <a:lnTo>
                  <a:pt x="623" y="4629"/>
                </a:lnTo>
                <a:lnTo>
                  <a:pt x="676" y="4634"/>
                </a:lnTo>
                <a:lnTo>
                  <a:pt x="708" y="4649"/>
                </a:lnTo>
                <a:lnTo>
                  <a:pt x="750" y="4642"/>
                </a:lnTo>
                <a:lnTo>
                  <a:pt x="793" y="4658"/>
                </a:lnTo>
                <a:lnTo>
                  <a:pt x="836" y="4660"/>
                </a:lnTo>
                <a:lnTo>
                  <a:pt x="932" y="4448"/>
                </a:lnTo>
                <a:lnTo>
                  <a:pt x="956" y="4276"/>
                </a:lnTo>
                <a:lnTo>
                  <a:pt x="995" y="4199"/>
                </a:lnTo>
                <a:lnTo>
                  <a:pt x="995" y="4159"/>
                </a:lnTo>
                <a:lnTo>
                  <a:pt x="981" y="4136"/>
                </a:lnTo>
                <a:lnTo>
                  <a:pt x="1004" y="4100"/>
                </a:lnTo>
                <a:lnTo>
                  <a:pt x="1000" y="4069"/>
                </a:lnTo>
                <a:lnTo>
                  <a:pt x="984" y="4043"/>
                </a:lnTo>
                <a:lnTo>
                  <a:pt x="981" y="4025"/>
                </a:lnTo>
                <a:lnTo>
                  <a:pt x="985" y="4010"/>
                </a:lnTo>
                <a:lnTo>
                  <a:pt x="1006" y="4022"/>
                </a:lnTo>
                <a:lnTo>
                  <a:pt x="1023" y="4021"/>
                </a:lnTo>
                <a:lnTo>
                  <a:pt x="1014" y="3996"/>
                </a:lnTo>
                <a:lnTo>
                  <a:pt x="1017" y="3982"/>
                </a:lnTo>
                <a:lnTo>
                  <a:pt x="1029" y="3961"/>
                </a:lnTo>
                <a:lnTo>
                  <a:pt x="1027" y="3944"/>
                </a:lnTo>
                <a:lnTo>
                  <a:pt x="1038" y="3886"/>
                </a:lnTo>
                <a:lnTo>
                  <a:pt x="1035" y="3869"/>
                </a:lnTo>
                <a:lnTo>
                  <a:pt x="977" y="3825"/>
                </a:lnTo>
                <a:lnTo>
                  <a:pt x="985" y="3823"/>
                </a:lnTo>
                <a:lnTo>
                  <a:pt x="1016" y="3835"/>
                </a:lnTo>
                <a:lnTo>
                  <a:pt x="1049" y="3831"/>
                </a:lnTo>
                <a:lnTo>
                  <a:pt x="1059" y="3815"/>
                </a:lnTo>
                <a:lnTo>
                  <a:pt x="1027" y="3785"/>
                </a:lnTo>
                <a:lnTo>
                  <a:pt x="931" y="3765"/>
                </a:lnTo>
                <a:lnTo>
                  <a:pt x="938" y="3756"/>
                </a:lnTo>
                <a:lnTo>
                  <a:pt x="1016" y="3750"/>
                </a:lnTo>
                <a:lnTo>
                  <a:pt x="1059" y="3768"/>
                </a:lnTo>
                <a:lnTo>
                  <a:pt x="1084" y="3756"/>
                </a:lnTo>
                <a:lnTo>
                  <a:pt x="1093" y="3725"/>
                </a:lnTo>
                <a:lnTo>
                  <a:pt x="1138" y="3725"/>
                </a:lnTo>
                <a:lnTo>
                  <a:pt x="1199" y="3663"/>
                </a:lnTo>
                <a:lnTo>
                  <a:pt x="1201" y="3622"/>
                </a:lnTo>
                <a:lnTo>
                  <a:pt x="1227" y="3631"/>
                </a:lnTo>
                <a:lnTo>
                  <a:pt x="1226" y="3673"/>
                </a:lnTo>
                <a:lnTo>
                  <a:pt x="1267" y="3670"/>
                </a:lnTo>
                <a:lnTo>
                  <a:pt x="1294" y="3627"/>
                </a:lnTo>
                <a:lnTo>
                  <a:pt x="1344" y="3588"/>
                </a:lnTo>
                <a:lnTo>
                  <a:pt x="1336" y="3544"/>
                </a:lnTo>
                <a:lnTo>
                  <a:pt x="1351" y="3561"/>
                </a:lnTo>
                <a:lnTo>
                  <a:pt x="1374" y="3561"/>
                </a:lnTo>
                <a:lnTo>
                  <a:pt x="1374" y="3541"/>
                </a:lnTo>
                <a:lnTo>
                  <a:pt x="1395" y="3525"/>
                </a:lnTo>
                <a:lnTo>
                  <a:pt x="1392" y="3509"/>
                </a:lnTo>
                <a:lnTo>
                  <a:pt x="1212" y="3542"/>
                </a:lnTo>
                <a:lnTo>
                  <a:pt x="1170" y="3532"/>
                </a:lnTo>
                <a:lnTo>
                  <a:pt x="1153" y="3544"/>
                </a:lnTo>
                <a:lnTo>
                  <a:pt x="1147" y="3521"/>
                </a:lnTo>
                <a:lnTo>
                  <a:pt x="1127" y="3501"/>
                </a:lnTo>
                <a:lnTo>
                  <a:pt x="1047" y="3462"/>
                </a:lnTo>
                <a:lnTo>
                  <a:pt x="1000" y="3468"/>
                </a:lnTo>
                <a:lnTo>
                  <a:pt x="981" y="3457"/>
                </a:lnTo>
                <a:lnTo>
                  <a:pt x="1001" y="3447"/>
                </a:lnTo>
                <a:lnTo>
                  <a:pt x="1016" y="3426"/>
                </a:lnTo>
                <a:lnTo>
                  <a:pt x="1038" y="3433"/>
                </a:lnTo>
                <a:lnTo>
                  <a:pt x="1065" y="3427"/>
                </a:lnTo>
                <a:lnTo>
                  <a:pt x="1105" y="3434"/>
                </a:lnTo>
                <a:lnTo>
                  <a:pt x="1110" y="3431"/>
                </a:lnTo>
                <a:lnTo>
                  <a:pt x="1141" y="3464"/>
                </a:lnTo>
                <a:lnTo>
                  <a:pt x="1164" y="3452"/>
                </a:lnTo>
                <a:lnTo>
                  <a:pt x="1166" y="3441"/>
                </a:lnTo>
                <a:lnTo>
                  <a:pt x="1187" y="3460"/>
                </a:lnTo>
                <a:lnTo>
                  <a:pt x="1215" y="3470"/>
                </a:lnTo>
                <a:lnTo>
                  <a:pt x="1226" y="3451"/>
                </a:lnTo>
                <a:lnTo>
                  <a:pt x="1235" y="3462"/>
                </a:lnTo>
                <a:lnTo>
                  <a:pt x="1248" y="3498"/>
                </a:lnTo>
                <a:lnTo>
                  <a:pt x="1275" y="3507"/>
                </a:lnTo>
                <a:lnTo>
                  <a:pt x="1385" y="3453"/>
                </a:lnTo>
                <a:lnTo>
                  <a:pt x="1439" y="3377"/>
                </a:lnTo>
                <a:lnTo>
                  <a:pt x="1452" y="3321"/>
                </a:lnTo>
                <a:lnTo>
                  <a:pt x="1432" y="3271"/>
                </a:lnTo>
                <a:lnTo>
                  <a:pt x="1391" y="3241"/>
                </a:lnTo>
                <a:lnTo>
                  <a:pt x="1362" y="3192"/>
                </a:lnTo>
                <a:lnTo>
                  <a:pt x="1389" y="3190"/>
                </a:lnTo>
                <a:lnTo>
                  <a:pt x="1387" y="3178"/>
                </a:lnTo>
                <a:lnTo>
                  <a:pt x="1316" y="3143"/>
                </a:lnTo>
                <a:lnTo>
                  <a:pt x="1313" y="3112"/>
                </a:lnTo>
                <a:lnTo>
                  <a:pt x="1300" y="3079"/>
                </a:lnTo>
                <a:lnTo>
                  <a:pt x="1244" y="3085"/>
                </a:lnTo>
                <a:lnTo>
                  <a:pt x="1224" y="3050"/>
                </a:lnTo>
                <a:lnTo>
                  <a:pt x="1212" y="3048"/>
                </a:lnTo>
                <a:lnTo>
                  <a:pt x="1212" y="3062"/>
                </a:lnTo>
                <a:lnTo>
                  <a:pt x="1187" y="3121"/>
                </a:lnTo>
                <a:lnTo>
                  <a:pt x="1160" y="3156"/>
                </a:lnTo>
                <a:lnTo>
                  <a:pt x="1075" y="3216"/>
                </a:lnTo>
                <a:lnTo>
                  <a:pt x="1045" y="3214"/>
                </a:lnTo>
                <a:lnTo>
                  <a:pt x="1004" y="3223"/>
                </a:lnTo>
                <a:lnTo>
                  <a:pt x="981" y="3214"/>
                </a:lnTo>
                <a:lnTo>
                  <a:pt x="1011" y="3197"/>
                </a:lnTo>
                <a:lnTo>
                  <a:pt x="1050" y="3190"/>
                </a:lnTo>
                <a:lnTo>
                  <a:pt x="1082" y="3162"/>
                </a:lnTo>
                <a:lnTo>
                  <a:pt x="1114" y="3149"/>
                </a:lnTo>
                <a:lnTo>
                  <a:pt x="1173" y="3101"/>
                </a:lnTo>
                <a:lnTo>
                  <a:pt x="1184" y="3069"/>
                </a:lnTo>
                <a:lnTo>
                  <a:pt x="1185" y="3028"/>
                </a:lnTo>
                <a:lnTo>
                  <a:pt x="1158" y="3021"/>
                </a:lnTo>
                <a:lnTo>
                  <a:pt x="1170" y="2996"/>
                </a:lnTo>
                <a:lnTo>
                  <a:pt x="1174" y="2964"/>
                </a:lnTo>
                <a:lnTo>
                  <a:pt x="1163" y="2934"/>
                </a:lnTo>
                <a:lnTo>
                  <a:pt x="1156" y="2716"/>
                </a:lnTo>
                <a:lnTo>
                  <a:pt x="1172" y="2669"/>
                </a:lnTo>
                <a:lnTo>
                  <a:pt x="1168" y="2650"/>
                </a:lnTo>
                <a:lnTo>
                  <a:pt x="1215" y="2678"/>
                </a:lnTo>
                <a:lnTo>
                  <a:pt x="1218" y="2652"/>
                </a:lnTo>
                <a:lnTo>
                  <a:pt x="1208" y="2584"/>
                </a:lnTo>
                <a:lnTo>
                  <a:pt x="1242" y="2464"/>
                </a:lnTo>
                <a:lnTo>
                  <a:pt x="1221" y="2435"/>
                </a:lnTo>
                <a:lnTo>
                  <a:pt x="1213" y="2408"/>
                </a:lnTo>
                <a:lnTo>
                  <a:pt x="1216" y="2364"/>
                </a:lnTo>
                <a:lnTo>
                  <a:pt x="1265" y="2393"/>
                </a:lnTo>
                <a:lnTo>
                  <a:pt x="1267" y="2385"/>
                </a:lnTo>
                <a:lnTo>
                  <a:pt x="1281" y="2377"/>
                </a:lnTo>
                <a:lnTo>
                  <a:pt x="1300" y="2349"/>
                </a:lnTo>
                <a:lnTo>
                  <a:pt x="1303" y="2341"/>
                </a:lnTo>
                <a:lnTo>
                  <a:pt x="1299" y="2331"/>
                </a:lnTo>
                <a:lnTo>
                  <a:pt x="1309" y="2281"/>
                </a:lnTo>
                <a:lnTo>
                  <a:pt x="1297" y="2249"/>
                </a:lnTo>
                <a:lnTo>
                  <a:pt x="1299" y="2223"/>
                </a:lnTo>
                <a:lnTo>
                  <a:pt x="1306" y="2253"/>
                </a:lnTo>
                <a:lnTo>
                  <a:pt x="1333" y="2276"/>
                </a:lnTo>
                <a:lnTo>
                  <a:pt x="1344" y="2273"/>
                </a:lnTo>
                <a:lnTo>
                  <a:pt x="1362" y="2243"/>
                </a:lnTo>
                <a:lnTo>
                  <a:pt x="1381" y="2255"/>
                </a:lnTo>
                <a:lnTo>
                  <a:pt x="1386" y="2231"/>
                </a:lnTo>
                <a:lnTo>
                  <a:pt x="1399" y="2215"/>
                </a:lnTo>
                <a:lnTo>
                  <a:pt x="1364" y="2198"/>
                </a:lnTo>
                <a:lnTo>
                  <a:pt x="1389" y="2201"/>
                </a:lnTo>
                <a:lnTo>
                  <a:pt x="1415" y="2183"/>
                </a:lnTo>
                <a:lnTo>
                  <a:pt x="1414" y="2171"/>
                </a:lnTo>
                <a:lnTo>
                  <a:pt x="1438" y="2159"/>
                </a:lnTo>
                <a:lnTo>
                  <a:pt x="1440" y="2129"/>
                </a:lnTo>
                <a:lnTo>
                  <a:pt x="1459" y="2123"/>
                </a:lnTo>
                <a:lnTo>
                  <a:pt x="1461" y="2088"/>
                </a:lnTo>
                <a:lnTo>
                  <a:pt x="1481" y="2084"/>
                </a:lnTo>
                <a:lnTo>
                  <a:pt x="1512" y="2091"/>
                </a:lnTo>
                <a:lnTo>
                  <a:pt x="1546" y="2063"/>
                </a:lnTo>
                <a:lnTo>
                  <a:pt x="1558" y="2031"/>
                </a:lnTo>
                <a:lnTo>
                  <a:pt x="1600" y="1998"/>
                </a:lnTo>
                <a:lnTo>
                  <a:pt x="1621" y="2018"/>
                </a:lnTo>
                <a:lnTo>
                  <a:pt x="1653" y="1996"/>
                </a:lnTo>
                <a:lnTo>
                  <a:pt x="1661" y="1968"/>
                </a:lnTo>
                <a:lnTo>
                  <a:pt x="1685" y="1949"/>
                </a:lnTo>
                <a:lnTo>
                  <a:pt x="1706" y="1957"/>
                </a:lnTo>
                <a:lnTo>
                  <a:pt x="1719" y="1943"/>
                </a:lnTo>
                <a:lnTo>
                  <a:pt x="1755" y="1923"/>
                </a:lnTo>
                <a:lnTo>
                  <a:pt x="1770" y="1897"/>
                </a:lnTo>
                <a:lnTo>
                  <a:pt x="1790" y="1886"/>
                </a:lnTo>
                <a:lnTo>
                  <a:pt x="1900" y="1684"/>
                </a:lnTo>
                <a:lnTo>
                  <a:pt x="1904" y="1700"/>
                </a:lnTo>
                <a:lnTo>
                  <a:pt x="1901" y="1729"/>
                </a:lnTo>
                <a:lnTo>
                  <a:pt x="1931" y="1677"/>
                </a:lnTo>
                <a:lnTo>
                  <a:pt x="1915" y="1662"/>
                </a:lnTo>
                <a:lnTo>
                  <a:pt x="1913" y="1646"/>
                </a:lnTo>
                <a:lnTo>
                  <a:pt x="1870" y="1604"/>
                </a:lnTo>
                <a:lnTo>
                  <a:pt x="1865" y="1585"/>
                </a:lnTo>
                <a:lnTo>
                  <a:pt x="1872" y="1580"/>
                </a:lnTo>
                <a:lnTo>
                  <a:pt x="1868" y="1561"/>
                </a:lnTo>
                <a:lnTo>
                  <a:pt x="1854" y="1545"/>
                </a:lnTo>
                <a:lnTo>
                  <a:pt x="1855" y="1535"/>
                </a:lnTo>
                <a:lnTo>
                  <a:pt x="1867" y="1522"/>
                </a:lnTo>
                <a:lnTo>
                  <a:pt x="1870" y="1504"/>
                </a:lnTo>
                <a:lnTo>
                  <a:pt x="1896" y="1491"/>
                </a:lnTo>
                <a:lnTo>
                  <a:pt x="1924" y="1404"/>
                </a:lnTo>
                <a:lnTo>
                  <a:pt x="1895" y="1356"/>
                </a:lnTo>
                <a:lnTo>
                  <a:pt x="1898" y="1349"/>
                </a:lnTo>
                <a:lnTo>
                  <a:pt x="1928" y="1328"/>
                </a:lnTo>
                <a:lnTo>
                  <a:pt x="1929" y="1307"/>
                </a:lnTo>
                <a:lnTo>
                  <a:pt x="1940" y="1304"/>
                </a:lnTo>
                <a:lnTo>
                  <a:pt x="1965" y="1314"/>
                </a:lnTo>
                <a:lnTo>
                  <a:pt x="1973" y="1310"/>
                </a:lnTo>
                <a:lnTo>
                  <a:pt x="1976" y="1291"/>
                </a:lnTo>
                <a:lnTo>
                  <a:pt x="1967" y="1279"/>
                </a:lnTo>
                <a:lnTo>
                  <a:pt x="1994" y="1275"/>
                </a:lnTo>
                <a:lnTo>
                  <a:pt x="1997" y="1259"/>
                </a:lnTo>
                <a:lnTo>
                  <a:pt x="1965" y="1218"/>
                </a:lnTo>
                <a:lnTo>
                  <a:pt x="1965" y="1207"/>
                </a:lnTo>
                <a:lnTo>
                  <a:pt x="1997" y="1229"/>
                </a:lnTo>
                <a:lnTo>
                  <a:pt x="2012" y="1251"/>
                </a:lnTo>
                <a:lnTo>
                  <a:pt x="2024" y="1251"/>
                </a:lnTo>
                <a:lnTo>
                  <a:pt x="2018" y="1206"/>
                </a:lnTo>
                <a:lnTo>
                  <a:pt x="2020" y="1211"/>
                </a:lnTo>
                <a:lnTo>
                  <a:pt x="2030" y="1206"/>
                </a:lnTo>
                <a:lnTo>
                  <a:pt x="2033" y="1149"/>
                </a:lnTo>
                <a:lnTo>
                  <a:pt x="2043" y="1145"/>
                </a:lnTo>
                <a:lnTo>
                  <a:pt x="2054" y="1144"/>
                </a:lnTo>
                <a:lnTo>
                  <a:pt x="2054" y="1159"/>
                </a:lnTo>
                <a:lnTo>
                  <a:pt x="2065" y="1173"/>
                </a:lnTo>
                <a:lnTo>
                  <a:pt x="2078" y="1178"/>
                </a:lnTo>
                <a:lnTo>
                  <a:pt x="2088" y="1141"/>
                </a:lnTo>
                <a:lnTo>
                  <a:pt x="2104" y="1152"/>
                </a:lnTo>
                <a:lnTo>
                  <a:pt x="2123" y="1179"/>
                </a:lnTo>
                <a:lnTo>
                  <a:pt x="2132" y="1178"/>
                </a:lnTo>
                <a:lnTo>
                  <a:pt x="2148" y="1192"/>
                </a:lnTo>
                <a:lnTo>
                  <a:pt x="2160" y="1158"/>
                </a:lnTo>
                <a:lnTo>
                  <a:pt x="2231" y="1150"/>
                </a:lnTo>
                <a:lnTo>
                  <a:pt x="2257" y="1163"/>
                </a:lnTo>
                <a:lnTo>
                  <a:pt x="2275" y="1183"/>
                </a:lnTo>
                <a:lnTo>
                  <a:pt x="2284" y="1161"/>
                </a:lnTo>
                <a:lnTo>
                  <a:pt x="2296" y="1153"/>
                </a:lnTo>
                <a:lnTo>
                  <a:pt x="2228" y="978"/>
                </a:lnTo>
                <a:lnTo>
                  <a:pt x="2237" y="931"/>
                </a:lnTo>
                <a:lnTo>
                  <a:pt x="2257" y="893"/>
                </a:lnTo>
                <a:lnTo>
                  <a:pt x="2257" y="834"/>
                </a:lnTo>
                <a:lnTo>
                  <a:pt x="2194" y="719"/>
                </a:lnTo>
                <a:lnTo>
                  <a:pt x="2184" y="677"/>
                </a:lnTo>
                <a:lnTo>
                  <a:pt x="2198" y="624"/>
                </a:lnTo>
                <a:lnTo>
                  <a:pt x="2191" y="586"/>
                </a:lnTo>
                <a:lnTo>
                  <a:pt x="2178" y="569"/>
                </a:lnTo>
                <a:lnTo>
                  <a:pt x="2167" y="480"/>
                </a:lnTo>
                <a:lnTo>
                  <a:pt x="2180" y="408"/>
                </a:lnTo>
                <a:lnTo>
                  <a:pt x="2084" y="254"/>
                </a:lnTo>
                <a:lnTo>
                  <a:pt x="2037" y="216"/>
                </a:lnTo>
                <a:lnTo>
                  <a:pt x="1950" y="191"/>
                </a:lnTo>
                <a:lnTo>
                  <a:pt x="1770" y="13"/>
                </a:lnTo>
                <a:lnTo>
                  <a:pt x="1764" y="1"/>
                </a:lnTo>
                <a:lnTo>
                  <a:pt x="1703" y="0"/>
                </a:lnTo>
                <a:lnTo>
                  <a:pt x="1689" y="7"/>
                </a:lnTo>
                <a:lnTo>
                  <a:pt x="1692" y="30"/>
                </a:lnTo>
                <a:lnTo>
                  <a:pt x="1704" y="42"/>
                </a:lnTo>
                <a:lnTo>
                  <a:pt x="1707" y="68"/>
                </a:lnTo>
                <a:lnTo>
                  <a:pt x="1703" y="89"/>
                </a:lnTo>
                <a:lnTo>
                  <a:pt x="1692" y="102"/>
                </a:lnTo>
                <a:lnTo>
                  <a:pt x="1684" y="139"/>
                </a:lnTo>
                <a:lnTo>
                  <a:pt x="1669" y="165"/>
                </a:lnTo>
                <a:lnTo>
                  <a:pt x="1672" y="190"/>
                </a:lnTo>
                <a:lnTo>
                  <a:pt x="1695" y="213"/>
                </a:lnTo>
                <a:lnTo>
                  <a:pt x="1680" y="233"/>
                </a:lnTo>
                <a:lnTo>
                  <a:pt x="1658" y="238"/>
                </a:lnTo>
                <a:lnTo>
                  <a:pt x="1474" y="190"/>
                </a:lnTo>
                <a:lnTo>
                  <a:pt x="1452" y="194"/>
                </a:lnTo>
                <a:lnTo>
                  <a:pt x="1439" y="203"/>
                </a:lnTo>
                <a:lnTo>
                  <a:pt x="1426" y="227"/>
                </a:lnTo>
                <a:lnTo>
                  <a:pt x="1428" y="285"/>
                </a:lnTo>
                <a:lnTo>
                  <a:pt x="1408" y="361"/>
                </a:lnTo>
                <a:lnTo>
                  <a:pt x="1383" y="400"/>
                </a:lnTo>
                <a:lnTo>
                  <a:pt x="1373" y="395"/>
                </a:lnTo>
                <a:lnTo>
                  <a:pt x="1350" y="363"/>
                </a:lnTo>
                <a:lnTo>
                  <a:pt x="1321" y="346"/>
                </a:lnTo>
                <a:lnTo>
                  <a:pt x="1290" y="351"/>
                </a:lnTo>
                <a:lnTo>
                  <a:pt x="1217" y="425"/>
                </a:lnTo>
                <a:lnTo>
                  <a:pt x="1198" y="499"/>
                </a:lnTo>
                <a:lnTo>
                  <a:pt x="1143" y="566"/>
                </a:lnTo>
                <a:lnTo>
                  <a:pt x="1133" y="600"/>
                </a:lnTo>
                <a:lnTo>
                  <a:pt x="1162" y="660"/>
                </a:lnTo>
                <a:lnTo>
                  <a:pt x="1165" y="693"/>
                </a:lnTo>
                <a:lnTo>
                  <a:pt x="1015" y="890"/>
                </a:lnTo>
                <a:lnTo>
                  <a:pt x="969" y="1016"/>
                </a:lnTo>
                <a:lnTo>
                  <a:pt x="919" y="1048"/>
                </a:lnTo>
                <a:lnTo>
                  <a:pt x="888" y="1046"/>
                </a:lnTo>
                <a:lnTo>
                  <a:pt x="869" y="1057"/>
                </a:lnTo>
                <a:lnTo>
                  <a:pt x="817" y="1371"/>
                </a:lnTo>
                <a:lnTo>
                  <a:pt x="697" y="1554"/>
                </a:lnTo>
                <a:lnTo>
                  <a:pt x="698" y="1583"/>
                </a:lnTo>
                <a:lnTo>
                  <a:pt x="751" y="1665"/>
                </a:lnTo>
                <a:lnTo>
                  <a:pt x="734" y="1754"/>
                </a:lnTo>
                <a:lnTo>
                  <a:pt x="703" y="1787"/>
                </a:lnTo>
                <a:lnTo>
                  <a:pt x="610" y="1765"/>
                </a:lnTo>
                <a:lnTo>
                  <a:pt x="546" y="1777"/>
                </a:lnTo>
                <a:lnTo>
                  <a:pt x="494" y="1803"/>
                </a:lnTo>
                <a:lnTo>
                  <a:pt x="411" y="1885"/>
                </a:lnTo>
                <a:lnTo>
                  <a:pt x="367" y="1984"/>
                </a:lnTo>
                <a:lnTo>
                  <a:pt x="371" y="2039"/>
                </a:lnTo>
                <a:lnTo>
                  <a:pt x="386" y="2082"/>
                </a:lnTo>
                <a:lnTo>
                  <a:pt x="398" y="2099"/>
                </a:lnTo>
                <a:lnTo>
                  <a:pt x="376" y="2126"/>
                </a:lnTo>
                <a:lnTo>
                  <a:pt x="329" y="2312"/>
                </a:lnTo>
                <a:lnTo>
                  <a:pt x="338" y="2323"/>
                </a:lnTo>
                <a:lnTo>
                  <a:pt x="345" y="2370"/>
                </a:lnTo>
                <a:lnTo>
                  <a:pt x="323" y="2566"/>
                </a:lnTo>
                <a:lnTo>
                  <a:pt x="345" y="2616"/>
                </a:lnTo>
                <a:lnTo>
                  <a:pt x="405" y="2671"/>
                </a:lnTo>
                <a:lnTo>
                  <a:pt x="408" y="2738"/>
                </a:lnTo>
                <a:lnTo>
                  <a:pt x="382" y="2793"/>
                </a:lnTo>
                <a:lnTo>
                  <a:pt x="345" y="2827"/>
                </a:lnTo>
                <a:lnTo>
                  <a:pt x="296" y="2841"/>
                </a:lnTo>
                <a:lnTo>
                  <a:pt x="283" y="2860"/>
                </a:lnTo>
                <a:lnTo>
                  <a:pt x="312" y="2906"/>
                </a:lnTo>
                <a:lnTo>
                  <a:pt x="328" y="3015"/>
                </a:lnTo>
                <a:lnTo>
                  <a:pt x="291" y="3109"/>
                </a:lnTo>
                <a:lnTo>
                  <a:pt x="304" y="3138"/>
                </a:lnTo>
                <a:lnTo>
                  <a:pt x="292" y="3187"/>
                </a:lnTo>
                <a:lnTo>
                  <a:pt x="268" y="3221"/>
                </a:lnTo>
                <a:lnTo>
                  <a:pt x="174" y="3247"/>
                </a:lnTo>
                <a:lnTo>
                  <a:pt x="168" y="3292"/>
                </a:lnTo>
                <a:lnTo>
                  <a:pt x="117" y="3359"/>
                </a:lnTo>
                <a:lnTo>
                  <a:pt x="124" y="3456"/>
                </a:lnTo>
                <a:lnTo>
                  <a:pt x="81" y="3580"/>
                </a:lnTo>
                <a:lnTo>
                  <a:pt x="52" y="3595"/>
                </a:lnTo>
                <a:lnTo>
                  <a:pt x="40" y="3565"/>
                </a:lnTo>
                <a:lnTo>
                  <a:pt x="25" y="3610"/>
                </a:lnTo>
                <a:lnTo>
                  <a:pt x="35" y="3533"/>
                </a:lnTo>
                <a:lnTo>
                  <a:pt x="29" y="3518"/>
                </a:lnTo>
              </a:path>
            </a:pathLst>
          </a:custGeom>
          <a:solidFill>
            <a:schemeClr val="tx2">
              <a:lumMod val="40000"/>
              <a:lumOff val="60000"/>
            </a:schemeClr>
          </a:solidFill>
          <a:ln w="9525">
            <a:solidFill>
              <a:schemeClr val="tx1"/>
            </a:solidFill>
            <a:round/>
            <a:headEnd/>
            <a:tailEnd/>
          </a:ln>
        </p:spPr>
        <p:txBody>
          <a:bodyPr/>
          <a:lstStyle/>
          <a:p>
            <a:endParaRPr lang="en-US"/>
          </a:p>
        </p:txBody>
      </p:sp>
      <p:sp>
        <p:nvSpPr>
          <p:cNvPr id="134" name="Freeform 133"/>
          <p:cNvSpPr>
            <a:spLocks/>
          </p:cNvSpPr>
          <p:nvPr/>
        </p:nvSpPr>
        <p:spPr bwMode="auto">
          <a:xfrm rot="21249101">
            <a:off x="7145510" y="4311262"/>
            <a:ext cx="693737" cy="334962"/>
          </a:xfrm>
          <a:custGeom>
            <a:avLst/>
            <a:gdLst>
              <a:gd name="T0" fmla="*/ 2147483647 w 1879"/>
              <a:gd name="T1" fmla="*/ 2147483647 h 907"/>
              <a:gd name="T2" fmla="*/ 2147483647 w 1879"/>
              <a:gd name="T3" fmla="*/ 2147483647 h 907"/>
              <a:gd name="T4" fmla="*/ 2147483647 w 1879"/>
              <a:gd name="T5" fmla="*/ 2147483647 h 907"/>
              <a:gd name="T6" fmla="*/ 2147483647 w 1879"/>
              <a:gd name="T7" fmla="*/ 2147483647 h 907"/>
              <a:gd name="T8" fmla="*/ 2147483647 w 1879"/>
              <a:gd name="T9" fmla="*/ 2147483647 h 907"/>
              <a:gd name="T10" fmla="*/ 2147483647 w 1879"/>
              <a:gd name="T11" fmla="*/ 2147483647 h 907"/>
              <a:gd name="T12" fmla="*/ 2147483647 w 1879"/>
              <a:gd name="T13" fmla="*/ 2147483647 h 907"/>
              <a:gd name="T14" fmla="*/ 2147483647 w 1879"/>
              <a:gd name="T15" fmla="*/ 2147483647 h 907"/>
              <a:gd name="T16" fmla="*/ 2147483647 w 1879"/>
              <a:gd name="T17" fmla="*/ 2147483647 h 907"/>
              <a:gd name="T18" fmla="*/ 2147483647 w 1879"/>
              <a:gd name="T19" fmla="*/ 2147483647 h 907"/>
              <a:gd name="T20" fmla="*/ 2147483647 w 1879"/>
              <a:gd name="T21" fmla="*/ 2147483647 h 907"/>
              <a:gd name="T22" fmla="*/ 2147483647 w 1879"/>
              <a:gd name="T23" fmla="*/ 2147483647 h 907"/>
              <a:gd name="T24" fmla="*/ 2147483647 w 1879"/>
              <a:gd name="T25" fmla="*/ 2147483647 h 907"/>
              <a:gd name="T26" fmla="*/ 2147483647 w 1879"/>
              <a:gd name="T27" fmla="*/ 2147483647 h 907"/>
              <a:gd name="T28" fmla="*/ 2147483647 w 1879"/>
              <a:gd name="T29" fmla="*/ 2147483647 h 907"/>
              <a:gd name="T30" fmla="*/ 2147483647 w 1879"/>
              <a:gd name="T31" fmla="*/ 2147483647 h 907"/>
              <a:gd name="T32" fmla="*/ 2147483647 w 1879"/>
              <a:gd name="T33" fmla="*/ 2147483647 h 907"/>
              <a:gd name="T34" fmla="*/ 2147483647 w 1879"/>
              <a:gd name="T35" fmla="*/ 2147483647 h 907"/>
              <a:gd name="T36" fmla="*/ 2147483647 w 1879"/>
              <a:gd name="T37" fmla="*/ 2147483647 h 907"/>
              <a:gd name="T38" fmla="*/ 2147483647 w 1879"/>
              <a:gd name="T39" fmla="*/ 2147483647 h 907"/>
              <a:gd name="T40" fmla="*/ 2147483647 w 1879"/>
              <a:gd name="T41" fmla="*/ 2147483647 h 907"/>
              <a:gd name="T42" fmla="*/ 2147483647 w 1879"/>
              <a:gd name="T43" fmla="*/ 2147483647 h 907"/>
              <a:gd name="T44" fmla="*/ 2147483647 w 1879"/>
              <a:gd name="T45" fmla="*/ 2147483647 h 907"/>
              <a:gd name="T46" fmla="*/ 2147483647 w 1879"/>
              <a:gd name="T47" fmla="*/ 2147483647 h 907"/>
              <a:gd name="T48" fmla="*/ 2147483647 w 1879"/>
              <a:gd name="T49" fmla="*/ 2147483647 h 907"/>
              <a:gd name="T50" fmla="*/ 2147483647 w 1879"/>
              <a:gd name="T51" fmla="*/ 2147483647 h 907"/>
              <a:gd name="T52" fmla="*/ 2147483647 w 1879"/>
              <a:gd name="T53" fmla="*/ 2147483647 h 907"/>
              <a:gd name="T54" fmla="*/ 2147483647 w 1879"/>
              <a:gd name="T55" fmla="*/ 2147483647 h 907"/>
              <a:gd name="T56" fmla="*/ 2147483647 w 1879"/>
              <a:gd name="T57" fmla="*/ 2147483647 h 907"/>
              <a:gd name="T58" fmla="*/ 2147483647 w 1879"/>
              <a:gd name="T59" fmla="*/ 2147483647 h 907"/>
              <a:gd name="T60" fmla="*/ 2147483647 w 1879"/>
              <a:gd name="T61" fmla="*/ 2147483647 h 907"/>
              <a:gd name="T62" fmla="*/ 2147483647 w 1879"/>
              <a:gd name="T63" fmla="*/ 2147483647 h 907"/>
              <a:gd name="T64" fmla="*/ 2147483647 w 1879"/>
              <a:gd name="T65" fmla="*/ 2147483647 h 907"/>
              <a:gd name="T66" fmla="*/ 2147483647 w 1879"/>
              <a:gd name="T67" fmla="*/ 2147483647 h 907"/>
              <a:gd name="T68" fmla="*/ 2147483647 w 1879"/>
              <a:gd name="T69" fmla="*/ 2147483647 h 907"/>
              <a:gd name="T70" fmla="*/ 2147483647 w 1879"/>
              <a:gd name="T71" fmla="*/ 2147483647 h 907"/>
              <a:gd name="T72" fmla="*/ 2147483647 w 1879"/>
              <a:gd name="T73" fmla="*/ 2147483647 h 907"/>
              <a:gd name="T74" fmla="*/ 2147483647 w 1879"/>
              <a:gd name="T75" fmla="*/ 2147483647 h 9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879"/>
              <a:gd name="T115" fmla="*/ 0 h 907"/>
              <a:gd name="T116" fmla="*/ 1879 w 1879"/>
              <a:gd name="T117" fmla="*/ 907 h 90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879" h="907">
                <a:moveTo>
                  <a:pt x="1089" y="64"/>
                </a:moveTo>
                <a:lnTo>
                  <a:pt x="1080" y="98"/>
                </a:lnTo>
                <a:lnTo>
                  <a:pt x="1002" y="123"/>
                </a:lnTo>
                <a:lnTo>
                  <a:pt x="963" y="200"/>
                </a:lnTo>
                <a:lnTo>
                  <a:pt x="861" y="230"/>
                </a:lnTo>
                <a:lnTo>
                  <a:pt x="835" y="278"/>
                </a:lnTo>
                <a:lnTo>
                  <a:pt x="833" y="351"/>
                </a:lnTo>
                <a:lnTo>
                  <a:pt x="856" y="424"/>
                </a:lnTo>
                <a:lnTo>
                  <a:pt x="856" y="458"/>
                </a:lnTo>
                <a:lnTo>
                  <a:pt x="819" y="471"/>
                </a:lnTo>
                <a:lnTo>
                  <a:pt x="804" y="435"/>
                </a:lnTo>
                <a:lnTo>
                  <a:pt x="739" y="428"/>
                </a:lnTo>
                <a:lnTo>
                  <a:pt x="690" y="407"/>
                </a:lnTo>
                <a:lnTo>
                  <a:pt x="669" y="427"/>
                </a:lnTo>
                <a:lnTo>
                  <a:pt x="520" y="429"/>
                </a:lnTo>
                <a:lnTo>
                  <a:pt x="427" y="476"/>
                </a:lnTo>
                <a:lnTo>
                  <a:pt x="368" y="469"/>
                </a:lnTo>
                <a:lnTo>
                  <a:pt x="313" y="427"/>
                </a:lnTo>
                <a:lnTo>
                  <a:pt x="263" y="416"/>
                </a:lnTo>
                <a:lnTo>
                  <a:pt x="230" y="441"/>
                </a:lnTo>
                <a:lnTo>
                  <a:pt x="212" y="469"/>
                </a:lnTo>
                <a:lnTo>
                  <a:pt x="187" y="481"/>
                </a:lnTo>
                <a:lnTo>
                  <a:pt x="146" y="453"/>
                </a:lnTo>
                <a:lnTo>
                  <a:pt x="128" y="412"/>
                </a:lnTo>
                <a:lnTo>
                  <a:pt x="91" y="396"/>
                </a:lnTo>
                <a:lnTo>
                  <a:pt x="48" y="393"/>
                </a:lnTo>
                <a:lnTo>
                  <a:pt x="0" y="405"/>
                </a:lnTo>
                <a:lnTo>
                  <a:pt x="29" y="444"/>
                </a:lnTo>
                <a:lnTo>
                  <a:pt x="60" y="470"/>
                </a:lnTo>
                <a:lnTo>
                  <a:pt x="56" y="554"/>
                </a:lnTo>
                <a:lnTo>
                  <a:pt x="24" y="585"/>
                </a:lnTo>
                <a:lnTo>
                  <a:pt x="93" y="636"/>
                </a:lnTo>
                <a:lnTo>
                  <a:pt x="134" y="648"/>
                </a:lnTo>
                <a:lnTo>
                  <a:pt x="171" y="633"/>
                </a:lnTo>
                <a:lnTo>
                  <a:pt x="203" y="662"/>
                </a:lnTo>
                <a:lnTo>
                  <a:pt x="257" y="687"/>
                </a:lnTo>
                <a:lnTo>
                  <a:pt x="572" y="648"/>
                </a:lnTo>
                <a:lnTo>
                  <a:pt x="595" y="634"/>
                </a:lnTo>
                <a:lnTo>
                  <a:pt x="624" y="632"/>
                </a:lnTo>
                <a:lnTo>
                  <a:pt x="634" y="641"/>
                </a:lnTo>
                <a:lnTo>
                  <a:pt x="636" y="700"/>
                </a:lnTo>
                <a:lnTo>
                  <a:pt x="649" y="735"/>
                </a:lnTo>
                <a:lnTo>
                  <a:pt x="700" y="775"/>
                </a:lnTo>
                <a:lnTo>
                  <a:pt x="719" y="781"/>
                </a:lnTo>
                <a:lnTo>
                  <a:pt x="759" y="815"/>
                </a:lnTo>
                <a:lnTo>
                  <a:pt x="995" y="878"/>
                </a:lnTo>
                <a:lnTo>
                  <a:pt x="1200" y="907"/>
                </a:lnTo>
                <a:lnTo>
                  <a:pt x="1241" y="886"/>
                </a:lnTo>
                <a:lnTo>
                  <a:pt x="1282" y="840"/>
                </a:lnTo>
                <a:lnTo>
                  <a:pt x="1344" y="829"/>
                </a:lnTo>
                <a:lnTo>
                  <a:pt x="1430" y="853"/>
                </a:lnTo>
                <a:lnTo>
                  <a:pt x="1455" y="817"/>
                </a:lnTo>
                <a:lnTo>
                  <a:pt x="1553" y="831"/>
                </a:lnTo>
                <a:lnTo>
                  <a:pt x="1564" y="796"/>
                </a:lnTo>
                <a:lnTo>
                  <a:pt x="1602" y="779"/>
                </a:lnTo>
                <a:lnTo>
                  <a:pt x="1651" y="732"/>
                </a:lnTo>
                <a:lnTo>
                  <a:pt x="1701" y="721"/>
                </a:lnTo>
                <a:lnTo>
                  <a:pt x="1702" y="630"/>
                </a:lnTo>
                <a:lnTo>
                  <a:pt x="1745" y="550"/>
                </a:lnTo>
                <a:lnTo>
                  <a:pt x="1716" y="510"/>
                </a:lnTo>
                <a:lnTo>
                  <a:pt x="1736" y="477"/>
                </a:lnTo>
                <a:lnTo>
                  <a:pt x="1853" y="480"/>
                </a:lnTo>
                <a:lnTo>
                  <a:pt x="1875" y="444"/>
                </a:lnTo>
                <a:lnTo>
                  <a:pt x="1879" y="356"/>
                </a:lnTo>
                <a:lnTo>
                  <a:pt x="1827" y="197"/>
                </a:lnTo>
                <a:lnTo>
                  <a:pt x="1829" y="137"/>
                </a:lnTo>
                <a:lnTo>
                  <a:pt x="1797" y="91"/>
                </a:lnTo>
                <a:lnTo>
                  <a:pt x="1640" y="96"/>
                </a:lnTo>
                <a:lnTo>
                  <a:pt x="1583" y="38"/>
                </a:lnTo>
                <a:lnTo>
                  <a:pt x="1547" y="17"/>
                </a:lnTo>
                <a:lnTo>
                  <a:pt x="1400" y="0"/>
                </a:lnTo>
                <a:lnTo>
                  <a:pt x="1355" y="79"/>
                </a:lnTo>
                <a:lnTo>
                  <a:pt x="1311" y="112"/>
                </a:lnTo>
                <a:lnTo>
                  <a:pt x="1273" y="126"/>
                </a:lnTo>
                <a:lnTo>
                  <a:pt x="1172" y="119"/>
                </a:lnTo>
                <a:lnTo>
                  <a:pt x="1089" y="64"/>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35" name="Freeform 135"/>
          <p:cNvSpPr>
            <a:spLocks/>
          </p:cNvSpPr>
          <p:nvPr/>
        </p:nvSpPr>
        <p:spPr bwMode="auto">
          <a:xfrm rot="21249101">
            <a:off x="6667672" y="3695312"/>
            <a:ext cx="336550" cy="349250"/>
          </a:xfrm>
          <a:custGeom>
            <a:avLst/>
            <a:gdLst>
              <a:gd name="T0" fmla="*/ 2147483647 w 914"/>
              <a:gd name="T1" fmla="*/ 2147483647 h 939"/>
              <a:gd name="T2" fmla="*/ 2147483647 w 914"/>
              <a:gd name="T3" fmla="*/ 2147483647 h 939"/>
              <a:gd name="T4" fmla="*/ 2147483647 w 914"/>
              <a:gd name="T5" fmla="*/ 2147483647 h 939"/>
              <a:gd name="T6" fmla="*/ 2147483647 w 914"/>
              <a:gd name="T7" fmla="*/ 2147483647 h 939"/>
              <a:gd name="T8" fmla="*/ 2147483647 w 914"/>
              <a:gd name="T9" fmla="*/ 2147483647 h 939"/>
              <a:gd name="T10" fmla="*/ 2147483647 w 914"/>
              <a:gd name="T11" fmla="*/ 2147483647 h 939"/>
              <a:gd name="T12" fmla="*/ 0 w 914"/>
              <a:gd name="T13" fmla="*/ 2147483647 h 939"/>
              <a:gd name="T14" fmla="*/ 2147483647 w 914"/>
              <a:gd name="T15" fmla="*/ 2147483647 h 939"/>
              <a:gd name="T16" fmla="*/ 2147483647 w 914"/>
              <a:gd name="T17" fmla="*/ 2147483647 h 939"/>
              <a:gd name="T18" fmla="*/ 2147483647 w 914"/>
              <a:gd name="T19" fmla="*/ 2147483647 h 939"/>
              <a:gd name="T20" fmla="*/ 2147483647 w 914"/>
              <a:gd name="T21" fmla="*/ 2147483647 h 939"/>
              <a:gd name="T22" fmla="*/ 2147483647 w 914"/>
              <a:gd name="T23" fmla="*/ 2147483647 h 939"/>
              <a:gd name="T24" fmla="*/ 2147483647 w 914"/>
              <a:gd name="T25" fmla="*/ 2147483647 h 939"/>
              <a:gd name="T26" fmla="*/ 2147483647 w 914"/>
              <a:gd name="T27" fmla="*/ 2147483647 h 939"/>
              <a:gd name="T28" fmla="*/ 2147483647 w 914"/>
              <a:gd name="T29" fmla="*/ 2147483647 h 939"/>
              <a:gd name="T30" fmla="*/ 2147483647 w 914"/>
              <a:gd name="T31" fmla="*/ 2147483647 h 939"/>
              <a:gd name="T32" fmla="*/ 2147483647 w 914"/>
              <a:gd name="T33" fmla="*/ 2147483647 h 939"/>
              <a:gd name="T34" fmla="*/ 2147483647 w 914"/>
              <a:gd name="T35" fmla="*/ 2147483647 h 939"/>
              <a:gd name="T36" fmla="*/ 2147483647 w 914"/>
              <a:gd name="T37" fmla="*/ 2147483647 h 939"/>
              <a:gd name="T38" fmla="*/ 2147483647 w 914"/>
              <a:gd name="T39" fmla="*/ 2147483647 h 939"/>
              <a:gd name="T40" fmla="*/ 2147483647 w 914"/>
              <a:gd name="T41" fmla="*/ 2147483647 h 939"/>
              <a:gd name="T42" fmla="*/ 2147483647 w 914"/>
              <a:gd name="T43" fmla="*/ 2147483647 h 939"/>
              <a:gd name="T44" fmla="*/ 2147483647 w 914"/>
              <a:gd name="T45" fmla="*/ 2147483647 h 939"/>
              <a:gd name="T46" fmla="*/ 2147483647 w 914"/>
              <a:gd name="T47" fmla="*/ 2147483647 h 939"/>
              <a:gd name="T48" fmla="*/ 2147483647 w 914"/>
              <a:gd name="T49" fmla="*/ 2147483647 h 939"/>
              <a:gd name="T50" fmla="*/ 2147483647 w 914"/>
              <a:gd name="T51" fmla="*/ 2147483647 h 939"/>
              <a:gd name="T52" fmla="*/ 2147483647 w 914"/>
              <a:gd name="T53" fmla="*/ 2147483647 h 939"/>
              <a:gd name="T54" fmla="*/ 2147483647 w 914"/>
              <a:gd name="T55" fmla="*/ 2147483647 h 939"/>
              <a:gd name="T56" fmla="*/ 2147483647 w 914"/>
              <a:gd name="T57" fmla="*/ 2147483647 h 939"/>
              <a:gd name="T58" fmla="*/ 2147483647 w 914"/>
              <a:gd name="T59" fmla="*/ 0 h 939"/>
              <a:gd name="T60" fmla="*/ 2147483647 w 914"/>
              <a:gd name="T61" fmla="*/ 2147483647 h 939"/>
              <a:gd name="T62" fmla="*/ 2147483647 w 914"/>
              <a:gd name="T63" fmla="*/ 2147483647 h 939"/>
              <a:gd name="T64" fmla="*/ 2147483647 w 914"/>
              <a:gd name="T65" fmla="*/ 2147483647 h 939"/>
              <a:gd name="T66" fmla="*/ 2147483647 w 914"/>
              <a:gd name="T67" fmla="*/ 2147483647 h 939"/>
              <a:gd name="T68" fmla="*/ 2147483647 w 914"/>
              <a:gd name="T69" fmla="*/ 2147483647 h 939"/>
              <a:gd name="T70" fmla="*/ 2147483647 w 914"/>
              <a:gd name="T71" fmla="*/ 2147483647 h 939"/>
              <a:gd name="T72" fmla="*/ 2147483647 w 914"/>
              <a:gd name="T73" fmla="*/ 2147483647 h 939"/>
              <a:gd name="T74" fmla="*/ 2147483647 w 914"/>
              <a:gd name="T75" fmla="*/ 2147483647 h 939"/>
              <a:gd name="T76" fmla="*/ 2147483647 w 914"/>
              <a:gd name="T77" fmla="*/ 2147483647 h 939"/>
              <a:gd name="T78" fmla="*/ 2147483647 w 914"/>
              <a:gd name="T79" fmla="*/ 2147483647 h 939"/>
              <a:gd name="T80" fmla="*/ 2147483647 w 914"/>
              <a:gd name="T81" fmla="*/ 2147483647 h 9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14"/>
              <a:gd name="T124" fmla="*/ 0 h 939"/>
              <a:gd name="T125" fmla="*/ 914 w 914"/>
              <a:gd name="T126" fmla="*/ 939 h 9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14" h="939">
                <a:moveTo>
                  <a:pt x="510" y="939"/>
                </a:moveTo>
                <a:lnTo>
                  <a:pt x="463" y="930"/>
                </a:lnTo>
                <a:lnTo>
                  <a:pt x="435" y="900"/>
                </a:lnTo>
                <a:lnTo>
                  <a:pt x="455" y="769"/>
                </a:lnTo>
                <a:lnTo>
                  <a:pt x="429" y="740"/>
                </a:lnTo>
                <a:lnTo>
                  <a:pt x="389" y="730"/>
                </a:lnTo>
                <a:lnTo>
                  <a:pt x="361" y="704"/>
                </a:lnTo>
                <a:lnTo>
                  <a:pt x="356" y="676"/>
                </a:lnTo>
                <a:lnTo>
                  <a:pt x="344" y="674"/>
                </a:lnTo>
                <a:lnTo>
                  <a:pt x="327" y="644"/>
                </a:lnTo>
                <a:lnTo>
                  <a:pt x="215" y="636"/>
                </a:lnTo>
                <a:lnTo>
                  <a:pt x="144" y="662"/>
                </a:lnTo>
                <a:lnTo>
                  <a:pt x="61" y="670"/>
                </a:lnTo>
                <a:lnTo>
                  <a:pt x="0" y="617"/>
                </a:lnTo>
                <a:lnTo>
                  <a:pt x="2" y="613"/>
                </a:lnTo>
                <a:lnTo>
                  <a:pt x="13" y="607"/>
                </a:lnTo>
                <a:lnTo>
                  <a:pt x="43" y="611"/>
                </a:lnTo>
                <a:lnTo>
                  <a:pt x="78" y="647"/>
                </a:lnTo>
                <a:lnTo>
                  <a:pt x="120" y="637"/>
                </a:lnTo>
                <a:lnTo>
                  <a:pt x="155" y="642"/>
                </a:lnTo>
                <a:lnTo>
                  <a:pt x="172" y="632"/>
                </a:lnTo>
                <a:lnTo>
                  <a:pt x="143" y="621"/>
                </a:lnTo>
                <a:lnTo>
                  <a:pt x="104" y="617"/>
                </a:lnTo>
                <a:lnTo>
                  <a:pt x="84" y="605"/>
                </a:lnTo>
                <a:lnTo>
                  <a:pt x="104" y="577"/>
                </a:lnTo>
                <a:lnTo>
                  <a:pt x="339" y="550"/>
                </a:lnTo>
                <a:lnTo>
                  <a:pt x="325" y="532"/>
                </a:lnTo>
                <a:lnTo>
                  <a:pt x="272" y="542"/>
                </a:lnTo>
                <a:lnTo>
                  <a:pt x="208" y="513"/>
                </a:lnTo>
                <a:lnTo>
                  <a:pt x="188" y="484"/>
                </a:lnTo>
                <a:lnTo>
                  <a:pt x="206" y="428"/>
                </a:lnTo>
                <a:lnTo>
                  <a:pt x="315" y="343"/>
                </a:lnTo>
                <a:lnTo>
                  <a:pt x="413" y="139"/>
                </a:lnTo>
                <a:lnTo>
                  <a:pt x="451" y="132"/>
                </a:lnTo>
                <a:lnTo>
                  <a:pt x="459" y="165"/>
                </a:lnTo>
                <a:lnTo>
                  <a:pt x="479" y="191"/>
                </a:lnTo>
                <a:lnTo>
                  <a:pt x="478" y="204"/>
                </a:lnTo>
                <a:lnTo>
                  <a:pt x="474" y="211"/>
                </a:lnTo>
                <a:lnTo>
                  <a:pt x="439" y="215"/>
                </a:lnTo>
                <a:lnTo>
                  <a:pt x="422" y="250"/>
                </a:lnTo>
                <a:lnTo>
                  <a:pt x="419" y="297"/>
                </a:lnTo>
                <a:lnTo>
                  <a:pt x="414" y="312"/>
                </a:lnTo>
                <a:lnTo>
                  <a:pt x="432" y="339"/>
                </a:lnTo>
                <a:lnTo>
                  <a:pt x="468" y="363"/>
                </a:lnTo>
                <a:lnTo>
                  <a:pt x="488" y="368"/>
                </a:lnTo>
                <a:lnTo>
                  <a:pt x="499" y="360"/>
                </a:lnTo>
                <a:lnTo>
                  <a:pt x="499" y="327"/>
                </a:lnTo>
                <a:lnTo>
                  <a:pt x="486" y="299"/>
                </a:lnTo>
                <a:lnTo>
                  <a:pt x="486" y="281"/>
                </a:lnTo>
                <a:lnTo>
                  <a:pt x="504" y="279"/>
                </a:lnTo>
                <a:lnTo>
                  <a:pt x="532" y="262"/>
                </a:lnTo>
                <a:lnTo>
                  <a:pt x="571" y="174"/>
                </a:lnTo>
                <a:lnTo>
                  <a:pt x="562" y="164"/>
                </a:lnTo>
                <a:lnTo>
                  <a:pt x="536" y="160"/>
                </a:lnTo>
                <a:lnTo>
                  <a:pt x="534" y="146"/>
                </a:lnTo>
                <a:lnTo>
                  <a:pt x="540" y="80"/>
                </a:lnTo>
                <a:lnTo>
                  <a:pt x="549" y="62"/>
                </a:lnTo>
                <a:lnTo>
                  <a:pt x="571" y="35"/>
                </a:lnTo>
                <a:lnTo>
                  <a:pt x="656" y="0"/>
                </a:lnTo>
                <a:lnTo>
                  <a:pt x="699" y="0"/>
                </a:lnTo>
                <a:lnTo>
                  <a:pt x="746" y="19"/>
                </a:lnTo>
                <a:lnTo>
                  <a:pt x="792" y="6"/>
                </a:lnTo>
                <a:lnTo>
                  <a:pt x="840" y="11"/>
                </a:lnTo>
                <a:lnTo>
                  <a:pt x="873" y="29"/>
                </a:lnTo>
                <a:lnTo>
                  <a:pt x="914" y="88"/>
                </a:lnTo>
                <a:lnTo>
                  <a:pt x="841" y="262"/>
                </a:lnTo>
                <a:lnTo>
                  <a:pt x="774" y="292"/>
                </a:lnTo>
                <a:lnTo>
                  <a:pt x="776" y="332"/>
                </a:lnTo>
                <a:lnTo>
                  <a:pt x="842" y="376"/>
                </a:lnTo>
                <a:lnTo>
                  <a:pt x="829" y="422"/>
                </a:lnTo>
                <a:lnTo>
                  <a:pt x="793" y="456"/>
                </a:lnTo>
                <a:lnTo>
                  <a:pt x="749" y="477"/>
                </a:lnTo>
                <a:lnTo>
                  <a:pt x="733" y="522"/>
                </a:lnTo>
                <a:lnTo>
                  <a:pt x="707" y="559"/>
                </a:lnTo>
                <a:lnTo>
                  <a:pt x="674" y="561"/>
                </a:lnTo>
                <a:lnTo>
                  <a:pt x="627" y="529"/>
                </a:lnTo>
                <a:lnTo>
                  <a:pt x="585" y="522"/>
                </a:lnTo>
                <a:lnTo>
                  <a:pt x="548" y="785"/>
                </a:lnTo>
                <a:lnTo>
                  <a:pt x="517" y="811"/>
                </a:lnTo>
                <a:lnTo>
                  <a:pt x="508" y="840"/>
                </a:lnTo>
                <a:lnTo>
                  <a:pt x="514" y="917"/>
                </a:lnTo>
                <a:lnTo>
                  <a:pt x="510" y="939"/>
                </a:lnTo>
                <a:close/>
              </a:path>
            </a:pathLst>
          </a:custGeom>
          <a:solidFill>
            <a:srgbClr val="00FF00"/>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79" name="Freeform 134"/>
          <p:cNvSpPr>
            <a:spLocks/>
          </p:cNvSpPr>
          <p:nvPr/>
        </p:nvSpPr>
        <p:spPr bwMode="auto">
          <a:xfrm rot="-350899">
            <a:off x="7145510" y="4311262"/>
            <a:ext cx="693737" cy="334962"/>
          </a:xfrm>
          <a:custGeom>
            <a:avLst/>
            <a:gdLst>
              <a:gd name="T0" fmla="*/ 2147483647 w 1879"/>
              <a:gd name="T1" fmla="*/ 2147483647 h 907"/>
              <a:gd name="T2" fmla="*/ 2147483647 w 1879"/>
              <a:gd name="T3" fmla="*/ 2147483647 h 907"/>
              <a:gd name="T4" fmla="*/ 2147483647 w 1879"/>
              <a:gd name="T5" fmla="*/ 2147483647 h 907"/>
              <a:gd name="T6" fmla="*/ 2147483647 w 1879"/>
              <a:gd name="T7" fmla="*/ 2147483647 h 907"/>
              <a:gd name="T8" fmla="*/ 2147483647 w 1879"/>
              <a:gd name="T9" fmla="*/ 2147483647 h 907"/>
              <a:gd name="T10" fmla="*/ 2147483647 w 1879"/>
              <a:gd name="T11" fmla="*/ 2147483647 h 907"/>
              <a:gd name="T12" fmla="*/ 2147483647 w 1879"/>
              <a:gd name="T13" fmla="*/ 2147483647 h 907"/>
              <a:gd name="T14" fmla="*/ 2147483647 w 1879"/>
              <a:gd name="T15" fmla="*/ 2147483647 h 907"/>
              <a:gd name="T16" fmla="*/ 2147483647 w 1879"/>
              <a:gd name="T17" fmla="*/ 2147483647 h 907"/>
              <a:gd name="T18" fmla="*/ 2147483647 w 1879"/>
              <a:gd name="T19" fmla="*/ 2147483647 h 907"/>
              <a:gd name="T20" fmla="*/ 2147483647 w 1879"/>
              <a:gd name="T21" fmla="*/ 2147483647 h 907"/>
              <a:gd name="T22" fmla="*/ 2147483647 w 1879"/>
              <a:gd name="T23" fmla="*/ 2147483647 h 907"/>
              <a:gd name="T24" fmla="*/ 2147483647 w 1879"/>
              <a:gd name="T25" fmla="*/ 2147483647 h 907"/>
              <a:gd name="T26" fmla="*/ 2147483647 w 1879"/>
              <a:gd name="T27" fmla="*/ 2147483647 h 907"/>
              <a:gd name="T28" fmla="*/ 2147483647 w 1879"/>
              <a:gd name="T29" fmla="*/ 2147483647 h 907"/>
              <a:gd name="T30" fmla="*/ 2147483647 w 1879"/>
              <a:gd name="T31" fmla="*/ 2147483647 h 907"/>
              <a:gd name="T32" fmla="*/ 2147483647 w 1879"/>
              <a:gd name="T33" fmla="*/ 2147483647 h 907"/>
              <a:gd name="T34" fmla="*/ 2147483647 w 1879"/>
              <a:gd name="T35" fmla="*/ 2147483647 h 907"/>
              <a:gd name="T36" fmla="*/ 2147483647 w 1879"/>
              <a:gd name="T37" fmla="*/ 2147483647 h 907"/>
              <a:gd name="T38" fmla="*/ 2147483647 w 1879"/>
              <a:gd name="T39" fmla="*/ 2147483647 h 907"/>
              <a:gd name="T40" fmla="*/ 2147483647 w 1879"/>
              <a:gd name="T41" fmla="*/ 2147483647 h 907"/>
              <a:gd name="T42" fmla="*/ 2147483647 w 1879"/>
              <a:gd name="T43" fmla="*/ 2147483647 h 907"/>
              <a:gd name="T44" fmla="*/ 2147483647 w 1879"/>
              <a:gd name="T45" fmla="*/ 2147483647 h 907"/>
              <a:gd name="T46" fmla="*/ 2147483647 w 1879"/>
              <a:gd name="T47" fmla="*/ 2147483647 h 907"/>
              <a:gd name="T48" fmla="*/ 2147483647 w 1879"/>
              <a:gd name="T49" fmla="*/ 2147483647 h 907"/>
              <a:gd name="T50" fmla="*/ 2147483647 w 1879"/>
              <a:gd name="T51" fmla="*/ 2147483647 h 907"/>
              <a:gd name="T52" fmla="*/ 2147483647 w 1879"/>
              <a:gd name="T53" fmla="*/ 2147483647 h 907"/>
              <a:gd name="T54" fmla="*/ 2147483647 w 1879"/>
              <a:gd name="T55" fmla="*/ 2147483647 h 907"/>
              <a:gd name="T56" fmla="*/ 2147483647 w 1879"/>
              <a:gd name="T57" fmla="*/ 2147483647 h 907"/>
              <a:gd name="T58" fmla="*/ 2147483647 w 1879"/>
              <a:gd name="T59" fmla="*/ 2147483647 h 907"/>
              <a:gd name="T60" fmla="*/ 2147483647 w 1879"/>
              <a:gd name="T61" fmla="*/ 2147483647 h 907"/>
              <a:gd name="T62" fmla="*/ 2147483647 w 1879"/>
              <a:gd name="T63" fmla="*/ 2147483647 h 907"/>
              <a:gd name="T64" fmla="*/ 2147483647 w 1879"/>
              <a:gd name="T65" fmla="*/ 2147483647 h 907"/>
              <a:gd name="T66" fmla="*/ 2147483647 w 1879"/>
              <a:gd name="T67" fmla="*/ 2147483647 h 907"/>
              <a:gd name="T68" fmla="*/ 2147483647 w 1879"/>
              <a:gd name="T69" fmla="*/ 2147483647 h 907"/>
              <a:gd name="T70" fmla="*/ 2147483647 w 1879"/>
              <a:gd name="T71" fmla="*/ 0 h 907"/>
              <a:gd name="T72" fmla="*/ 2147483647 w 1879"/>
              <a:gd name="T73" fmla="*/ 2147483647 h 907"/>
              <a:gd name="T74" fmla="*/ 2147483647 w 1879"/>
              <a:gd name="T75" fmla="*/ 2147483647 h 9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879"/>
              <a:gd name="T115" fmla="*/ 0 h 907"/>
              <a:gd name="T116" fmla="*/ 1879 w 1879"/>
              <a:gd name="T117" fmla="*/ 907 h 90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879" h="907">
                <a:moveTo>
                  <a:pt x="1089" y="64"/>
                </a:moveTo>
                <a:lnTo>
                  <a:pt x="1080" y="98"/>
                </a:lnTo>
                <a:lnTo>
                  <a:pt x="1002" y="123"/>
                </a:lnTo>
                <a:lnTo>
                  <a:pt x="963" y="200"/>
                </a:lnTo>
                <a:lnTo>
                  <a:pt x="861" y="230"/>
                </a:lnTo>
                <a:lnTo>
                  <a:pt x="835" y="278"/>
                </a:lnTo>
                <a:lnTo>
                  <a:pt x="833" y="351"/>
                </a:lnTo>
                <a:lnTo>
                  <a:pt x="856" y="424"/>
                </a:lnTo>
                <a:lnTo>
                  <a:pt x="856" y="458"/>
                </a:lnTo>
                <a:lnTo>
                  <a:pt x="819" y="471"/>
                </a:lnTo>
                <a:lnTo>
                  <a:pt x="804" y="435"/>
                </a:lnTo>
                <a:lnTo>
                  <a:pt x="739" y="428"/>
                </a:lnTo>
                <a:lnTo>
                  <a:pt x="690" y="407"/>
                </a:lnTo>
                <a:lnTo>
                  <a:pt x="669" y="427"/>
                </a:lnTo>
                <a:lnTo>
                  <a:pt x="520" y="429"/>
                </a:lnTo>
                <a:lnTo>
                  <a:pt x="427" y="476"/>
                </a:lnTo>
                <a:lnTo>
                  <a:pt x="368" y="469"/>
                </a:lnTo>
                <a:lnTo>
                  <a:pt x="313" y="427"/>
                </a:lnTo>
                <a:lnTo>
                  <a:pt x="263" y="416"/>
                </a:lnTo>
                <a:lnTo>
                  <a:pt x="230" y="441"/>
                </a:lnTo>
                <a:lnTo>
                  <a:pt x="212" y="469"/>
                </a:lnTo>
                <a:lnTo>
                  <a:pt x="187" y="481"/>
                </a:lnTo>
                <a:lnTo>
                  <a:pt x="146" y="453"/>
                </a:lnTo>
                <a:lnTo>
                  <a:pt x="128" y="412"/>
                </a:lnTo>
                <a:lnTo>
                  <a:pt x="91" y="396"/>
                </a:lnTo>
                <a:lnTo>
                  <a:pt x="48" y="393"/>
                </a:lnTo>
                <a:lnTo>
                  <a:pt x="0" y="405"/>
                </a:lnTo>
                <a:lnTo>
                  <a:pt x="29" y="444"/>
                </a:lnTo>
                <a:lnTo>
                  <a:pt x="60" y="470"/>
                </a:lnTo>
                <a:lnTo>
                  <a:pt x="56" y="554"/>
                </a:lnTo>
                <a:lnTo>
                  <a:pt x="24" y="585"/>
                </a:lnTo>
                <a:lnTo>
                  <a:pt x="93" y="636"/>
                </a:lnTo>
                <a:lnTo>
                  <a:pt x="134" y="648"/>
                </a:lnTo>
                <a:lnTo>
                  <a:pt x="171" y="633"/>
                </a:lnTo>
                <a:lnTo>
                  <a:pt x="203" y="662"/>
                </a:lnTo>
                <a:lnTo>
                  <a:pt x="257" y="687"/>
                </a:lnTo>
                <a:lnTo>
                  <a:pt x="572" y="648"/>
                </a:lnTo>
                <a:lnTo>
                  <a:pt x="595" y="634"/>
                </a:lnTo>
                <a:lnTo>
                  <a:pt x="624" y="632"/>
                </a:lnTo>
                <a:lnTo>
                  <a:pt x="634" y="641"/>
                </a:lnTo>
                <a:lnTo>
                  <a:pt x="636" y="700"/>
                </a:lnTo>
                <a:lnTo>
                  <a:pt x="649" y="735"/>
                </a:lnTo>
                <a:lnTo>
                  <a:pt x="700" y="775"/>
                </a:lnTo>
                <a:lnTo>
                  <a:pt x="719" y="781"/>
                </a:lnTo>
                <a:lnTo>
                  <a:pt x="759" y="815"/>
                </a:lnTo>
                <a:lnTo>
                  <a:pt x="995" y="878"/>
                </a:lnTo>
                <a:lnTo>
                  <a:pt x="1200" y="907"/>
                </a:lnTo>
                <a:lnTo>
                  <a:pt x="1241" y="886"/>
                </a:lnTo>
                <a:lnTo>
                  <a:pt x="1282" y="840"/>
                </a:lnTo>
                <a:lnTo>
                  <a:pt x="1344" y="829"/>
                </a:lnTo>
                <a:lnTo>
                  <a:pt x="1430" y="853"/>
                </a:lnTo>
                <a:lnTo>
                  <a:pt x="1455" y="817"/>
                </a:lnTo>
                <a:lnTo>
                  <a:pt x="1553" y="831"/>
                </a:lnTo>
                <a:lnTo>
                  <a:pt x="1564" y="796"/>
                </a:lnTo>
                <a:lnTo>
                  <a:pt x="1602" y="779"/>
                </a:lnTo>
                <a:lnTo>
                  <a:pt x="1651" y="732"/>
                </a:lnTo>
                <a:lnTo>
                  <a:pt x="1701" y="721"/>
                </a:lnTo>
                <a:lnTo>
                  <a:pt x="1702" y="630"/>
                </a:lnTo>
                <a:lnTo>
                  <a:pt x="1745" y="550"/>
                </a:lnTo>
                <a:lnTo>
                  <a:pt x="1716" y="510"/>
                </a:lnTo>
                <a:lnTo>
                  <a:pt x="1736" y="477"/>
                </a:lnTo>
                <a:lnTo>
                  <a:pt x="1853" y="480"/>
                </a:lnTo>
                <a:lnTo>
                  <a:pt x="1875" y="444"/>
                </a:lnTo>
                <a:lnTo>
                  <a:pt x="1879" y="356"/>
                </a:lnTo>
                <a:lnTo>
                  <a:pt x="1827" y="197"/>
                </a:lnTo>
                <a:lnTo>
                  <a:pt x="1829" y="137"/>
                </a:lnTo>
                <a:lnTo>
                  <a:pt x="1797" y="91"/>
                </a:lnTo>
                <a:lnTo>
                  <a:pt x="1640" y="96"/>
                </a:lnTo>
                <a:lnTo>
                  <a:pt x="1583" y="38"/>
                </a:lnTo>
                <a:lnTo>
                  <a:pt x="1547" y="17"/>
                </a:lnTo>
                <a:lnTo>
                  <a:pt x="1400" y="0"/>
                </a:lnTo>
                <a:lnTo>
                  <a:pt x="1355" y="79"/>
                </a:lnTo>
                <a:lnTo>
                  <a:pt x="1311" y="112"/>
                </a:lnTo>
                <a:lnTo>
                  <a:pt x="1273" y="126"/>
                </a:lnTo>
                <a:lnTo>
                  <a:pt x="1172" y="119"/>
                </a:lnTo>
                <a:lnTo>
                  <a:pt x="1089" y="64"/>
                </a:lnTo>
              </a:path>
            </a:pathLst>
          </a:custGeom>
          <a:solidFill>
            <a:schemeClr val="tx2">
              <a:lumMod val="40000"/>
              <a:lumOff val="60000"/>
            </a:schemeClr>
          </a:solidFill>
          <a:ln w="6350">
            <a:solidFill>
              <a:schemeClr val="tx1"/>
            </a:solidFill>
            <a:round/>
            <a:headEnd/>
            <a:tailEnd/>
          </a:ln>
        </p:spPr>
        <p:txBody>
          <a:bodyPr/>
          <a:lstStyle/>
          <a:p>
            <a:endParaRPr lang="en-US" i="1"/>
          </a:p>
        </p:txBody>
      </p:sp>
      <p:sp>
        <p:nvSpPr>
          <p:cNvPr id="31880" name="Freeform 136"/>
          <p:cNvSpPr>
            <a:spLocks/>
          </p:cNvSpPr>
          <p:nvPr/>
        </p:nvSpPr>
        <p:spPr bwMode="auto">
          <a:xfrm rot="-350899">
            <a:off x="6667672" y="3695312"/>
            <a:ext cx="336550" cy="349250"/>
          </a:xfrm>
          <a:custGeom>
            <a:avLst/>
            <a:gdLst>
              <a:gd name="T0" fmla="*/ 2147483647 w 914"/>
              <a:gd name="T1" fmla="*/ 2147483647 h 939"/>
              <a:gd name="T2" fmla="*/ 2147483647 w 914"/>
              <a:gd name="T3" fmla="*/ 2147483647 h 939"/>
              <a:gd name="T4" fmla="*/ 2147483647 w 914"/>
              <a:gd name="T5" fmla="*/ 2147483647 h 939"/>
              <a:gd name="T6" fmla="*/ 2147483647 w 914"/>
              <a:gd name="T7" fmla="*/ 2147483647 h 939"/>
              <a:gd name="T8" fmla="*/ 2147483647 w 914"/>
              <a:gd name="T9" fmla="*/ 2147483647 h 939"/>
              <a:gd name="T10" fmla="*/ 2147483647 w 914"/>
              <a:gd name="T11" fmla="*/ 2147483647 h 939"/>
              <a:gd name="T12" fmla="*/ 0 w 914"/>
              <a:gd name="T13" fmla="*/ 2147483647 h 939"/>
              <a:gd name="T14" fmla="*/ 2147483647 w 914"/>
              <a:gd name="T15" fmla="*/ 2147483647 h 939"/>
              <a:gd name="T16" fmla="*/ 2147483647 w 914"/>
              <a:gd name="T17" fmla="*/ 2147483647 h 939"/>
              <a:gd name="T18" fmla="*/ 2147483647 w 914"/>
              <a:gd name="T19" fmla="*/ 2147483647 h 939"/>
              <a:gd name="T20" fmla="*/ 2147483647 w 914"/>
              <a:gd name="T21" fmla="*/ 2147483647 h 939"/>
              <a:gd name="T22" fmla="*/ 2147483647 w 914"/>
              <a:gd name="T23" fmla="*/ 2147483647 h 939"/>
              <a:gd name="T24" fmla="*/ 2147483647 w 914"/>
              <a:gd name="T25" fmla="*/ 2147483647 h 939"/>
              <a:gd name="T26" fmla="*/ 2147483647 w 914"/>
              <a:gd name="T27" fmla="*/ 2147483647 h 939"/>
              <a:gd name="T28" fmla="*/ 2147483647 w 914"/>
              <a:gd name="T29" fmla="*/ 2147483647 h 939"/>
              <a:gd name="T30" fmla="*/ 2147483647 w 914"/>
              <a:gd name="T31" fmla="*/ 2147483647 h 939"/>
              <a:gd name="T32" fmla="*/ 2147483647 w 914"/>
              <a:gd name="T33" fmla="*/ 2147483647 h 939"/>
              <a:gd name="T34" fmla="*/ 2147483647 w 914"/>
              <a:gd name="T35" fmla="*/ 2147483647 h 939"/>
              <a:gd name="T36" fmla="*/ 2147483647 w 914"/>
              <a:gd name="T37" fmla="*/ 2147483647 h 939"/>
              <a:gd name="T38" fmla="*/ 2147483647 w 914"/>
              <a:gd name="T39" fmla="*/ 2147483647 h 939"/>
              <a:gd name="T40" fmla="*/ 2147483647 w 914"/>
              <a:gd name="T41" fmla="*/ 2147483647 h 939"/>
              <a:gd name="T42" fmla="*/ 2147483647 w 914"/>
              <a:gd name="T43" fmla="*/ 2147483647 h 939"/>
              <a:gd name="T44" fmla="*/ 2147483647 w 914"/>
              <a:gd name="T45" fmla="*/ 2147483647 h 939"/>
              <a:gd name="T46" fmla="*/ 2147483647 w 914"/>
              <a:gd name="T47" fmla="*/ 2147483647 h 939"/>
              <a:gd name="T48" fmla="*/ 2147483647 w 914"/>
              <a:gd name="T49" fmla="*/ 2147483647 h 939"/>
              <a:gd name="T50" fmla="*/ 2147483647 w 914"/>
              <a:gd name="T51" fmla="*/ 2147483647 h 939"/>
              <a:gd name="T52" fmla="*/ 2147483647 w 914"/>
              <a:gd name="T53" fmla="*/ 2147483647 h 939"/>
              <a:gd name="T54" fmla="*/ 2147483647 w 914"/>
              <a:gd name="T55" fmla="*/ 2147483647 h 939"/>
              <a:gd name="T56" fmla="*/ 2147483647 w 914"/>
              <a:gd name="T57" fmla="*/ 2147483647 h 939"/>
              <a:gd name="T58" fmla="*/ 2147483647 w 914"/>
              <a:gd name="T59" fmla="*/ 0 h 939"/>
              <a:gd name="T60" fmla="*/ 2147483647 w 914"/>
              <a:gd name="T61" fmla="*/ 2147483647 h 939"/>
              <a:gd name="T62" fmla="*/ 2147483647 w 914"/>
              <a:gd name="T63" fmla="*/ 2147483647 h 939"/>
              <a:gd name="T64" fmla="*/ 2147483647 w 914"/>
              <a:gd name="T65" fmla="*/ 2147483647 h 939"/>
              <a:gd name="T66" fmla="*/ 2147483647 w 914"/>
              <a:gd name="T67" fmla="*/ 2147483647 h 939"/>
              <a:gd name="T68" fmla="*/ 2147483647 w 914"/>
              <a:gd name="T69" fmla="*/ 2147483647 h 939"/>
              <a:gd name="T70" fmla="*/ 2147483647 w 914"/>
              <a:gd name="T71" fmla="*/ 2147483647 h 939"/>
              <a:gd name="T72" fmla="*/ 2147483647 w 914"/>
              <a:gd name="T73" fmla="*/ 2147483647 h 939"/>
              <a:gd name="T74" fmla="*/ 2147483647 w 914"/>
              <a:gd name="T75" fmla="*/ 2147483647 h 939"/>
              <a:gd name="T76" fmla="*/ 2147483647 w 914"/>
              <a:gd name="T77" fmla="*/ 2147483647 h 939"/>
              <a:gd name="T78" fmla="*/ 2147483647 w 914"/>
              <a:gd name="T79" fmla="*/ 2147483647 h 939"/>
              <a:gd name="T80" fmla="*/ 2147483647 w 914"/>
              <a:gd name="T81" fmla="*/ 2147483647 h 9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14"/>
              <a:gd name="T124" fmla="*/ 0 h 939"/>
              <a:gd name="T125" fmla="*/ 914 w 914"/>
              <a:gd name="T126" fmla="*/ 939 h 9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14" h="939">
                <a:moveTo>
                  <a:pt x="510" y="939"/>
                </a:moveTo>
                <a:lnTo>
                  <a:pt x="463" y="930"/>
                </a:lnTo>
                <a:lnTo>
                  <a:pt x="435" y="900"/>
                </a:lnTo>
                <a:lnTo>
                  <a:pt x="455" y="769"/>
                </a:lnTo>
                <a:lnTo>
                  <a:pt x="429" y="740"/>
                </a:lnTo>
                <a:lnTo>
                  <a:pt x="389" y="730"/>
                </a:lnTo>
                <a:lnTo>
                  <a:pt x="361" y="704"/>
                </a:lnTo>
                <a:lnTo>
                  <a:pt x="356" y="676"/>
                </a:lnTo>
                <a:lnTo>
                  <a:pt x="344" y="674"/>
                </a:lnTo>
                <a:lnTo>
                  <a:pt x="327" y="644"/>
                </a:lnTo>
                <a:lnTo>
                  <a:pt x="215" y="636"/>
                </a:lnTo>
                <a:lnTo>
                  <a:pt x="144" y="662"/>
                </a:lnTo>
                <a:lnTo>
                  <a:pt x="61" y="670"/>
                </a:lnTo>
                <a:lnTo>
                  <a:pt x="0" y="617"/>
                </a:lnTo>
                <a:lnTo>
                  <a:pt x="2" y="613"/>
                </a:lnTo>
                <a:lnTo>
                  <a:pt x="13" y="607"/>
                </a:lnTo>
                <a:lnTo>
                  <a:pt x="43" y="611"/>
                </a:lnTo>
                <a:lnTo>
                  <a:pt x="78" y="647"/>
                </a:lnTo>
                <a:lnTo>
                  <a:pt x="120" y="637"/>
                </a:lnTo>
                <a:lnTo>
                  <a:pt x="155" y="642"/>
                </a:lnTo>
                <a:lnTo>
                  <a:pt x="172" y="632"/>
                </a:lnTo>
                <a:lnTo>
                  <a:pt x="143" y="621"/>
                </a:lnTo>
                <a:lnTo>
                  <a:pt x="104" y="617"/>
                </a:lnTo>
                <a:lnTo>
                  <a:pt x="84" y="605"/>
                </a:lnTo>
                <a:lnTo>
                  <a:pt x="104" y="577"/>
                </a:lnTo>
                <a:lnTo>
                  <a:pt x="339" y="550"/>
                </a:lnTo>
                <a:lnTo>
                  <a:pt x="325" y="532"/>
                </a:lnTo>
                <a:lnTo>
                  <a:pt x="272" y="542"/>
                </a:lnTo>
                <a:lnTo>
                  <a:pt x="208" y="513"/>
                </a:lnTo>
                <a:lnTo>
                  <a:pt x="188" y="484"/>
                </a:lnTo>
                <a:lnTo>
                  <a:pt x="206" y="428"/>
                </a:lnTo>
                <a:lnTo>
                  <a:pt x="315" y="343"/>
                </a:lnTo>
                <a:lnTo>
                  <a:pt x="413" y="139"/>
                </a:lnTo>
                <a:lnTo>
                  <a:pt x="451" y="132"/>
                </a:lnTo>
                <a:lnTo>
                  <a:pt x="459" y="165"/>
                </a:lnTo>
                <a:lnTo>
                  <a:pt x="479" y="191"/>
                </a:lnTo>
                <a:lnTo>
                  <a:pt x="478" y="204"/>
                </a:lnTo>
                <a:lnTo>
                  <a:pt x="474" y="211"/>
                </a:lnTo>
                <a:lnTo>
                  <a:pt x="439" y="215"/>
                </a:lnTo>
                <a:lnTo>
                  <a:pt x="422" y="250"/>
                </a:lnTo>
                <a:lnTo>
                  <a:pt x="419" y="297"/>
                </a:lnTo>
                <a:lnTo>
                  <a:pt x="414" y="312"/>
                </a:lnTo>
                <a:lnTo>
                  <a:pt x="432" y="339"/>
                </a:lnTo>
                <a:lnTo>
                  <a:pt x="468" y="363"/>
                </a:lnTo>
                <a:lnTo>
                  <a:pt x="488" y="368"/>
                </a:lnTo>
                <a:lnTo>
                  <a:pt x="499" y="360"/>
                </a:lnTo>
                <a:lnTo>
                  <a:pt x="499" y="327"/>
                </a:lnTo>
                <a:lnTo>
                  <a:pt x="486" y="299"/>
                </a:lnTo>
                <a:lnTo>
                  <a:pt x="486" y="281"/>
                </a:lnTo>
                <a:lnTo>
                  <a:pt x="504" y="279"/>
                </a:lnTo>
                <a:lnTo>
                  <a:pt x="532" y="262"/>
                </a:lnTo>
                <a:lnTo>
                  <a:pt x="571" y="174"/>
                </a:lnTo>
                <a:lnTo>
                  <a:pt x="562" y="164"/>
                </a:lnTo>
                <a:lnTo>
                  <a:pt x="536" y="160"/>
                </a:lnTo>
                <a:lnTo>
                  <a:pt x="534" y="146"/>
                </a:lnTo>
                <a:lnTo>
                  <a:pt x="540" y="80"/>
                </a:lnTo>
                <a:lnTo>
                  <a:pt x="549" y="62"/>
                </a:lnTo>
                <a:lnTo>
                  <a:pt x="571" y="35"/>
                </a:lnTo>
                <a:lnTo>
                  <a:pt x="656" y="0"/>
                </a:lnTo>
                <a:lnTo>
                  <a:pt x="699" y="0"/>
                </a:lnTo>
                <a:lnTo>
                  <a:pt x="746" y="19"/>
                </a:lnTo>
                <a:lnTo>
                  <a:pt x="792" y="6"/>
                </a:lnTo>
                <a:lnTo>
                  <a:pt x="840" y="11"/>
                </a:lnTo>
                <a:lnTo>
                  <a:pt x="873" y="29"/>
                </a:lnTo>
                <a:lnTo>
                  <a:pt x="914" y="88"/>
                </a:lnTo>
                <a:lnTo>
                  <a:pt x="841" y="262"/>
                </a:lnTo>
                <a:lnTo>
                  <a:pt x="774" y="292"/>
                </a:lnTo>
                <a:lnTo>
                  <a:pt x="776" y="332"/>
                </a:lnTo>
                <a:lnTo>
                  <a:pt x="842" y="376"/>
                </a:lnTo>
                <a:lnTo>
                  <a:pt x="829" y="422"/>
                </a:lnTo>
                <a:lnTo>
                  <a:pt x="793" y="456"/>
                </a:lnTo>
                <a:lnTo>
                  <a:pt x="749" y="477"/>
                </a:lnTo>
                <a:lnTo>
                  <a:pt x="733" y="522"/>
                </a:lnTo>
                <a:lnTo>
                  <a:pt x="707" y="559"/>
                </a:lnTo>
                <a:lnTo>
                  <a:pt x="674" y="561"/>
                </a:lnTo>
                <a:lnTo>
                  <a:pt x="627" y="529"/>
                </a:lnTo>
                <a:lnTo>
                  <a:pt x="585" y="522"/>
                </a:lnTo>
                <a:lnTo>
                  <a:pt x="548" y="785"/>
                </a:lnTo>
                <a:lnTo>
                  <a:pt x="517" y="811"/>
                </a:lnTo>
                <a:lnTo>
                  <a:pt x="508" y="840"/>
                </a:lnTo>
                <a:lnTo>
                  <a:pt x="514" y="917"/>
                </a:lnTo>
                <a:lnTo>
                  <a:pt x="510" y="939"/>
                </a:lnTo>
              </a:path>
            </a:pathLst>
          </a:custGeom>
          <a:solidFill>
            <a:schemeClr val="tx2">
              <a:lumMod val="40000"/>
              <a:lumOff val="60000"/>
            </a:schemeClr>
          </a:solidFill>
          <a:ln w="9525">
            <a:solidFill>
              <a:schemeClr val="tx1"/>
            </a:solidFill>
            <a:round/>
            <a:headEnd/>
            <a:tailEnd/>
          </a:ln>
        </p:spPr>
        <p:txBody>
          <a:bodyPr/>
          <a:lstStyle/>
          <a:p>
            <a:endParaRPr lang="en-US" i="1"/>
          </a:p>
        </p:txBody>
      </p:sp>
      <p:sp>
        <p:nvSpPr>
          <p:cNvPr id="138" name="Freeform 137"/>
          <p:cNvSpPr>
            <a:spLocks/>
          </p:cNvSpPr>
          <p:nvPr/>
        </p:nvSpPr>
        <p:spPr bwMode="auto">
          <a:xfrm rot="21249101">
            <a:off x="5940597" y="3981062"/>
            <a:ext cx="1112838" cy="1157287"/>
          </a:xfrm>
          <a:custGeom>
            <a:avLst/>
            <a:gdLst>
              <a:gd name="T0" fmla="*/ 2147483647 w 3018"/>
              <a:gd name="T1" fmla="*/ 2147483647 h 3118"/>
              <a:gd name="T2" fmla="*/ 2147483647 w 3018"/>
              <a:gd name="T3" fmla="*/ 2147483647 h 3118"/>
              <a:gd name="T4" fmla="*/ 2147483647 w 3018"/>
              <a:gd name="T5" fmla="*/ 2147483647 h 3118"/>
              <a:gd name="T6" fmla="*/ 2147483647 w 3018"/>
              <a:gd name="T7" fmla="*/ 2147483647 h 3118"/>
              <a:gd name="T8" fmla="*/ 2147483647 w 3018"/>
              <a:gd name="T9" fmla="*/ 2147483647 h 3118"/>
              <a:gd name="T10" fmla="*/ 2147483647 w 3018"/>
              <a:gd name="T11" fmla="*/ 2147483647 h 3118"/>
              <a:gd name="T12" fmla="*/ 2147483647 w 3018"/>
              <a:gd name="T13" fmla="*/ 2147483647 h 3118"/>
              <a:gd name="T14" fmla="*/ 2147483647 w 3018"/>
              <a:gd name="T15" fmla="*/ 2147483647 h 3118"/>
              <a:gd name="T16" fmla="*/ 2147483647 w 3018"/>
              <a:gd name="T17" fmla="*/ 2147483647 h 3118"/>
              <a:gd name="T18" fmla="*/ 2147483647 w 3018"/>
              <a:gd name="T19" fmla="*/ 2147483647 h 3118"/>
              <a:gd name="T20" fmla="*/ 2147483647 w 3018"/>
              <a:gd name="T21" fmla="*/ 2147483647 h 3118"/>
              <a:gd name="T22" fmla="*/ 2147483647 w 3018"/>
              <a:gd name="T23" fmla="*/ 2147483647 h 3118"/>
              <a:gd name="T24" fmla="*/ 2147483647 w 3018"/>
              <a:gd name="T25" fmla="*/ 2147483647 h 3118"/>
              <a:gd name="T26" fmla="*/ 2147483647 w 3018"/>
              <a:gd name="T27" fmla="*/ 2147483647 h 3118"/>
              <a:gd name="T28" fmla="*/ 2147483647 w 3018"/>
              <a:gd name="T29" fmla="*/ 2147483647 h 3118"/>
              <a:gd name="T30" fmla="*/ 2147483647 w 3018"/>
              <a:gd name="T31" fmla="*/ 2147483647 h 3118"/>
              <a:gd name="T32" fmla="*/ 2147483647 w 3018"/>
              <a:gd name="T33" fmla="*/ 2147483647 h 3118"/>
              <a:gd name="T34" fmla="*/ 2147483647 w 3018"/>
              <a:gd name="T35" fmla="*/ 2147483647 h 3118"/>
              <a:gd name="T36" fmla="*/ 2147483647 w 3018"/>
              <a:gd name="T37" fmla="*/ 2147483647 h 3118"/>
              <a:gd name="T38" fmla="*/ 2147483647 w 3018"/>
              <a:gd name="T39" fmla="*/ 2147483647 h 3118"/>
              <a:gd name="T40" fmla="*/ 2147483647 w 3018"/>
              <a:gd name="T41" fmla="*/ 2147483647 h 3118"/>
              <a:gd name="T42" fmla="*/ 2147483647 w 3018"/>
              <a:gd name="T43" fmla="*/ 2147483647 h 3118"/>
              <a:gd name="T44" fmla="*/ 2147483647 w 3018"/>
              <a:gd name="T45" fmla="*/ 2147483647 h 3118"/>
              <a:gd name="T46" fmla="*/ 2147483647 w 3018"/>
              <a:gd name="T47" fmla="*/ 2147483647 h 3118"/>
              <a:gd name="T48" fmla="*/ 2147483647 w 3018"/>
              <a:gd name="T49" fmla="*/ 2147483647 h 3118"/>
              <a:gd name="T50" fmla="*/ 2147483647 w 3018"/>
              <a:gd name="T51" fmla="*/ 2147483647 h 3118"/>
              <a:gd name="T52" fmla="*/ 2147483647 w 3018"/>
              <a:gd name="T53" fmla="*/ 2147483647 h 3118"/>
              <a:gd name="T54" fmla="*/ 2147483647 w 3018"/>
              <a:gd name="T55" fmla="*/ 2147483647 h 3118"/>
              <a:gd name="T56" fmla="*/ 2147483647 w 3018"/>
              <a:gd name="T57" fmla="*/ 2147483647 h 3118"/>
              <a:gd name="T58" fmla="*/ 2147483647 w 3018"/>
              <a:gd name="T59" fmla="*/ 2147483647 h 3118"/>
              <a:gd name="T60" fmla="*/ 2147483647 w 3018"/>
              <a:gd name="T61" fmla="*/ 2147483647 h 3118"/>
              <a:gd name="T62" fmla="*/ 2147483647 w 3018"/>
              <a:gd name="T63" fmla="*/ 2147483647 h 3118"/>
              <a:gd name="T64" fmla="*/ 2147483647 w 3018"/>
              <a:gd name="T65" fmla="*/ 2147483647 h 3118"/>
              <a:gd name="T66" fmla="*/ 2147483647 w 3018"/>
              <a:gd name="T67" fmla="*/ 2147483647 h 3118"/>
              <a:gd name="T68" fmla="*/ 2147483647 w 3018"/>
              <a:gd name="T69" fmla="*/ 2147483647 h 3118"/>
              <a:gd name="T70" fmla="*/ 2147483647 w 3018"/>
              <a:gd name="T71" fmla="*/ 2147483647 h 3118"/>
              <a:gd name="T72" fmla="*/ 2147483647 w 3018"/>
              <a:gd name="T73" fmla="*/ 2147483647 h 3118"/>
              <a:gd name="T74" fmla="*/ 2147483647 w 3018"/>
              <a:gd name="T75" fmla="*/ 2147483647 h 3118"/>
              <a:gd name="T76" fmla="*/ 2147483647 w 3018"/>
              <a:gd name="T77" fmla="*/ 2147483647 h 3118"/>
              <a:gd name="T78" fmla="*/ 2147483647 w 3018"/>
              <a:gd name="T79" fmla="*/ 2147483647 h 3118"/>
              <a:gd name="T80" fmla="*/ 2147483647 w 3018"/>
              <a:gd name="T81" fmla="*/ 2147483647 h 3118"/>
              <a:gd name="T82" fmla="*/ 2147483647 w 3018"/>
              <a:gd name="T83" fmla="*/ 2147483647 h 3118"/>
              <a:gd name="T84" fmla="*/ 2147483647 w 3018"/>
              <a:gd name="T85" fmla="*/ 2147483647 h 3118"/>
              <a:gd name="T86" fmla="*/ 2147483647 w 3018"/>
              <a:gd name="T87" fmla="*/ 2147483647 h 3118"/>
              <a:gd name="T88" fmla="*/ 2147483647 w 3018"/>
              <a:gd name="T89" fmla="*/ 2147483647 h 3118"/>
              <a:gd name="T90" fmla="*/ 2147483647 w 3018"/>
              <a:gd name="T91" fmla="*/ 2147483647 h 3118"/>
              <a:gd name="T92" fmla="*/ 2147483647 w 3018"/>
              <a:gd name="T93" fmla="*/ 2147483647 h 3118"/>
              <a:gd name="T94" fmla="*/ 2147483647 w 3018"/>
              <a:gd name="T95" fmla="*/ 2147483647 h 3118"/>
              <a:gd name="T96" fmla="*/ 2147483647 w 3018"/>
              <a:gd name="T97" fmla="*/ 2147483647 h 3118"/>
              <a:gd name="T98" fmla="*/ 2147483647 w 3018"/>
              <a:gd name="T99" fmla="*/ 2147483647 h 311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18"/>
              <a:gd name="T151" fmla="*/ 0 h 3118"/>
              <a:gd name="T152" fmla="*/ 3018 w 3018"/>
              <a:gd name="T153" fmla="*/ 3118 h 311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18" h="3118">
                <a:moveTo>
                  <a:pt x="1969" y="0"/>
                </a:moveTo>
                <a:lnTo>
                  <a:pt x="1948" y="9"/>
                </a:lnTo>
                <a:lnTo>
                  <a:pt x="1740" y="17"/>
                </a:lnTo>
                <a:lnTo>
                  <a:pt x="1648" y="208"/>
                </a:lnTo>
                <a:lnTo>
                  <a:pt x="1660" y="229"/>
                </a:lnTo>
                <a:lnTo>
                  <a:pt x="1649" y="256"/>
                </a:lnTo>
                <a:lnTo>
                  <a:pt x="1519" y="321"/>
                </a:lnTo>
                <a:lnTo>
                  <a:pt x="1302" y="354"/>
                </a:lnTo>
                <a:lnTo>
                  <a:pt x="1260" y="399"/>
                </a:lnTo>
                <a:lnTo>
                  <a:pt x="1257" y="422"/>
                </a:lnTo>
                <a:lnTo>
                  <a:pt x="1339" y="455"/>
                </a:lnTo>
                <a:lnTo>
                  <a:pt x="1328" y="467"/>
                </a:lnTo>
                <a:lnTo>
                  <a:pt x="1240" y="453"/>
                </a:lnTo>
                <a:lnTo>
                  <a:pt x="1189" y="472"/>
                </a:lnTo>
                <a:lnTo>
                  <a:pt x="1106" y="457"/>
                </a:lnTo>
                <a:lnTo>
                  <a:pt x="990" y="396"/>
                </a:lnTo>
                <a:lnTo>
                  <a:pt x="967" y="392"/>
                </a:lnTo>
                <a:lnTo>
                  <a:pt x="935" y="311"/>
                </a:lnTo>
                <a:lnTo>
                  <a:pt x="950" y="276"/>
                </a:lnTo>
                <a:lnTo>
                  <a:pt x="937" y="264"/>
                </a:lnTo>
                <a:lnTo>
                  <a:pt x="850" y="243"/>
                </a:lnTo>
                <a:lnTo>
                  <a:pt x="814" y="219"/>
                </a:lnTo>
                <a:lnTo>
                  <a:pt x="798" y="345"/>
                </a:lnTo>
                <a:lnTo>
                  <a:pt x="819" y="374"/>
                </a:lnTo>
                <a:lnTo>
                  <a:pt x="796" y="585"/>
                </a:lnTo>
                <a:lnTo>
                  <a:pt x="818" y="612"/>
                </a:lnTo>
                <a:lnTo>
                  <a:pt x="795" y="626"/>
                </a:lnTo>
                <a:lnTo>
                  <a:pt x="746" y="616"/>
                </a:lnTo>
                <a:lnTo>
                  <a:pt x="736" y="593"/>
                </a:lnTo>
                <a:lnTo>
                  <a:pt x="720" y="580"/>
                </a:lnTo>
                <a:lnTo>
                  <a:pt x="651" y="583"/>
                </a:lnTo>
                <a:lnTo>
                  <a:pt x="617" y="566"/>
                </a:lnTo>
                <a:lnTo>
                  <a:pt x="533" y="568"/>
                </a:lnTo>
                <a:lnTo>
                  <a:pt x="457" y="445"/>
                </a:lnTo>
                <a:lnTo>
                  <a:pt x="382" y="427"/>
                </a:lnTo>
                <a:lnTo>
                  <a:pt x="367" y="414"/>
                </a:lnTo>
                <a:lnTo>
                  <a:pt x="341" y="419"/>
                </a:lnTo>
                <a:lnTo>
                  <a:pt x="328" y="440"/>
                </a:lnTo>
                <a:lnTo>
                  <a:pt x="48" y="428"/>
                </a:lnTo>
                <a:lnTo>
                  <a:pt x="19" y="465"/>
                </a:lnTo>
                <a:lnTo>
                  <a:pt x="12" y="487"/>
                </a:lnTo>
                <a:lnTo>
                  <a:pt x="100" y="506"/>
                </a:lnTo>
                <a:lnTo>
                  <a:pt x="85" y="524"/>
                </a:lnTo>
                <a:lnTo>
                  <a:pt x="62" y="519"/>
                </a:lnTo>
                <a:lnTo>
                  <a:pt x="36" y="538"/>
                </a:lnTo>
                <a:lnTo>
                  <a:pt x="36" y="562"/>
                </a:lnTo>
                <a:lnTo>
                  <a:pt x="112" y="580"/>
                </a:lnTo>
                <a:lnTo>
                  <a:pt x="92" y="609"/>
                </a:lnTo>
                <a:lnTo>
                  <a:pt x="0" y="597"/>
                </a:lnTo>
                <a:lnTo>
                  <a:pt x="14" y="625"/>
                </a:lnTo>
                <a:lnTo>
                  <a:pt x="62" y="664"/>
                </a:lnTo>
                <a:lnTo>
                  <a:pt x="48" y="707"/>
                </a:lnTo>
                <a:lnTo>
                  <a:pt x="94" y="731"/>
                </a:lnTo>
                <a:lnTo>
                  <a:pt x="100" y="703"/>
                </a:lnTo>
                <a:lnTo>
                  <a:pt x="140" y="713"/>
                </a:lnTo>
                <a:lnTo>
                  <a:pt x="285" y="845"/>
                </a:lnTo>
                <a:lnTo>
                  <a:pt x="290" y="873"/>
                </a:lnTo>
                <a:lnTo>
                  <a:pt x="311" y="888"/>
                </a:lnTo>
                <a:lnTo>
                  <a:pt x="368" y="886"/>
                </a:lnTo>
                <a:lnTo>
                  <a:pt x="395" y="906"/>
                </a:lnTo>
                <a:lnTo>
                  <a:pt x="370" y="916"/>
                </a:lnTo>
                <a:lnTo>
                  <a:pt x="414" y="950"/>
                </a:lnTo>
                <a:lnTo>
                  <a:pt x="449" y="941"/>
                </a:lnTo>
                <a:lnTo>
                  <a:pt x="459" y="952"/>
                </a:lnTo>
                <a:lnTo>
                  <a:pt x="429" y="1023"/>
                </a:lnTo>
                <a:lnTo>
                  <a:pt x="486" y="1056"/>
                </a:lnTo>
                <a:lnTo>
                  <a:pt x="554" y="1061"/>
                </a:lnTo>
                <a:lnTo>
                  <a:pt x="593" y="1092"/>
                </a:lnTo>
                <a:lnTo>
                  <a:pt x="512" y="1095"/>
                </a:lnTo>
                <a:lnTo>
                  <a:pt x="506" y="1117"/>
                </a:lnTo>
                <a:lnTo>
                  <a:pt x="526" y="1159"/>
                </a:lnTo>
                <a:lnTo>
                  <a:pt x="495" y="1188"/>
                </a:lnTo>
                <a:lnTo>
                  <a:pt x="477" y="1156"/>
                </a:lnTo>
                <a:lnTo>
                  <a:pt x="464" y="1190"/>
                </a:lnTo>
                <a:lnTo>
                  <a:pt x="515" y="1308"/>
                </a:lnTo>
                <a:lnTo>
                  <a:pt x="515" y="1347"/>
                </a:lnTo>
                <a:lnTo>
                  <a:pt x="604" y="1445"/>
                </a:lnTo>
                <a:lnTo>
                  <a:pt x="662" y="1481"/>
                </a:lnTo>
                <a:lnTo>
                  <a:pt x="640" y="1510"/>
                </a:lnTo>
                <a:lnTo>
                  <a:pt x="649" y="1554"/>
                </a:lnTo>
                <a:lnTo>
                  <a:pt x="633" y="1612"/>
                </a:lnTo>
                <a:lnTo>
                  <a:pt x="594" y="1655"/>
                </a:lnTo>
                <a:lnTo>
                  <a:pt x="600" y="1704"/>
                </a:lnTo>
                <a:lnTo>
                  <a:pt x="638" y="1746"/>
                </a:lnTo>
                <a:lnTo>
                  <a:pt x="659" y="1802"/>
                </a:lnTo>
                <a:lnTo>
                  <a:pt x="657" y="1867"/>
                </a:lnTo>
                <a:lnTo>
                  <a:pt x="604" y="1749"/>
                </a:lnTo>
                <a:lnTo>
                  <a:pt x="581" y="1779"/>
                </a:lnTo>
                <a:lnTo>
                  <a:pt x="479" y="2045"/>
                </a:lnTo>
                <a:lnTo>
                  <a:pt x="515" y="2016"/>
                </a:lnTo>
                <a:lnTo>
                  <a:pt x="521" y="2053"/>
                </a:lnTo>
                <a:lnTo>
                  <a:pt x="469" y="2083"/>
                </a:lnTo>
                <a:lnTo>
                  <a:pt x="291" y="2447"/>
                </a:lnTo>
                <a:lnTo>
                  <a:pt x="234" y="2465"/>
                </a:lnTo>
                <a:lnTo>
                  <a:pt x="188" y="2447"/>
                </a:lnTo>
                <a:lnTo>
                  <a:pt x="192" y="2470"/>
                </a:lnTo>
                <a:lnTo>
                  <a:pt x="306" y="2616"/>
                </a:lnTo>
                <a:lnTo>
                  <a:pt x="354" y="2642"/>
                </a:lnTo>
                <a:lnTo>
                  <a:pt x="424" y="2726"/>
                </a:lnTo>
                <a:lnTo>
                  <a:pt x="696" y="2869"/>
                </a:lnTo>
                <a:lnTo>
                  <a:pt x="729" y="2871"/>
                </a:lnTo>
                <a:lnTo>
                  <a:pt x="785" y="2849"/>
                </a:lnTo>
                <a:lnTo>
                  <a:pt x="827" y="2849"/>
                </a:lnTo>
                <a:lnTo>
                  <a:pt x="922" y="2938"/>
                </a:lnTo>
                <a:lnTo>
                  <a:pt x="984" y="2961"/>
                </a:lnTo>
                <a:lnTo>
                  <a:pt x="1047" y="3047"/>
                </a:lnTo>
                <a:lnTo>
                  <a:pt x="1081" y="3068"/>
                </a:lnTo>
                <a:lnTo>
                  <a:pt x="1381" y="3118"/>
                </a:lnTo>
                <a:lnTo>
                  <a:pt x="1400" y="2976"/>
                </a:lnTo>
                <a:lnTo>
                  <a:pt x="1386" y="2952"/>
                </a:lnTo>
                <a:lnTo>
                  <a:pt x="1412" y="2886"/>
                </a:lnTo>
                <a:lnTo>
                  <a:pt x="1452" y="2840"/>
                </a:lnTo>
                <a:lnTo>
                  <a:pt x="1610" y="2797"/>
                </a:lnTo>
                <a:lnTo>
                  <a:pt x="1640" y="2776"/>
                </a:lnTo>
                <a:lnTo>
                  <a:pt x="1689" y="2763"/>
                </a:lnTo>
                <a:lnTo>
                  <a:pt x="1714" y="2769"/>
                </a:lnTo>
                <a:lnTo>
                  <a:pt x="1729" y="2789"/>
                </a:lnTo>
                <a:lnTo>
                  <a:pt x="1798" y="2815"/>
                </a:lnTo>
                <a:lnTo>
                  <a:pt x="1810" y="2826"/>
                </a:lnTo>
                <a:lnTo>
                  <a:pt x="1818" y="2846"/>
                </a:lnTo>
                <a:lnTo>
                  <a:pt x="1896" y="2874"/>
                </a:lnTo>
                <a:lnTo>
                  <a:pt x="1908" y="2858"/>
                </a:lnTo>
                <a:lnTo>
                  <a:pt x="1950" y="2869"/>
                </a:lnTo>
                <a:lnTo>
                  <a:pt x="1962" y="2881"/>
                </a:lnTo>
                <a:lnTo>
                  <a:pt x="1997" y="2891"/>
                </a:lnTo>
                <a:lnTo>
                  <a:pt x="2024" y="2908"/>
                </a:lnTo>
                <a:lnTo>
                  <a:pt x="2027" y="2934"/>
                </a:lnTo>
                <a:lnTo>
                  <a:pt x="2043" y="2944"/>
                </a:lnTo>
                <a:lnTo>
                  <a:pt x="2097" y="2958"/>
                </a:lnTo>
                <a:lnTo>
                  <a:pt x="2133" y="3006"/>
                </a:lnTo>
                <a:lnTo>
                  <a:pt x="2207" y="3025"/>
                </a:lnTo>
                <a:lnTo>
                  <a:pt x="2328" y="2996"/>
                </a:lnTo>
                <a:lnTo>
                  <a:pt x="2342" y="2985"/>
                </a:lnTo>
                <a:lnTo>
                  <a:pt x="2350" y="2956"/>
                </a:lnTo>
                <a:lnTo>
                  <a:pt x="2493" y="2877"/>
                </a:lnTo>
                <a:lnTo>
                  <a:pt x="2502" y="2858"/>
                </a:lnTo>
                <a:lnTo>
                  <a:pt x="2598" y="2827"/>
                </a:lnTo>
                <a:lnTo>
                  <a:pt x="2605" y="2819"/>
                </a:lnTo>
                <a:lnTo>
                  <a:pt x="2605" y="2802"/>
                </a:lnTo>
                <a:lnTo>
                  <a:pt x="2619" y="2772"/>
                </a:lnTo>
                <a:lnTo>
                  <a:pt x="2624" y="2732"/>
                </a:lnTo>
                <a:lnTo>
                  <a:pt x="2616" y="2692"/>
                </a:lnTo>
                <a:lnTo>
                  <a:pt x="2502" y="2659"/>
                </a:lnTo>
                <a:lnTo>
                  <a:pt x="2481" y="2614"/>
                </a:lnTo>
                <a:lnTo>
                  <a:pt x="2481" y="2509"/>
                </a:lnTo>
                <a:lnTo>
                  <a:pt x="2497" y="2466"/>
                </a:lnTo>
                <a:lnTo>
                  <a:pt x="2500" y="2430"/>
                </a:lnTo>
                <a:lnTo>
                  <a:pt x="2463" y="2408"/>
                </a:lnTo>
                <a:lnTo>
                  <a:pt x="2458" y="2387"/>
                </a:lnTo>
                <a:lnTo>
                  <a:pt x="2459" y="2364"/>
                </a:lnTo>
                <a:lnTo>
                  <a:pt x="2474" y="2327"/>
                </a:lnTo>
                <a:lnTo>
                  <a:pt x="2504" y="2300"/>
                </a:lnTo>
                <a:lnTo>
                  <a:pt x="2560" y="2272"/>
                </a:lnTo>
                <a:lnTo>
                  <a:pt x="2525" y="2075"/>
                </a:lnTo>
                <a:lnTo>
                  <a:pt x="2532" y="2053"/>
                </a:lnTo>
                <a:lnTo>
                  <a:pt x="2579" y="2059"/>
                </a:lnTo>
                <a:lnTo>
                  <a:pt x="2574" y="2007"/>
                </a:lnTo>
                <a:lnTo>
                  <a:pt x="2542" y="1993"/>
                </a:lnTo>
                <a:lnTo>
                  <a:pt x="2553" y="1866"/>
                </a:lnTo>
                <a:lnTo>
                  <a:pt x="2541" y="1855"/>
                </a:lnTo>
                <a:lnTo>
                  <a:pt x="2461" y="1841"/>
                </a:lnTo>
                <a:lnTo>
                  <a:pt x="2399" y="1908"/>
                </a:lnTo>
                <a:lnTo>
                  <a:pt x="2366" y="1922"/>
                </a:lnTo>
                <a:lnTo>
                  <a:pt x="2351" y="1908"/>
                </a:lnTo>
                <a:lnTo>
                  <a:pt x="2401" y="1757"/>
                </a:lnTo>
                <a:lnTo>
                  <a:pt x="2423" y="1743"/>
                </a:lnTo>
                <a:lnTo>
                  <a:pt x="2444" y="1717"/>
                </a:lnTo>
                <a:lnTo>
                  <a:pt x="2478" y="1703"/>
                </a:lnTo>
                <a:lnTo>
                  <a:pt x="2488" y="1692"/>
                </a:lnTo>
                <a:lnTo>
                  <a:pt x="2507" y="1650"/>
                </a:lnTo>
                <a:lnTo>
                  <a:pt x="2663" y="1522"/>
                </a:lnTo>
                <a:lnTo>
                  <a:pt x="2650" y="1495"/>
                </a:lnTo>
                <a:lnTo>
                  <a:pt x="2674" y="1469"/>
                </a:lnTo>
                <a:lnTo>
                  <a:pt x="2750" y="1488"/>
                </a:lnTo>
                <a:lnTo>
                  <a:pt x="2782" y="1479"/>
                </a:lnTo>
                <a:lnTo>
                  <a:pt x="2818" y="1457"/>
                </a:lnTo>
                <a:lnTo>
                  <a:pt x="2813" y="1443"/>
                </a:lnTo>
                <a:lnTo>
                  <a:pt x="2837" y="1278"/>
                </a:lnTo>
                <a:lnTo>
                  <a:pt x="2909" y="1125"/>
                </a:lnTo>
                <a:lnTo>
                  <a:pt x="3000" y="1038"/>
                </a:lnTo>
                <a:lnTo>
                  <a:pt x="3018" y="990"/>
                </a:lnTo>
                <a:lnTo>
                  <a:pt x="2719" y="851"/>
                </a:lnTo>
                <a:lnTo>
                  <a:pt x="2702" y="802"/>
                </a:lnTo>
                <a:lnTo>
                  <a:pt x="2632" y="711"/>
                </a:lnTo>
                <a:lnTo>
                  <a:pt x="2580" y="705"/>
                </a:lnTo>
                <a:lnTo>
                  <a:pt x="2514" y="672"/>
                </a:lnTo>
                <a:lnTo>
                  <a:pt x="2477" y="673"/>
                </a:lnTo>
                <a:lnTo>
                  <a:pt x="2433" y="654"/>
                </a:lnTo>
                <a:lnTo>
                  <a:pt x="2363" y="581"/>
                </a:lnTo>
                <a:lnTo>
                  <a:pt x="2378" y="559"/>
                </a:lnTo>
                <a:lnTo>
                  <a:pt x="2360" y="544"/>
                </a:lnTo>
                <a:lnTo>
                  <a:pt x="2379" y="447"/>
                </a:lnTo>
                <a:lnTo>
                  <a:pt x="2355" y="441"/>
                </a:lnTo>
                <a:lnTo>
                  <a:pt x="2296" y="496"/>
                </a:lnTo>
                <a:lnTo>
                  <a:pt x="2254" y="486"/>
                </a:lnTo>
                <a:lnTo>
                  <a:pt x="2216" y="461"/>
                </a:lnTo>
                <a:lnTo>
                  <a:pt x="2217" y="357"/>
                </a:lnTo>
                <a:lnTo>
                  <a:pt x="2200" y="329"/>
                </a:lnTo>
                <a:lnTo>
                  <a:pt x="2062" y="231"/>
                </a:lnTo>
                <a:lnTo>
                  <a:pt x="2043" y="145"/>
                </a:lnTo>
                <a:lnTo>
                  <a:pt x="1997" y="140"/>
                </a:lnTo>
                <a:lnTo>
                  <a:pt x="1955" y="107"/>
                </a:lnTo>
                <a:lnTo>
                  <a:pt x="1969" y="0"/>
                </a:lnTo>
                <a:close/>
              </a:path>
            </a:pathLst>
          </a:custGeom>
          <a:solidFill>
            <a:schemeClr val="tx2">
              <a:lumMod val="40000"/>
              <a:lumOff val="60000"/>
            </a:schemeClr>
          </a:solidFill>
          <a:ln w="9525">
            <a:solidFill>
              <a:schemeClr val="tx1"/>
            </a:solidFill>
            <a:round/>
            <a:headEnd/>
            <a:tailEnd/>
          </a:ln>
        </p:spPr>
        <p:txBody>
          <a:bodyPr/>
          <a:lstStyle/>
          <a:p>
            <a:pPr>
              <a:buFontTx/>
              <a:buChar char="•"/>
              <a:defRPr/>
            </a:pPr>
            <a:endParaRPr lang="nb-NO" i="1">
              <a:solidFill>
                <a:srgbClr val="333399"/>
              </a:solidFill>
              <a:latin typeface="Arial" charset="0"/>
              <a:cs typeface="+mn-cs"/>
            </a:endParaRPr>
          </a:p>
        </p:txBody>
      </p:sp>
      <p:sp>
        <p:nvSpPr>
          <p:cNvPr id="139" name="Freeform 138"/>
          <p:cNvSpPr>
            <a:spLocks/>
          </p:cNvSpPr>
          <p:nvPr/>
        </p:nvSpPr>
        <p:spPr bwMode="auto">
          <a:xfrm rot="21249101">
            <a:off x="5940597" y="3981062"/>
            <a:ext cx="1112838" cy="1157287"/>
          </a:xfrm>
          <a:custGeom>
            <a:avLst/>
            <a:gdLst>
              <a:gd name="T0" fmla="*/ 2147483647 w 3018"/>
              <a:gd name="T1" fmla="*/ 2147483647 h 3118"/>
              <a:gd name="T2" fmla="*/ 2147483647 w 3018"/>
              <a:gd name="T3" fmla="*/ 2147483647 h 3118"/>
              <a:gd name="T4" fmla="*/ 2147483647 w 3018"/>
              <a:gd name="T5" fmla="*/ 2147483647 h 3118"/>
              <a:gd name="T6" fmla="*/ 2147483647 w 3018"/>
              <a:gd name="T7" fmla="*/ 2147483647 h 3118"/>
              <a:gd name="T8" fmla="*/ 2147483647 w 3018"/>
              <a:gd name="T9" fmla="*/ 2147483647 h 3118"/>
              <a:gd name="T10" fmla="*/ 2147483647 w 3018"/>
              <a:gd name="T11" fmla="*/ 2147483647 h 3118"/>
              <a:gd name="T12" fmla="*/ 2147483647 w 3018"/>
              <a:gd name="T13" fmla="*/ 2147483647 h 3118"/>
              <a:gd name="T14" fmla="*/ 2147483647 w 3018"/>
              <a:gd name="T15" fmla="*/ 2147483647 h 3118"/>
              <a:gd name="T16" fmla="*/ 2147483647 w 3018"/>
              <a:gd name="T17" fmla="*/ 2147483647 h 3118"/>
              <a:gd name="T18" fmla="*/ 2147483647 w 3018"/>
              <a:gd name="T19" fmla="*/ 2147483647 h 3118"/>
              <a:gd name="T20" fmla="*/ 2147483647 w 3018"/>
              <a:gd name="T21" fmla="*/ 2147483647 h 3118"/>
              <a:gd name="T22" fmla="*/ 2147483647 w 3018"/>
              <a:gd name="T23" fmla="*/ 2147483647 h 3118"/>
              <a:gd name="T24" fmla="*/ 2147483647 w 3018"/>
              <a:gd name="T25" fmla="*/ 2147483647 h 3118"/>
              <a:gd name="T26" fmla="*/ 2147483647 w 3018"/>
              <a:gd name="T27" fmla="*/ 2147483647 h 3118"/>
              <a:gd name="T28" fmla="*/ 2147483647 w 3018"/>
              <a:gd name="T29" fmla="*/ 2147483647 h 3118"/>
              <a:gd name="T30" fmla="*/ 2147483647 w 3018"/>
              <a:gd name="T31" fmla="*/ 2147483647 h 3118"/>
              <a:gd name="T32" fmla="*/ 2147483647 w 3018"/>
              <a:gd name="T33" fmla="*/ 2147483647 h 3118"/>
              <a:gd name="T34" fmla="*/ 2147483647 w 3018"/>
              <a:gd name="T35" fmla="*/ 2147483647 h 3118"/>
              <a:gd name="T36" fmla="*/ 2147483647 w 3018"/>
              <a:gd name="T37" fmla="*/ 2147483647 h 3118"/>
              <a:gd name="T38" fmla="*/ 2147483647 w 3018"/>
              <a:gd name="T39" fmla="*/ 2147483647 h 3118"/>
              <a:gd name="T40" fmla="*/ 2147483647 w 3018"/>
              <a:gd name="T41" fmla="*/ 2147483647 h 3118"/>
              <a:gd name="T42" fmla="*/ 2147483647 w 3018"/>
              <a:gd name="T43" fmla="*/ 2147483647 h 3118"/>
              <a:gd name="T44" fmla="*/ 2147483647 w 3018"/>
              <a:gd name="T45" fmla="*/ 2147483647 h 3118"/>
              <a:gd name="T46" fmla="*/ 2147483647 w 3018"/>
              <a:gd name="T47" fmla="*/ 2147483647 h 3118"/>
              <a:gd name="T48" fmla="*/ 2147483647 w 3018"/>
              <a:gd name="T49" fmla="*/ 2147483647 h 3118"/>
              <a:gd name="T50" fmla="*/ 2147483647 w 3018"/>
              <a:gd name="T51" fmla="*/ 2147483647 h 3118"/>
              <a:gd name="T52" fmla="*/ 2147483647 w 3018"/>
              <a:gd name="T53" fmla="*/ 2147483647 h 3118"/>
              <a:gd name="T54" fmla="*/ 2147483647 w 3018"/>
              <a:gd name="T55" fmla="*/ 2147483647 h 3118"/>
              <a:gd name="T56" fmla="*/ 2147483647 w 3018"/>
              <a:gd name="T57" fmla="*/ 2147483647 h 3118"/>
              <a:gd name="T58" fmla="*/ 2147483647 w 3018"/>
              <a:gd name="T59" fmla="*/ 2147483647 h 3118"/>
              <a:gd name="T60" fmla="*/ 2147483647 w 3018"/>
              <a:gd name="T61" fmla="*/ 2147483647 h 3118"/>
              <a:gd name="T62" fmla="*/ 2147483647 w 3018"/>
              <a:gd name="T63" fmla="*/ 2147483647 h 3118"/>
              <a:gd name="T64" fmla="*/ 2147483647 w 3018"/>
              <a:gd name="T65" fmla="*/ 2147483647 h 3118"/>
              <a:gd name="T66" fmla="*/ 2147483647 w 3018"/>
              <a:gd name="T67" fmla="*/ 2147483647 h 3118"/>
              <a:gd name="T68" fmla="*/ 2147483647 w 3018"/>
              <a:gd name="T69" fmla="*/ 2147483647 h 3118"/>
              <a:gd name="T70" fmla="*/ 2147483647 w 3018"/>
              <a:gd name="T71" fmla="*/ 2147483647 h 3118"/>
              <a:gd name="T72" fmla="*/ 2147483647 w 3018"/>
              <a:gd name="T73" fmla="*/ 2147483647 h 3118"/>
              <a:gd name="T74" fmla="*/ 2147483647 w 3018"/>
              <a:gd name="T75" fmla="*/ 2147483647 h 3118"/>
              <a:gd name="T76" fmla="*/ 2147483647 w 3018"/>
              <a:gd name="T77" fmla="*/ 2147483647 h 3118"/>
              <a:gd name="T78" fmla="*/ 2147483647 w 3018"/>
              <a:gd name="T79" fmla="*/ 2147483647 h 3118"/>
              <a:gd name="T80" fmla="*/ 2147483647 w 3018"/>
              <a:gd name="T81" fmla="*/ 2147483647 h 3118"/>
              <a:gd name="T82" fmla="*/ 2147483647 w 3018"/>
              <a:gd name="T83" fmla="*/ 2147483647 h 3118"/>
              <a:gd name="T84" fmla="*/ 2147483647 w 3018"/>
              <a:gd name="T85" fmla="*/ 2147483647 h 3118"/>
              <a:gd name="T86" fmla="*/ 2147483647 w 3018"/>
              <a:gd name="T87" fmla="*/ 2147483647 h 3118"/>
              <a:gd name="T88" fmla="*/ 2147483647 w 3018"/>
              <a:gd name="T89" fmla="*/ 2147483647 h 3118"/>
              <a:gd name="T90" fmla="*/ 2147483647 w 3018"/>
              <a:gd name="T91" fmla="*/ 2147483647 h 3118"/>
              <a:gd name="T92" fmla="*/ 2147483647 w 3018"/>
              <a:gd name="T93" fmla="*/ 2147483647 h 3118"/>
              <a:gd name="T94" fmla="*/ 2147483647 w 3018"/>
              <a:gd name="T95" fmla="*/ 2147483647 h 3118"/>
              <a:gd name="T96" fmla="*/ 2147483647 w 3018"/>
              <a:gd name="T97" fmla="*/ 2147483647 h 3118"/>
              <a:gd name="T98" fmla="*/ 2147483647 w 3018"/>
              <a:gd name="T99" fmla="*/ 2147483647 h 311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18"/>
              <a:gd name="T151" fmla="*/ 0 h 3118"/>
              <a:gd name="T152" fmla="*/ 3018 w 3018"/>
              <a:gd name="T153" fmla="*/ 3118 h 311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18" h="3118">
                <a:moveTo>
                  <a:pt x="1969" y="0"/>
                </a:moveTo>
                <a:lnTo>
                  <a:pt x="1948" y="9"/>
                </a:lnTo>
                <a:lnTo>
                  <a:pt x="1740" y="17"/>
                </a:lnTo>
                <a:lnTo>
                  <a:pt x="1648" y="208"/>
                </a:lnTo>
                <a:lnTo>
                  <a:pt x="1660" y="229"/>
                </a:lnTo>
                <a:lnTo>
                  <a:pt x="1649" y="256"/>
                </a:lnTo>
                <a:lnTo>
                  <a:pt x="1519" y="321"/>
                </a:lnTo>
                <a:lnTo>
                  <a:pt x="1302" y="354"/>
                </a:lnTo>
                <a:lnTo>
                  <a:pt x="1260" y="399"/>
                </a:lnTo>
                <a:lnTo>
                  <a:pt x="1257" y="422"/>
                </a:lnTo>
                <a:lnTo>
                  <a:pt x="1339" y="455"/>
                </a:lnTo>
                <a:lnTo>
                  <a:pt x="1328" y="467"/>
                </a:lnTo>
                <a:lnTo>
                  <a:pt x="1240" y="453"/>
                </a:lnTo>
                <a:lnTo>
                  <a:pt x="1189" y="472"/>
                </a:lnTo>
                <a:lnTo>
                  <a:pt x="1106" y="457"/>
                </a:lnTo>
                <a:lnTo>
                  <a:pt x="990" y="396"/>
                </a:lnTo>
                <a:lnTo>
                  <a:pt x="967" y="392"/>
                </a:lnTo>
                <a:lnTo>
                  <a:pt x="935" y="311"/>
                </a:lnTo>
                <a:lnTo>
                  <a:pt x="950" y="276"/>
                </a:lnTo>
                <a:lnTo>
                  <a:pt x="937" y="264"/>
                </a:lnTo>
                <a:lnTo>
                  <a:pt x="850" y="243"/>
                </a:lnTo>
                <a:lnTo>
                  <a:pt x="814" y="219"/>
                </a:lnTo>
                <a:lnTo>
                  <a:pt x="798" y="345"/>
                </a:lnTo>
                <a:lnTo>
                  <a:pt x="819" y="374"/>
                </a:lnTo>
                <a:lnTo>
                  <a:pt x="796" y="585"/>
                </a:lnTo>
                <a:lnTo>
                  <a:pt x="818" y="612"/>
                </a:lnTo>
                <a:lnTo>
                  <a:pt x="795" y="626"/>
                </a:lnTo>
                <a:lnTo>
                  <a:pt x="746" y="616"/>
                </a:lnTo>
                <a:lnTo>
                  <a:pt x="736" y="593"/>
                </a:lnTo>
                <a:lnTo>
                  <a:pt x="720" y="580"/>
                </a:lnTo>
                <a:lnTo>
                  <a:pt x="651" y="583"/>
                </a:lnTo>
                <a:lnTo>
                  <a:pt x="617" y="566"/>
                </a:lnTo>
                <a:lnTo>
                  <a:pt x="533" y="568"/>
                </a:lnTo>
                <a:lnTo>
                  <a:pt x="457" y="445"/>
                </a:lnTo>
                <a:lnTo>
                  <a:pt x="382" y="427"/>
                </a:lnTo>
                <a:lnTo>
                  <a:pt x="367" y="414"/>
                </a:lnTo>
                <a:lnTo>
                  <a:pt x="341" y="419"/>
                </a:lnTo>
                <a:lnTo>
                  <a:pt x="328" y="440"/>
                </a:lnTo>
                <a:lnTo>
                  <a:pt x="48" y="428"/>
                </a:lnTo>
                <a:lnTo>
                  <a:pt x="19" y="465"/>
                </a:lnTo>
                <a:lnTo>
                  <a:pt x="12" y="487"/>
                </a:lnTo>
                <a:lnTo>
                  <a:pt x="100" y="506"/>
                </a:lnTo>
                <a:lnTo>
                  <a:pt x="85" y="524"/>
                </a:lnTo>
                <a:lnTo>
                  <a:pt x="62" y="519"/>
                </a:lnTo>
                <a:lnTo>
                  <a:pt x="36" y="538"/>
                </a:lnTo>
                <a:lnTo>
                  <a:pt x="36" y="562"/>
                </a:lnTo>
                <a:lnTo>
                  <a:pt x="112" y="580"/>
                </a:lnTo>
                <a:lnTo>
                  <a:pt x="92" y="609"/>
                </a:lnTo>
                <a:lnTo>
                  <a:pt x="0" y="597"/>
                </a:lnTo>
                <a:lnTo>
                  <a:pt x="14" y="625"/>
                </a:lnTo>
                <a:lnTo>
                  <a:pt x="62" y="664"/>
                </a:lnTo>
                <a:lnTo>
                  <a:pt x="48" y="707"/>
                </a:lnTo>
                <a:lnTo>
                  <a:pt x="94" y="731"/>
                </a:lnTo>
                <a:lnTo>
                  <a:pt x="100" y="703"/>
                </a:lnTo>
                <a:lnTo>
                  <a:pt x="140" y="713"/>
                </a:lnTo>
                <a:lnTo>
                  <a:pt x="285" y="845"/>
                </a:lnTo>
                <a:lnTo>
                  <a:pt x="290" y="873"/>
                </a:lnTo>
                <a:lnTo>
                  <a:pt x="311" y="888"/>
                </a:lnTo>
                <a:lnTo>
                  <a:pt x="368" y="886"/>
                </a:lnTo>
                <a:lnTo>
                  <a:pt x="395" y="906"/>
                </a:lnTo>
                <a:lnTo>
                  <a:pt x="370" y="916"/>
                </a:lnTo>
                <a:lnTo>
                  <a:pt x="414" y="950"/>
                </a:lnTo>
                <a:lnTo>
                  <a:pt x="449" y="941"/>
                </a:lnTo>
                <a:lnTo>
                  <a:pt x="459" y="952"/>
                </a:lnTo>
                <a:lnTo>
                  <a:pt x="429" y="1023"/>
                </a:lnTo>
                <a:lnTo>
                  <a:pt x="486" y="1056"/>
                </a:lnTo>
                <a:lnTo>
                  <a:pt x="554" y="1061"/>
                </a:lnTo>
                <a:lnTo>
                  <a:pt x="593" y="1092"/>
                </a:lnTo>
                <a:lnTo>
                  <a:pt x="512" y="1095"/>
                </a:lnTo>
                <a:lnTo>
                  <a:pt x="506" y="1117"/>
                </a:lnTo>
                <a:lnTo>
                  <a:pt x="526" y="1159"/>
                </a:lnTo>
                <a:lnTo>
                  <a:pt x="495" y="1188"/>
                </a:lnTo>
                <a:lnTo>
                  <a:pt x="477" y="1156"/>
                </a:lnTo>
                <a:lnTo>
                  <a:pt x="464" y="1190"/>
                </a:lnTo>
                <a:lnTo>
                  <a:pt x="515" y="1308"/>
                </a:lnTo>
                <a:lnTo>
                  <a:pt x="515" y="1347"/>
                </a:lnTo>
                <a:lnTo>
                  <a:pt x="604" y="1445"/>
                </a:lnTo>
                <a:lnTo>
                  <a:pt x="662" y="1481"/>
                </a:lnTo>
                <a:lnTo>
                  <a:pt x="640" y="1510"/>
                </a:lnTo>
                <a:lnTo>
                  <a:pt x="649" y="1554"/>
                </a:lnTo>
                <a:lnTo>
                  <a:pt x="633" y="1612"/>
                </a:lnTo>
                <a:lnTo>
                  <a:pt x="594" y="1655"/>
                </a:lnTo>
                <a:lnTo>
                  <a:pt x="600" y="1704"/>
                </a:lnTo>
                <a:lnTo>
                  <a:pt x="638" y="1746"/>
                </a:lnTo>
                <a:lnTo>
                  <a:pt x="659" y="1802"/>
                </a:lnTo>
                <a:lnTo>
                  <a:pt x="657" y="1867"/>
                </a:lnTo>
                <a:lnTo>
                  <a:pt x="604" y="1749"/>
                </a:lnTo>
                <a:lnTo>
                  <a:pt x="581" y="1779"/>
                </a:lnTo>
                <a:lnTo>
                  <a:pt x="479" y="2045"/>
                </a:lnTo>
                <a:lnTo>
                  <a:pt x="515" y="2016"/>
                </a:lnTo>
                <a:lnTo>
                  <a:pt x="521" y="2053"/>
                </a:lnTo>
                <a:lnTo>
                  <a:pt x="469" y="2083"/>
                </a:lnTo>
                <a:lnTo>
                  <a:pt x="291" y="2447"/>
                </a:lnTo>
                <a:lnTo>
                  <a:pt x="234" y="2465"/>
                </a:lnTo>
                <a:lnTo>
                  <a:pt x="188" y="2447"/>
                </a:lnTo>
                <a:lnTo>
                  <a:pt x="192" y="2470"/>
                </a:lnTo>
                <a:lnTo>
                  <a:pt x="306" y="2616"/>
                </a:lnTo>
                <a:lnTo>
                  <a:pt x="354" y="2642"/>
                </a:lnTo>
                <a:lnTo>
                  <a:pt x="424" y="2726"/>
                </a:lnTo>
                <a:lnTo>
                  <a:pt x="696" y="2869"/>
                </a:lnTo>
                <a:lnTo>
                  <a:pt x="729" y="2871"/>
                </a:lnTo>
                <a:lnTo>
                  <a:pt x="785" y="2849"/>
                </a:lnTo>
                <a:lnTo>
                  <a:pt x="827" y="2849"/>
                </a:lnTo>
                <a:lnTo>
                  <a:pt x="922" y="2938"/>
                </a:lnTo>
                <a:lnTo>
                  <a:pt x="984" y="2961"/>
                </a:lnTo>
                <a:lnTo>
                  <a:pt x="1047" y="3047"/>
                </a:lnTo>
                <a:lnTo>
                  <a:pt x="1081" y="3068"/>
                </a:lnTo>
                <a:lnTo>
                  <a:pt x="1381" y="3118"/>
                </a:lnTo>
                <a:lnTo>
                  <a:pt x="1400" y="2976"/>
                </a:lnTo>
                <a:lnTo>
                  <a:pt x="1386" y="2952"/>
                </a:lnTo>
                <a:lnTo>
                  <a:pt x="1412" y="2886"/>
                </a:lnTo>
                <a:lnTo>
                  <a:pt x="1452" y="2840"/>
                </a:lnTo>
                <a:lnTo>
                  <a:pt x="1610" y="2797"/>
                </a:lnTo>
                <a:lnTo>
                  <a:pt x="1640" y="2776"/>
                </a:lnTo>
                <a:lnTo>
                  <a:pt x="1689" y="2763"/>
                </a:lnTo>
                <a:lnTo>
                  <a:pt x="1714" y="2769"/>
                </a:lnTo>
                <a:lnTo>
                  <a:pt x="1729" y="2789"/>
                </a:lnTo>
                <a:lnTo>
                  <a:pt x="1798" y="2815"/>
                </a:lnTo>
                <a:lnTo>
                  <a:pt x="1810" y="2826"/>
                </a:lnTo>
                <a:lnTo>
                  <a:pt x="1818" y="2846"/>
                </a:lnTo>
                <a:lnTo>
                  <a:pt x="1896" y="2874"/>
                </a:lnTo>
                <a:lnTo>
                  <a:pt x="1908" y="2858"/>
                </a:lnTo>
                <a:lnTo>
                  <a:pt x="1950" y="2869"/>
                </a:lnTo>
                <a:lnTo>
                  <a:pt x="1962" y="2881"/>
                </a:lnTo>
                <a:lnTo>
                  <a:pt x="1997" y="2891"/>
                </a:lnTo>
                <a:lnTo>
                  <a:pt x="2024" y="2908"/>
                </a:lnTo>
                <a:lnTo>
                  <a:pt x="2027" y="2934"/>
                </a:lnTo>
                <a:lnTo>
                  <a:pt x="2043" y="2944"/>
                </a:lnTo>
                <a:lnTo>
                  <a:pt x="2097" y="2958"/>
                </a:lnTo>
                <a:lnTo>
                  <a:pt x="2133" y="3006"/>
                </a:lnTo>
                <a:lnTo>
                  <a:pt x="2207" y="3025"/>
                </a:lnTo>
                <a:lnTo>
                  <a:pt x="2328" y="2996"/>
                </a:lnTo>
                <a:lnTo>
                  <a:pt x="2342" y="2985"/>
                </a:lnTo>
                <a:lnTo>
                  <a:pt x="2350" y="2956"/>
                </a:lnTo>
                <a:lnTo>
                  <a:pt x="2493" y="2877"/>
                </a:lnTo>
                <a:lnTo>
                  <a:pt x="2502" y="2858"/>
                </a:lnTo>
                <a:lnTo>
                  <a:pt x="2598" y="2827"/>
                </a:lnTo>
                <a:lnTo>
                  <a:pt x="2605" y="2819"/>
                </a:lnTo>
                <a:lnTo>
                  <a:pt x="2605" y="2802"/>
                </a:lnTo>
                <a:lnTo>
                  <a:pt x="2619" y="2772"/>
                </a:lnTo>
                <a:lnTo>
                  <a:pt x="2624" y="2732"/>
                </a:lnTo>
                <a:lnTo>
                  <a:pt x="2616" y="2692"/>
                </a:lnTo>
                <a:lnTo>
                  <a:pt x="2502" y="2659"/>
                </a:lnTo>
                <a:lnTo>
                  <a:pt x="2481" y="2614"/>
                </a:lnTo>
                <a:lnTo>
                  <a:pt x="2481" y="2509"/>
                </a:lnTo>
                <a:lnTo>
                  <a:pt x="2497" y="2466"/>
                </a:lnTo>
                <a:lnTo>
                  <a:pt x="2500" y="2430"/>
                </a:lnTo>
                <a:lnTo>
                  <a:pt x="2463" y="2408"/>
                </a:lnTo>
                <a:lnTo>
                  <a:pt x="2458" y="2387"/>
                </a:lnTo>
                <a:lnTo>
                  <a:pt x="2459" y="2364"/>
                </a:lnTo>
                <a:lnTo>
                  <a:pt x="2474" y="2327"/>
                </a:lnTo>
                <a:lnTo>
                  <a:pt x="2504" y="2300"/>
                </a:lnTo>
                <a:lnTo>
                  <a:pt x="2560" y="2272"/>
                </a:lnTo>
                <a:lnTo>
                  <a:pt x="2525" y="2075"/>
                </a:lnTo>
                <a:lnTo>
                  <a:pt x="2532" y="2053"/>
                </a:lnTo>
                <a:lnTo>
                  <a:pt x="2579" y="2059"/>
                </a:lnTo>
                <a:lnTo>
                  <a:pt x="2574" y="2007"/>
                </a:lnTo>
                <a:lnTo>
                  <a:pt x="2542" y="1993"/>
                </a:lnTo>
                <a:lnTo>
                  <a:pt x="2553" y="1866"/>
                </a:lnTo>
                <a:lnTo>
                  <a:pt x="2541" y="1855"/>
                </a:lnTo>
                <a:lnTo>
                  <a:pt x="2461" y="1841"/>
                </a:lnTo>
                <a:lnTo>
                  <a:pt x="2399" y="1908"/>
                </a:lnTo>
                <a:lnTo>
                  <a:pt x="2366" y="1922"/>
                </a:lnTo>
                <a:lnTo>
                  <a:pt x="2351" y="1908"/>
                </a:lnTo>
                <a:lnTo>
                  <a:pt x="2401" y="1757"/>
                </a:lnTo>
                <a:lnTo>
                  <a:pt x="2423" y="1743"/>
                </a:lnTo>
                <a:lnTo>
                  <a:pt x="2444" y="1717"/>
                </a:lnTo>
                <a:lnTo>
                  <a:pt x="2478" y="1703"/>
                </a:lnTo>
                <a:lnTo>
                  <a:pt x="2488" y="1692"/>
                </a:lnTo>
                <a:lnTo>
                  <a:pt x="2507" y="1650"/>
                </a:lnTo>
                <a:lnTo>
                  <a:pt x="2663" y="1522"/>
                </a:lnTo>
                <a:lnTo>
                  <a:pt x="2650" y="1495"/>
                </a:lnTo>
                <a:lnTo>
                  <a:pt x="2674" y="1469"/>
                </a:lnTo>
                <a:lnTo>
                  <a:pt x="2750" y="1488"/>
                </a:lnTo>
                <a:lnTo>
                  <a:pt x="2782" y="1479"/>
                </a:lnTo>
                <a:lnTo>
                  <a:pt x="2818" y="1457"/>
                </a:lnTo>
                <a:lnTo>
                  <a:pt x="2813" y="1443"/>
                </a:lnTo>
                <a:lnTo>
                  <a:pt x="2837" y="1278"/>
                </a:lnTo>
                <a:lnTo>
                  <a:pt x="2909" y="1125"/>
                </a:lnTo>
                <a:lnTo>
                  <a:pt x="3000" y="1038"/>
                </a:lnTo>
                <a:lnTo>
                  <a:pt x="3018" y="990"/>
                </a:lnTo>
                <a:lnTo>
                  <a:pt x="2719" y="851"/>
                </a:lnTo>
                <a:lnTo>
                  <a:pt x="2702" y="802"/>
                </a:lnTo>
                <a:lnTo>
                  <a:pt x="2632" y="711"/>
                </a:lnTo>
                <a:lnTo>
                  <a:pt x="2580" y="705"/>
                </a:lnTo>
                <a:lnTo>
                  <a:pt x="2514" y="672"/>
                </a:lnTo>
                <a:lnTo>
                  <a:pt x="2477" y="673"/>
                </a:lnTo>
                <a:lnTo>
                  <a:pt x="2433" y="654"/>
                </a:lnTo>
                <a:lnTo>
                  <a:pt x="2363" y="581"/>
                </a:lnTo>
                <a:lnTo>
                  <a:pt x="2378" y="559"/>
                </a:lnTo>
                <a:lnTo>
                  <a:pt x="2360" y="544"/>
                </a:lnTo>
                <a:lnTo>
                  <a:pt x="2379" y="447"/>
                </a:lnTo>
                <a:lnTo>
                  <a:pt x="2355" y="441"/>
                </a:lnTo>
                <a:lnTo>
                  <a:pt x="2296" y="496"/>
                </a:lnTo>
                <a:lnTo>
                  <a:pt x="2254" y="486"/>
                </a:lnTo>
                <a:lnTo>
                  <a:pt x="2216" y="461"/>
                </a:lnTo>
                <a:lnTo>
                  <a:pt x="2217" y="357"/>
                </a:lnTo>
                <a:lnTo>
                  <a:pt x="2200" y="329"/>
                </a:lnTo>
                <a:lnTo>
                  <a:pt x="2062" y="231"/>
                </a:lnTo>
                <a:lnTo>
                  <a:pt x="2043" y="145"/>
                </a:lnTo>
                <a:lnTo>
                  <a:pt x="1997" y="140"/>
                </a:lnTo>
                <a:lnTo>
                  <a:pt x="1955" y="107"/>
                </a:lnTo>
                <a:lnTo>
                  <a:pt x="1969" y="0"/>
                </a:lnTo>
              </a:path>
            </a:pathLst>
          </a:custGeom>
          <a:solidFill>
            <a:schemeClr val="tx2">
              <a:lumMod val="40000"/>
              <a:lumOff val="60000"/>
            </a:schemeClr>
          </a:solidFill>
          <a:ln w="9525">
            <a:solidFill>
              <a:schemeClr val="tx1"/>
            </a:solidFill>
            <a:round/>
            <a:headEnd/>
            <a:tailEnd/>
          </a:ln>
        </p:spPr>
        <p:txBody>
          <a:bodyPr/>
          <a:lstStyle/>
          <a:p>
            <a:endParaRPr lang="nb-NO" i="1"/>
          </a:p>
        </p:txBody>
      </p:sp>
      <p:sp>
        <p:nvSpPr>
          <p:cNvPr id="140" name="Freeform 139"/>
          <p:cNvSpPr>
            <a:spLocks/>
          </p:cNvSpPr>
          <p:nvPr/>
        </p:nvSpPr>
        <p:spPr bwMode="auto">
          <a:xfrm rot="21249101">
            <a:off x="8801272" y="5084374"/>
            <a:ext cx="300038" cy="265113"/>
          </a:xfrm>
          <a:custGeom>
            <a:avLst/>
            <a:gdLst>
              <a:gd name="T0" fmla="*/ 2147483647 w 816"/>
              <a:gd name="T1" fmla="*/ 2147483647 h 719"/>
              <a:gd name="T2" fmla="*/ 2147483647 w 816"/>
              <a:gd name="T3" fmla="*/ 2147483647 h 719"/>
              <a:gd name="T4" fmla="*/ 2147483647 w 816"/>
              <a:gd name="T5" fmla="*/ 2147483647 h 719"/>
              <a:gd name="T6" fmla="*/ 2147483647 w 816"/>
              <a:gd name="T7" fmla="*/ 0 h 719"/>
              <a:gd name="T8" fmla="*/ 2147483647 w 816"/>
              <a:gd name="T9" fmla="*/ 2147483647 h 719"/>
              <a:gd name="T10" fmla="*/ 2147483647 w 816"/>
              <a:gd name="T11" fmla="*/ 2147483647 h 719"/>
              <a:gd name="T12" fmla="*/ 2147483647 w 816"/>
              <a:gd name="T13" fmla="*/ 2147483647 h 719"/>
              <a:gd name="T14" fmla="*/ 2147483647 w 816"/>
              <a:gd name="T15" fmla="*/ 2147483647 h 719"/>
              <a:gd name="T16" fmla="*/ 2147483647 w 816"/>
              <a:gd name="T17" fmla="*/ 2147483647 h 719"/>
              <a:gd name="T18" fmla="*/ 2147483647 w 816"/>
              <a:gd name="T19" fmla="*/ 2147483647 h 719"/>
              <a:gd name="T20" fmla="*/ 2147483647 w 816"/>
              <a:gd name="T21" fmla="*/ 2147483647 h 719"/>
              <a:gd name="T22" fmla="*/ 0 w 816"/>
              <a:gd name="T23" fmla="*/ 2147483647 h 719"/>
              <a:gd name="T24" fmla="*/ 2147483647 w 816"/>
              <a:gd name="T25" fmla="*/ 2147483647 h 719"/>
              <a:gd name="T26" fmla="*/ 2147483647 w 816"/>
              <a:gd name="T27" fmla="*/ 2147483647 h 719"/>
              <a:gd name="T28" fmla="*/ 2147483647 w 816"/>
              <a:gd name="T29" fmla="*/ 2147483647 h 719"/>
              <a:gd name="T30" fmla="*/ 2147483647 w 816"/>
              <a:gd name="T31" fmla="*/ 2147483647 h 719"/>
              <a:gd name="T32" fmla="*/ 2147483647 w 816"/>
              <a:gd name="T33" fmla="*/ 2147483647 h 719"/>
              <a:gd name="T34" fmla="*/ 2147483647 w 816"/>
              <a:gd name="T35" fmla="*/ 2147483647 h 719"/>
              <a:gd name="T36" fmla="*/ 2147483647 w 816"/>
              <a:gd name="T37" fmla="*/ 2147483647 h 719"/>
              <a:gd name="T38" fmla="*/ 2147483647 w 816"/>
              <a:gd name="T39" fmla="*/ 2147483647 h 719"/>
              <a:gd name="T40" fmla="*/ 2147483647 w 816"/>
              <a:gd name="T41" fmla="*/ 2147483647 h 719"/>
              <a:gd name="T42" fmla="*/ 2147483647 w 816"/>
              <a:gd name="T43" fmla="*/ 2147483647 h 719"/>
              <a:gd name="T44" fmla="*/ 2147483647 w 816"/>
              <a:gd name="T45" fmla="*/ 2147483647 h 719"/>
              <a:gd name="T46" fmla="*/ 2147483647 w 816"/>
              <a:gd name="T47" fmla="*/ 2147483647 h 719"/>
              <a:gd name="T48" fmla="*/ 2147483647 w 816"/>
              <a:gd name="T49" fmla="*/ 2147483647 h 719"/>
              <a:gd name="T50" fmla="*/ 2147483647 w 816"/>
              <a:gd name="T51" fmla="*/ 2147483647 h 719"/>
              <a:gd name="T52" fmla="*/ 2147483647 w 816"/>
              <a:gd name="T53" fmla="*/ 2147483647 h 719"/>
              <a:gd name="T54" fmla="*/ 2147483647 w 816"/>
              <a:gd name="T55" fmla="*/ 2147483647 h 719"/>
              <a:gd name="T56" fmla="*/ 2147483647 w 816"/>
              <a:gd name="T57" fmla="*/ 2147483647 h 719"/>
              <a:gd name="T58" fmla="*/ 2147483647 w 816"/>
              <a:gd name="T59" fmla="*/ 2147483647 h 719"/>
              <a:gd name="T60" fmla="*/ 2147483647 w 816"/>
              <a:gd name="T61" fmla="*/ 2147483647 h 71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16"/>
              <a:gd name="T94" fmla="*/ 0 h 719"/>
              <a:gd name="T95" fmla="*/ 816 w 816"/>
              <a:gd name="T96" fmla="*/ 719 h 71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16" h="719">
                <a:moveTo>
                  <a:pt x="501" y="14"/>
                </a:moveTo>
                <a:lnTo>
                  <a:pt x="461" y="12"/>
                </a:lnTo>
                <a:lnTo>
                  <a:pt x="349" y="39"/>
                </a:lnTo>
                <a:lnTo>
                  <a:pt x="259" y="0"/>
                </a:lnTo>
                <a:lnTo>
                  <a:pt x="94" y="65"/>
                </a:lnTo>
                <a:lnTo>
                  <a:pt x="51" y="102"/>
                </a:lnTo>
                <a:lnTo>
                  <a:pt x="66" y="131"/>
                </a:lnTo>
                <a:lnTo>
                  <a:pt x="115" y="166"/>
                </a:lnTo>
                <a:lnTo>
                  <a:pt x="113" y="222"/>
                </a:lnTo>
                <a:lnTo>
                  <a:pt x="63" y="269"/>
                </a:lnTo>
                <a:lnTo>
                  <a:pt x="48" y="421"/>
                </a:lnTo>
                <a:lnTo>
                  <a:pt x="0" y="498"/>
                </a:lnTo>
                <a:lnTo>
                  <a:pt x="14" y="518"/>
                </a:lnTo>
                <a:lnTo>
                  <a:pt x="51" y="534"/>
                </a:lnTo>
                <a:lnTo>
                  <a:pt x="216" y="501"/>
                </a:lnTo>
                <a:lnTo>
                  <a:pt x="183" y="539"/>
                </a:lnTo>
                <a:lnTo>
                  <a:pt x="60" y="612"/>
                </a:lnTo>
                <a:lnTo>
                  <a:pt x="62" y="719"/>
                </a:lnTo>
                <a:lnTo>
                  <a:pt x="100" y="698"/>
                </a:lnTo>
                <a:lnTo>
                  <a:pt x="130" y="640"/>
                </a:lnTo>
                <a:lnTo>
                  <a:pt x="419" y="360"/>
                </a:lnTo>
                <a:lnTo>
                  <a:pt x="680" y="321"/>
                </a:lnTo>
                <a:lnTo>
                  <a:pt x="721" y="335"/>
                </a:lnTo>
                <a:lnTo>
                  <a:pt x="791" y="305"/>
                </a:lnTo>
                <a:lnTo>
                  <a:pt x="816" y="259"/>
                </a:lnTo>
                <a:lnTo>
                  <a:pt x="808" y="216"/>
                </a:lnTo>
                <a:lnTo>
                  <a:pt x="760" y="219"/>
                </a:lnTo>
                <a:lnTo>
                  <a:pt x="601" y="173"/>
                </a:lnTo>
                <a:lnTo>
                  <a:pt x="518" y="106"/>
                </a:lnTo>
                <a:lnTo>
                  <a:pt x="499" y="54"/>
                </a:lnTo>
                <a:lnTo>
                  <a:pt x="501" y="14"/>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41" name="Freeform 140"/>
          <p:cNvSpPr>
            <a:spLocks/>
          </p:cNvSpPr>
          <p:nvPr/>
        </p:nvSpPr>
        <p:spPr bwMode="auto">
          <a:xfrm rot="21249101">
            <a:off x="8801272" y="5084374"/>
            <a:ext cx="300038" cy="265113"/>
          </a:xfrm>
          <a:custGeom>
            <a:avLst/>
            <a:gdLst>
              <a:gd name="T0" fmla="*/ 2147483647 w 816"/>
              <a:gd name="T1" fmla="*/ 2147483647 h 719"/>
              <a:gd name="T2" fmla="*/ 2147483647 w 816"/>
              <a:gd name="T3" fmla="*/ 2147483647 h 719"/>
              <a:gd name="T4" fmla="*/ 2147483647 w 816"/>
              <a:gd name="T5" fmla="*/ 2147483647 h 719"/>
              <a:gd name="T6" fmla="*/ 2147483647 w 816"/>
              <a:gd name="T7" fmla="*/ 0 h 719"/>
              <a:gd name="T8" fmla="*/ 2147483647 w 816"/>
              <a:gd name="T9" fmla="*/ 2147483647 h 719"/>
              <a:gd name="T10" fmla="*/ 2147483647 w 816"/>
              <a:gd name="T11" fmla="*/ 2147483647 h 719"/>
              <a:gd name="T12" fmla="*/ 2147483647 w 816"/>
              <a:gd name="T13" fmla="*/ 2147483647 h 719"/>
              <a:gd name="T14" fmla="*/ 2147483647 w 816"/>
              <a:gd name="T15" fmla="*/ 2147483647 h 719"/>
              <a:gd name="T16" fmla="*/ 2147483647 w 816"/>
              <a:gd name="T17" fmla="*/ 2147483647 h 719"/>
              <a:gd name="T18" fmla="*/ 2147483647 w 816"/>
              <a:gd name="T19" fmla="*/ 2147483647 h 719"/>
              <a:gd name="T20" fmla="*/ 2147483647 w 816"/>
              <a:gd name="T21" fmla="*/ 2147483647 h 719"/>
              <a:gd name="T22" fmla="*/ 0 w 816"/>
              <a:gd name="T23" fmla="*/ 2147483647 h 719"/>
              <a:gd name="T24" fmla="*/ 2147483647 w 816"/>
              <a:gd name="T25" fmla="*/ 2147483647 h 719"/>
              <a:gd name="T26" fmla="*/ 2147483647 w 816"/>
              <a:gd name="T27" fmla="*/ 2147483647 h 719"/>
              <a:gd name="T28" fmla="*/ 2147483647 w 816"/>
              <a:gd name="T29" fmla="*/ 2147483647 h 719"/>
              <a:gd name="T30" fmla="*/ 2147483647 w 816"/>
              <a:gd name="T31" fmla="*/ 2147483647 h 719"/>
              <a:gd name="T32" fmla="*/ 2147483647 w 816"/>
              <a:gd name="T33" fmla="*/ 2147483647 h 719"/>
              <a:gd name="T34" fmla="*/ 2147483647 w 816"/>
              <a:gd name="T35" fmla="*/ 2147483647 h 719"/>
              <a:gd name="T36" fmla="*/ 2147483647 w 816"/>
              <a:gd name="T37" fmla="*/ 2147483647 h 719"/>
              <a:gd name="T38" fmla="*/ 2147483647 w 816"/>
              <a:gd name="T39" fmla="*/ 2147483647 h 719"/>
              <a:gd name="T40" fmla="*/ 2147483647 w 816"/>
              <a:gd name="T41" fmla="*/ 2147483647 h 719"/>
              <a:gd name="T42" fmla="*/ 2147483647 w 816"/>
              <a:gd name="T43" fmla="*/ 2147483647 h 719"/>
              <a:gd name="T44" fmla="*/ 2147483647 w 816"/>
              <a:gd name="T45" fmla="*/ 2147483647 h 719"/>
              <a:gd name="T46" fmla="*/ 2147483647 w 816"/>
              <a:gd name="T47" fmla="*/ 2147483647 h 719"/>
              <a:gd name="T48" fmla="*/ 2147483647 w 816"/>
              <a:gd name="T49" fmla="*/ 2147483647 h 719"/>
              <a:gd name="T50" fmla="*/ 2147483647 w 816"/>
              <a:gd name="T51" fmla="*/ 2147483647 h 719"/>
              <a:gd name="T52" fmla="*/ 2147483647 w 816"/>
              <a:gd name="T53" fmla="*/ 2147483647 h 719"/>
              <a:gd name="T54" fmla="*/ 2147483647 w 816"/>
              <a:gd name="T55" fmla="*/ 2147483647 h 719"/>
              <a:gd name="T56" fmla="*/ 2147483647 w 816"/>
              <a:gd name="T57" fmla="*/ 2147483647 h 719"/>
              <a:gd name="T58" fmla="*/ 2147483647 w 816"/>
              <a:gd name="T59" fmla="*/ 2147483647 h 719"/>
              <a:gd name="T60" fmla="*/ 2147483647 w 816"/>
              <a:gd name="T61" fmla="*/ 2147483647 h 71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16"/>
              <a:gd name="T94" fmla="*/ 0 h 719"/>
              <a:gd name="T95" fmla="*/ 816 w 816"/>
              <a:gd name="T96" fmla="*/ 719 h 71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16" h="719">
                <a:moveTo>
                  <a:pt x="501" y="14"/>
                </a:moveTo>
                <a:lnTo>
                  <a:pt x="461" y="12"/>
                </a:lnTo>
                <a:lnTo>
                  <a:pt x="349" y="39"/>
                </a:lnTo>
                <a:lnTo>
                  <a:pt x="259" y="0"/>
                </a:lnTo>
                <a:lnTo>
                  <a:pt x="94" y="65"/>
                </a:lnTo>
                <a:lnTo>
                  <a:pt x="51" y="102"/>
                </a:lnTo>
                <a:lnTo>
                  <a:pt x="66" y="131"/>
                </a:lnTo>
                <a:lnTo>
                  <a:pt x="115" y="166"/>
                </a:lnTo>
                <a:lnTo>
                  <a:pt x="113" y="222"/>
                </a:lnTo>
                <a:lnTo>
                  <a:pt x="63" y="269"/>
                </a:lnTo>
                <a:lnTo>
                  <a:pt x="48" y="421"/>
                </a:lnTo>
                <a:lnTo>
                  <a:pt x="0" y="498"/>
                </a:lnTo>
                <a:lnTo>
                  <a:pt x="14" y="518"/>
                </a:lnTo>
                <a:lnTo>
                  <a:pt x="51" y="534"/>
                </a:lnTo>
                <a:lnTo>
                  <a:pt x="216" y="501"/>
                </a:lnTo>
                <a:lnTo>
                  <a:pt x="183" y="539"/>
                </a:lnTo>
                <a:lnTo>
                  <a:pt x="60" y="612"/>
                </a:lnTo>
                <a:lnTo>
                  <a:pt x="62" y="719"/>
                </a:lnTo>
                <a:lnTo>
                  <a:pt x="100" y="698"/>
                </a:lnTo>
                <a:lnTo>
                  <a:pt x="130" y="640"/>
                </a:lnTo>
                <a:lnTo>
                  <a:pt x="419" y="360"/>
                </a:lnTo>
                <a:lnTo>
                  <a:pt x="680" y="321"/>
                </a:lnTo>
                <a:lnTo>
                  <a:pt x="721" y="335"/>
                </a:lnTo>
                <a:lnTo>
                  <a:pt x="791" y="305"/>
                </a:lnTo>
                <a:lnTo>
                  <a:pt x="816" y="259"/>
                </a:lnTo>
                <a:lnTo>
                  <a:pt x="808" y="216"/>
                </a:lnTo>
                <a:lnTo>
                  <a:pt x="760" y="219"/>
                </a:lnTo>
                <a:lnTo>
                  <a:pt x="601" y="173"/>
                </a:lnTo>
                <a:lnTo>
                  <a:pt x="518" y="106"/>
                </a:lnTo>
                <a:lnTo>
                  <a:pt x="499" y="54"/>
                </a:lnTo>
                <a:lnTo>
                  <a:pt x="501" y="14"/>
                </a:lnTo>
              </a:path>
            </a:pathLst>
          </a:custGeom>
          <a:solidFill>
            <a:srgbClr val="DDDDDD"/>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142" name="Freeform 141"/>
          <p:cNvSpPr>
            <a:spLocks/>
          </p:cNvSpPr>
          <p:nvPr/>
        </p:nvSpPr>
        <p:spPr bwMode="auto">
          <a:xfrm rot="21249101">
            <a:off x="7643985" y="6043224"/>
            <a:ext cx="22225" cy="25400"/>
          </a:xfrm>
          <a:custGeom>
            <a:avLst/>
            <a:gdLst>
              <a:gd name="T0" fmla="*/ 0 w 61"/>
              <a:gd name="T1" fmla="*/ 2147483647 h 68"/>
              <a:gd name="T2" fmla="*/ 2147483647 w 61"/>
              <a:gd name="T3" fmla="*/ 0 h 68"/>
              <a:gd name="T4" fmla="*/ 2147483647 w 61"/>
              <a:gd name="T5" fmla="*/ 2147483647 h 68"/>
              <a:gd name="T6" fmla="*/ 2147483647 w 61"/>
              <a:gd name="T7" fmla="*/ 2147483647 h 68"/>
              <a:gd name="T8" fmla="*/ 2147483647 w 61"/>
              <a:gd name="T9" fmla="*/ 2147483647 h 68"/>
              <a:gd name="T10" fmla="*/ 2147483647 w 61"/>
              <a:gd name="T11" fmla="*/ 2147483647 h 68"/>
              <a:gd name="T12" fmla="*/ 2147483647 w 61"/>
              <a:gd name="T13" fmla="*/ 2147483647 h 68"/>
              <a:gd name="T14" fmla="*/ 0 w 61"/>
              <a:gd name="T15" fmla="*/ 2147483647 h 68"/>
              <a:gd name="T16" fmla="*/ 0 w 61"/>
              <a:gd name="T17" fmla="*/ 2147483647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
              <a:gd name="T28" fmla="*/ 0 h 68"/>
              <a:gd name="T29" fmla="*/ 61 w 61"/>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 h="68">
                <a:moveTo>
                  <a:pt x="0" y="16"/>
                </a:moveTo>
                <a:lnTo>
                  <a:pt x="1" y="0"/>
                </a:lnTo>
                <a:lnTo>
                  <a:pt x="36" y="23"/>
                </a:lnTo>
                <a:lnTo>
                  <a:pt x="41" y="43"/>
                </a:lnTo>
                <a:lnTo>
                  <a:pt x="61" y="57"/>
                </a:lnTo>
                <a:lnTo>
                  <a:pt x="53" y="68"/>
                </a:lnTo>
                <a:lnTo>
                  <a:pt x="20" y="61"/>
                </a:lnTo>
                <a:lnTo>
                  <a:pt x="0" y="29"/>
                </a:lnTo>
                <a:lnTo>
                  <a:pt x="0" y="16"/>
                </a:lnTo>
              </a:path>
            </a:pathLst>
          </a:custGeom>
          <a:solidFill>
            <a:srgbClr val="DDDDDD"/>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143" name="Freeform 142"/>
          <p:cNvSpPr>
            <a:spLocks/>
          </p:cNvSpPr>
          <p:nvPr/>
        </p:nvSpPr>
        <p:spPr bwMode="auto">
          <a:xfrm rot="21249101">
            <a:off x="7993235" y="4625587"/>
            <a:ext cx="433387" cy="584200"/>
          </a:xfrm>
          <a:custGeom>
            <a:avLst/>
            <a:gdLst>
              <a:gd name="T0" fmla="*/ 2147483647 w 1173"/>
              <a:gd name="T1" fmla="*/ 2147483647 h 1576"/>
              <a:gd name="T2" fmla="*/ 2147483647 w 1173"/>
              <a:gd name="T3" fmla="*/ 2147483647 h 1576"/>
              <a:gd name="T4" fmla="*/ 2147483647 w 1173"/>
              <a:gd name="T5" fmla="*/ 2147483647 h 1576"/>
              <a:gd name="T6" fmla="*/ 2147483647 w 1173"/>
              <a:gd name="T7" fmla="*/ 2147483647 h 1576"/>
              <a:gd name="T8" fmla="*/ 2147483647 w 1173"/>
              <a:gd name="T9" fmla="*/ 2147483647 h 1576"/>
              <a:gd name="T10" fmla="*/ 2147483647 w 1173"/>
              <a:gd name="T11" fmla="*/ 2147483647 h 1576"/>
              <a:gd name="T12" fmla="*/ 2147483647 w 1173"/>
              <a:gd name="T13" fmla="*/ 2147483647 h 1576"/>
              <a:gd name="T14" fmla="*/ 2147483647 w 1173"/>
              <a:gd name="T15" fmla="*/ 2147483647 h 1576"/>
              <a:gd name="T16" fmla="*/ 2147483647 w 1173"/>
              <a:gd name="T17" fmla="*/ 2147483647 h 1576"/>
              <a:gd name="T18" fmla="*/ 2147483647 w 1173"/>
              <a:gd name="T19" fmla="*/ 2147483647 h 1576"/>
              <a:gd name="T20" fmla="*/ 2147483647 w 1173"/>
              <a:gd name="T21" fmla="*/ 2147483647 h 1576"/>
              <a:gd name="T22" fmla="*/ 2147483647 w 1173"/>
              <a:gd name="T23" fmla="*/ 2147483647 h 1576"/>
              <a:gd name="T24" fmla="*/ 2147483647 w 1173"/>
              <a:gd name="T25" fmla="*/ 2147483647 h 1576"/>
              <a:gd name="T26" fmla="*/ 2147483647 w 1173"/>
              <a:gd name="T27" fmla="*/ 2147483647 h 1576"/>
              <a:gd name="T28" fmla="*/ 2147483647 w 1173"/>
              <a:gd name="T29" fmla="*/ 2147483647 h 1576"/>
              <a:gd name="T30" fmla="*/ 2147483647 w 1173"/>
              <a:gd name="T31" fmla="*/ 2147483647 h 1576"/>
              <a:gd name="T32" fmla="*/ 2147483647 w 1173"/>
              <a:gd name="T33" fmla="*/ 2147483647 h 1576"/>
              <a:gd name="T34" fmla="*/ 2147483647 w 1173"/>
              <a:gd name="T35" fmla="*/ 2147483647 h 1576"/>
              <a:gd name="T36" fmla="*/ 2147483647 w 1173"/>
              <a:gd name="T37" fmla="*/ 2147483647 h 1576"/>
              <a:gd name="T38" fmla="*/ 2147483647 w 1173"/>
              <a:gd name="T39" fmla="*/ 2147483647 h 1576"/>
              <a:gd name="T40" fmla="*/ 2147483647 w 1173"/>
              <a:gd name="T41" fmla="*/ 2147483647 h 1576"/>
              <a:gd name="T42" fmla="*/ 2147483647 w 1173"/>
              <a:gd name="T43" fmla="*/ 2147483647 h 1576"/>
              <a:gd name="T44" fmla="*/ 2147483647 w 1173"/>
              <a:gd name="T45" fmla="*/ 2147483647 h 1576"/>
              <a:gd name="T46" fmla="*/ 2147483647 w 1173"/>
              <a:gd name="T47" fmla="*/ 2147483647 h 1576"/>
              <a:gd name="T48" fmla="*/ 2147483647 w 1173"/>
              <a:gd name="T49" fmla="*/ 2147483647 h 1576"/>
              <a:gd name="T50" fmla="*/ 2147483647 w 1173"/>
              <a:gd name="T51" fmla="*/ 2147483647 h 1576"/>
              <a:gd name="T52" fmla="*/ 2147483647 w 1173"/>
              <a:gd name="T53" fmla="*/ 2147483647 h 1576"/>
              <a:gd name="T54" fmla="*/ 2147483647 w 1173"/>
              <a:gd name="T55" fmla="*/ 2147483647 h 1576"/>
              <a:gd name="T56" fmla="*/ 2147483647 w 1173"/>
              <a:gd name="T57" fmla="*/ 2147483647 h 1576"/>
              <a:gd name="T58" fmla="*/ 2147483647 w 1173"/>
              <a:gd name="T59" fmla="*/ 2147483647 h 1576"/>
              <a:gd name="T60" fmla="*/ 2147483647 w 1173"/>
              <a:gd name="T61" fmla="*/ 2147483647 h 1576"/>
              <a:gd name="T62" fmla="*/ 2147483647 w 1173"/>
              <a:gd name="T63" fmla="*/ 2147483647 h 1576"/>
              <a:gd name="T64" fmla="*/ 2147483647 w 1173"/>
              <a:gd name="T65" fmla="*/ 2147483647 h 1576"/>
              <a:gd name="T66" fmla="*/ 2147483647 w 1173"/>
              <a:gd name="T67" fmla="*/ 2147483647 h 1576"/>
              <a:gd name="T68" fmla="*/ 2147483647 w 1173"/>
              <a:gd name="T69" fmla="*/ 2147483647 h 1576"/>
              <a:gd name="T70" fmla="*/ 2147483647 w 1173"/>
              <a:gd name="T71" fmla="*/ 2147483647 h 1576"/>
              <a:gd name="T72" fmla="*/ 2147483647 w 1173"/>
              <a:gd name="T73" fmla="*/ 2147483647 h 1576"/>
              <a:gd name="T74" fmla="*/ 2147483647 w 1173"/>
              <a:gd name="T75" fmla="*/ 2147483647 h 1576"/>
              <a:gd name="T76" fmla="*/ 2147483647 w 1173"/>
              <a:gd name="T77" fmla="*/ 2147483647 h 1576"/>
              <a:gd name="T78" fmla="*/ 2147483647 w 1173"/>
              <a:gd name="T79" fmla="*/ 2147483647 h 1576"/>
              <a:gd name="T80" fmla="*/ 2147483647 w 1173"/>
              <a:gd name="T81" fmla="*/ 2147483647 h 1576"/>
              <a:gd name="T82" fmla="*/ 2147483647 w 1173"/>
              <a:gd name="T83" fmla="*/ 2147483647 h 1576"/>
              <a:gd name="T84" fmla="*/ 2147483647 w 1173"/>
              <a:gd name="T85" fmla="*/ 2147483647 h 1576"/>
              <a:gd name="T86" fmla="*/ 2147483647 w 1173"/>
              <a:gd name="T87" fmla="*/ 2147483647 h 1576"/>
              <a:gd name="T88" fmla="*/ 2147483647 w 1173"/>
              <a:gd name="T89" fmla="*/ 2147483647 h 1576"/>
              <a:gd name="T90" fmla="*/ 2147483647 w 1173"/>
              <a:gd name="T91" fmla="*/ 2147483647 h 1576"/>
              <a:gd name="T92" fmla="*/ 2147483647 w 1173"/>
              <a:gd name="T93" fmla="*/ 2147483647 h 1576"/>
              <a:gd name="T94" fmla="*/ 2147483647 w 1173"/>
              <a:gd name="T95" fmla="*/ 2147483647 h 1576"/>
              <a:gd name="T96" fmla="*/ 2147483647 w 1173"/>
              <a:gd name="T97" fmla="*/ 2147483647 h 1576"/>
              <a:gd name="T98" fmla="*/ 2147483647 w 1173"/>
              <a:gd name="T99" fmla="*/ 0 h 1576"/>
              <a:gd name="T100" fmla="*/ 2147483647 w 1173"/>
              <a:gd name="T101" fmla="*/ 2147483647 h 1576"/>
              <a:gd name="T102" fmla="*/ 2147483647 w 1173"/>
              <a:gd name="T103" fmla="*/ 2147483647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73"/>
              <a:gd name="T157" fmla="*/ 0 h 1576"/>
              <a:gd name="T158" fmla="*/ 1173 w 1173"/>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73" h="1576">
                <a:moveTo>
                  <a:pt x="91" y="101"/>
                </a:moveTo>
                <a:lnTo>
                  <a:pt x="126" y="135"/>
                </a:lnTo>
                <a:lnTo>
                  <a:pt x="128" y="151"/>
                </a:lnTo>
                <a:lnTo>
                  <a:pt x="121" y="161"/>
                </a:lnTo>
                <a:lnTo>
                  <a:pt x="132" y="172"/>
                </a:lnTo>
                <a:lnTo>
                  <a:pt x="133" y="187"/>
                </a:lnTo>
                <a:lnTo>
                  <a:pt x="120" y="205"/>
                </a:lnTo>
                <a:lnTo>
                  <a:pt x="122" y="217"/>
                </a:lnTo>
                <a:lnTo>
                  <a:pt x="137" y="225"/>
                </a:lnTo>
                <a:lnTo>
                  <a:pt x="147" y="215"/>
                </a:lnTo>
                <a:lnTo>
                  <a:pt x="156" y="215"/>
                </a:lnTo>
                <a:lnTo>
                  <a:pt x="170" y="226"/>
                </a:lnTo>
                <a:lnTo>
                  <a:pt x="170" y="233"/>
                </a:lnTo>
                <a:lnTo>
                  <a:pt x="161" y="240"/>
                </a:lnTo>
                <a:lnTo>
                  <a:pt x="152" y="240"/>
                </a:lnTo>
                <a:lnTo>
                  <a:pt x="148" y="252"/>
                </a:lnTo>
                <a:lnTo>
                  <a:pt x="154" y="261"/>
                </a:lnTo>
                <a:lnTo>
                  <a:pt x="147" y="283"/>
                </a:lnTo>
                <a:lnTo>
                  <a:pt x="154" y="291"/>
                </a:lnTo>
                <a:lnTo>
                  <a:pt x="172" y="291"/>
                </a:lnTo>
                <a:lnTo>
                  <a:pt x="193" y="313"/>
                </a:lnTo>
                <a:lnTo>
                  <a:pt x="214" y="311"/>
                </a:lnTo>
                <a:lnTo>
                  <a:pt x="231" y="320"/>
                </a:lnTo>
                <a:lnTo>
                  <a:pt x="251" y="319"/>
                </a:lnTo>
                <a:lnTo>
                  <a:pt x="261" y="324"/>
                </a:lnTo>
                <a:lnTo>
                  <a:pt x="263" y="334"/>
                </a:lnTo>
                <a:lnTo>
                  <a:pt x="246" y="343"/>
                </a:lnTo>
                <a:lnTo>
                  <a:pt x="211" y="335"/>
                </a:lnTo>
                <a:lnTo>
                  <a:pt x="201" y="337"/>
                </a:lnTo>
                <a:lnTo>
                  <a:pt x="195" y="359"/>
                </a:lnTo>
                <a:lnTo>
                  <a:pt x="184" y="373"/>
                </a:lnTo>
                <a:lnTo>
                  <a:pt x="190" y="417"/>
                </a:lnTo>
                <a:lnTo>
                  <a:pt x="200" y="424"/>
                </a:lnTo>
                <a:lnTo>
                  <a:pt x="194" y="446"/>
                </a:lnTo>
                <a:lnTo>
                  <a:pt x="250" y="451"/>
                </a:lnTo>
                <a:lnTo>
                  <a:pt x="261" y="465"/>
                </a:lnTo>
                <a:lnTo>
                  <a:pt x="253" y="481"/>
                </a:lnTo>
                <a:lnTo>
                  <a:pt x="253" y="501"/>
                </a:lnTo>
                <a:lnTo>
                  <a:pt x="207" y="585"/>
                </a:lnTo>
                <a:lnTo>
                  <a:pt x="196" y="591"/>
                </a:lnTo>
                <a:lnTo>
                  <a:pt x="196" y="605"/>
                </a:lnTo>
                <a:lnTo>
                  <a:pt x="203" y="615"/>
                </a:lnTo>
                <a:lnTo>
                  <a:pt x="187" y="639"/>
                </a:lnTo>
                <a:lnTo>
                  <a:pt x="196" y="670"/>
                </a:lnTo>
                <a:lnTo>
                  <a:pt x="212" y="674"/>
                </a:lnTo>
                <a:lnTo>
                  <a:pt x="224" y="683"/>
                </a:lnTo>
                <a:lnTo>
                  <a:pt x="242" y="679"/>
                </a:lnTo>
                <a:lnTo>
                  <a:pt x="250" y="693"/>
                </a:lnTo>
                <a:lnTo>
                  <a:pt x="254" y="709"/>
                </a:lnTo>
                <a:lnTo>
                  <a:pt x="273" y="729"/>
                </a:lnTo>
                <a:lnTo>
                  <a:pt x="286" y="727"/>
                </a:lnTo>
                <a:lnTo>
                  <a:pt x="291" y="732"/>
                </a:lnTo>
                <a:lnTo>
                  <a:pt x="290" y="744"/>
                </a:lnTo>
                <a:lnTo>
                  <a:pt x="309" y="756"/>
                </a:lnTo>
                <a:lnTo>
                  <a:pt x="321" y="759"/>
                </a:lnTo>
                <a:lnTo>
                  <a:pt x="323" y="775"/>
                </a:lnTo>
                <a:lnTo>
                  <a:pt x="303" y="795"/>
                </a:lnTo>
                <a:lnTo>
                  <a:pt x="266" y="796"/>
                </a:lnTo>
                <a:lnTo>
                  <a:pt x="242" y="781"/>
                </a:lnTo>
                <a:lnTo>
                  <a:pt x="229" y="781"/>
                </a:lnTo>
                <a:lnTo>
                  <a:pt x="224" y="787"/>
                </a:lnTo>
                <a:lnTo>
                  <a:pt x="288" y="873"/>
                </a:lnTo>
                <a:lnTo>
                  <a:pt x="297" y="878"/>
                </a:lnTo>
                <a:lnTo>
                  <a:pt x="294" y="914"/>
                </a:lnTo>
                <a:lnTo>
                  <a:pt x="289" y="928"/>
                </a:lnTo>
                <a:lnTo>
                  <a:pt x="274" y="934"/>
                </a:lnTo>
                <a:lnTo>
                  <a:pt x="263" y="924"/>
                </a:lnTo>
                <a:lnTo>
                  <a:pt x="252" y="923"/>
                </a:lnTo>
                <a:lnTo>
                  <a:pt x="239" y="942"/>
                </a:lnTo>
                <a:lnTo>
                  <a:pt x="218" y="952"/>
                </a:lnTo>
                <a:lnTo>
                  <a:pt x="198" y="952"/>
                </a:lnTo>
                <a:lnTo>
                  <a:pt x="188" y="960"/>
                </a:lnTo>
                <a:lnTo>
                  <a:pt x="176" y="959"/>
                </a:lnTo>
                <a:lnTo>
                  <a:pt x="171" y="946"/>
                </a:lnTo>
                <a:lnTo>
                  <a:pt x="154" y="947"/>
                </a:lnTo>
                <a:lnTo>
                  <a:pt x="140" y="963"/>
                </a:lnTo>
                <a:lnTo>
                  <a:pt x="146" y="977"/>
                </a:lnTo>
                <a:lnTo>
                  <a:pt x="162" y="984"/>
                </a:lnTo>
                <a:lnTo>
                  <a:pt x="167" y="1009"/>
                </a:lnTo>
                <a:lnTo>
                  <a:pt x="176" y="1023"/>
                </a:lnTo>
                <a:lnTo>
                  <a:pt x="176" y="1050"/>
                </a:lnTo>
                <a:lnTo>
                  <a:pt x="170" y="1060"/>
                </a:lnTo>
                <a:lnTo>
                  <a:pt x="157" y="1058"/>
                </a:lnTo>
                <a:lnTo>
                  <a:pt x="149" y="1050"/>
                </a:lnTo>
                <a:lnTo>
                  <a:pt x="143" y="1024"/>
                </a:lnTo>
                <a:lnTo>
                  <a:pt x="135" y="1016"/>
                </a:lnTo>
                <a:lnTo>
                  <a:pt x="113" y="1016"/>
                </a:lnTo>
                <a:lnTo>
                  <a:pt x="72" y="1052"/>
                </a:lnTo>
                <a:lnTo>
                  <a:pt x="65" y="1077"/>
                </a:lnTo>
                <a:lnTo>
                  <a:pt x="57" y="1087"/>
                </a:lnTo>
                <a:lnTo>
                  <a:pt x="57" y="1124"/>
                </a:lnTo>
                <a:lnTo>
                  <a:pt x="46" y="1133"/>
                </a:lnTo>
                <a:lnTo>
                  <a:pt x="25" y="1133"/>
                </a:lnTo>
                <a:lnTo>
                  <a:pt x="11" y="1148"/>
                </a:lnTo>
                <a:lnTo>
                  <a:pt x="8" y="1192"/>
                </a:lnTo>
                <a:lnTo>
                  <a:pt x="2" y="1196"/>
                </a:lnTo>
                <a:lnTo>
                  <a:pt x="4" y="1211"/>
                </a:lnTo>
                <a:lnTo>
                  <a:pt x="29" y="1249"/>
                </a:lnTo>
                <a:lnTo>
                  <a:pt x="28" y="1271"/>
                </a:lnTo>
                <a:lnTo>
                  <a:pt x="2" y="1308"/>
                </a:lnTo>
                <a:lnTo>
                  <a:pt x="0" y="1345"/>
                </a:lnTo>
                <a:lnTo>
                  <a:pt x="176" y="1489"/>
                </a:lnTo>
                <a:lnTo>
                  <a:pt x="205" y="1555"/>
                </a:lnTo>
                <a:lnTo>
                  <a:pt x="231" y="1576"/>
                </a:lnTo>
                <a:lnTo>
                  <a:pt x="259" y="1499"/>
                </a:lnTo>
                <a:lnTo>
                  <a:pt x="251" y="1445"/>
                </a:lnTo>
                <a:lnTo>
                  <a:pt x="272" y="1374"/>
                </a:lnTo>
                <a:lnTo>
                  <a:pt x="308" y="1345"/>
                </a:lnTo>
                <a:lnTo>
                  <a:pt x="340" y="1298"/>
                </a:lnTo>
                <a:lnTo>
                  <a:pt x="376" y="1335"/>
                </a:lnTo>
                <a:lnTo>
                  <a:pt x="447" y="1342"/>
                </a:lnTo>
                <a:lnTo>
                  <a:pt x="476" y="1398"/>
                </a:lnTo>
                <a:lnTo>
                  <a:pt x="526" y="1419"/>
                </a:lnTo>
                <a:lnTo>
                  <a:pt x="584" y="1495"/>
                </a:lnTo>
                <a:lnTo>
                  <a:pt x="595" y="1504"/>
                </a:lnTo>
                <a:lnTo>
                  <a:pt x="614" y="1505"/>
                </a:lnTo>
                <a:lnTo>
                  <a:pt x="632" y="1491"/>
                </a:lnTo>
                <a:lnTo>
                  <a:pt x="636" y="1447"/>
                </a:lnTo>
                <a:lnTo>
                  <a:pt x="718" y="1421"/>
                </a:lnTo>
                <a:lnTo>
                  <a:pt x="735" y="1424"/>
                </a:lnTo>
                <a:lnTo>
                  <a:pt x="765" y="1458"/>
                </a:lnTo>
                <a:lnTo>
                  <a:pt x="778" y="1456"/>
                </a:lnTo>
                <a:lnTo>
                  <a:pt x="779" y="1436"/>
                </a:lnTo>
                <a:lnTo>
                  <a:pt x="816" y="1412"/>
                </a:lnTo>
                <a:lnTo>
                  <a:pt x="895" y="1426"/>
                </a:lnTo>
                <a:lnTo>
                  <a:pt x="912" y="1405"/>
                </a:lnTo>
                <a:lnTo>
                  <a:pt x="985" y="1417"/>
                </a:lnTo>
                <a:lnTo>
                  <a:pt x="1037" y="1408"/>
                </a:lnTo>
                <a:lnTo>
                  <a:pt x="1067" y="1421"/>
                </a:lnTo>
                <a:lnTo>
                  <a:pt x="1064" y="1304"/>
                </a:lnTo>
                <a:lnTo>
                  <a:pt x="1120" y="1178"/>
                </a:lnTo>
                <a:lnTo>
                  <a:pt x="1173" y="1121"/>
                </a:lnTo>
                <a:lnTo>
                  <a:pt x="1054" y="973"/>
                </a:lnTo>
                <a:lnTo>
                  <a:pt x="1052" y="770"/>
                </a:lnTo>
                <a:lnTo>
                  <a:pt x="1130" y="731"/>
                </a:lnTo>
                <a:lnTo>
                  <a:pt x="1085" y="721"/>
                </a:lnTo>
                <a:lnTo>
                  <a:pt x="1044" y="645"/>
                </a:lnTo>
                <a:lnTo>
                  <a:pt x="1091" y="593"/>
                </a:lnTo>
                <a:lnTo>
                  <a:pt x="1056" y="541"/>
                </a:lnTo>
                <a:lnTo>
                  <a:pt x="1003" y="586"/>
                </a:lnTo>
                <a:lnTo>
                  <a:pt x="867" y="541"/>
                </a:lnTo>
                <a:lnTo>
                  <a:pt x="795" y="486"/>
                </a:lnTo>
                <a:lnTo>
                  <a:pt x="776" y="371"/>
                </a:lnTo>
                <a:lnTo>
                  <a:pt x="738" y="347"/>
                </a:lnTo>
                <a:lnTo>
                  <a:pt x="687" y="336"/>
                </a:lnTo>
                <a:lnTo>
                  <a:pt x="645" y="274"/>
                </a:lnTo>
                <a:lnTo>
                  <a:pt x="596" y="136"/>
                </a:lnTo>
                <a:lnTo>
                  <a:pt x="548" y="79"/>
                </a:lnTo>
                <a:lnTo>
                  <a:pt x="458" y="33"/>
                </a:lnTo>
                <a:lnTo>
                  <a:pt x="436" y="0"/>
                </a:lnTo>
                <a:lnTo>
                  <a:pt x="381" y="19"/>
                </a:lnTo>
                <a:lnTo>
                  <a:pt x="325" y="22"/>
                </a:lnTo>
                <a:lnTo>
                  <a:pt x="252" y="69"/>
                </a:lnTo>
                <a:lnTo>
                  <a:pt x="186" y="71"/>
                </a:lnTo>
                <a:lnTo>
                  <a:pt x="155" y="95"/>
                </a:lnTo>
                <a:lnTo>
                  <a:pt x="91" y="101"/>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44" name="Freeform 143"/>
          <p:cNvSpPr>
            <a:spLocks/>
          </p:cNvSpPr>
          <p:nvPr/>
        </p:nvSpPr>
        <p:spPr bwMode="auto">
          <a:xfrm rot="21249101">
            <a:off x="7993235" y="4625587"/>
            <a:ext cx="433387" cy="584200"/>
          </a:xfrm>
          <a:custGeom>
            <a:avLst/>
            <a:gdLst>
              <a:gd name="T0" fmla="*/ 2147483647 w 1173"/>
              <a:gd name="T1" fmla="*/ 2147483647 h 1576"/>
              <a:gd name="T2" fmla="*/ 2147483647 w 1173"/>
              <a:gd name="T3" fmla="*/ 2147483647 h 1576"/>
              <a:gd name="T4" fmla="*/ 2147483647 w 1173"/>
              <a:gd name="T5" fmla="*/ 2147483647 h 1576"/>
              <a:gd name="T6" fmla="*/ 2147483647 w 1173"/>
              <a:gd name="T7" fmla="*/ 2147483647 h 1576"/>
              <a:gd name="T8" fmla="*/ 2147483647 w 1173"/>
              <a:gd name="T9" fmla="*/ 2147483647 h 1576"/>
              <a:gd name="T10" fmla="*/ 2147483647 w 1173"/>
              <a:gd name="T11" fmla="*/ 2147483647 h 1576"/>
              <a:gd name="T12" fmla="*/ 2147483647 w 1173"/>
              <a:gd name="T13" fmla="*/ 2147483647 h 1576"/>
              <a:gd name="T14" fmla="*/ 2147483647 w 1173"/>
              <a:gd name="T15" fmla="*/ 2147483647 h 1576"/>
              <a:gd name="T16" fmla="*/ 2147483647 w 1173"/>
              <a:gd name="T17" fmla="*/ 2147483647 h 1576"/>
              <a:gd name="T18" fmla="*/ 2147483647 w 1173"/>
              <a:gd name="T19" fmla="*/ 2147483647 h 1576"/>
              <a:gd name="T20" fmla="*/ 2147483647 w 1173"/>
              <a:gd name="T21" fmla="*/ 2147483647 h 1576"/>
              <a:gd name="T22" fmla="*/ 2147483647 w 1173"/>
              <a:gd name="T23" fmla="*/ 2147483647 h 1576"/>
              <a:gd name="T24" fmla="*/ 2147483647 w 1173"/>
              <a:gd name="T25" fmla="*/ 2147483647 h 1576"/>
              <a:gd name="T26" fmla="*/ 2147483647 w 1173"/>
              <a:gd name="T27" fmla="*/ 2147483647 h 1576"/>
              <a:gd name="T28" fmla="*/ 2147483647 w 1173"/>
              <a:gd name="T29" fmla="*/ 2147483647 h 1576"/>
              <a:gd name="T30" fmla="*/ 2147483647 w 1173"/>
              <a:gd name="T31" fmla="*/ 2147483647 h 1576"/>
              <a:gd name="T32" fmla="*/ 2147483647 w 1173"/>
              <a:gd name="T33" fmla="*/ 2147483647 h 1576"/>
              <a:gd name="T34" fmla="*/ 2147483647 w 1173"/>
              <a:gd name="T35" fmla="*/ 2147483647 h 1576"/>
              <a:gd name="T36" fmla="*/ 2147483647 w 1173"/>
              <a:gd name="T37" fmla="*/ 2147483647 h 1576"/>
              <a:gd name="T38" fmla="*/ 2147483647 w 1173"/>
              <a:gd name="T39" fmla="*/ 2147483647 h 1576"/>
              <a:gd name="T40" fmla="*/ 2147483647 w 1173"/>
              <a:gd name="T41" fmla="*/ 2147483647 h 1576"/>
              <a:gd name="T42" fmla="*/ 2147483647 w 1173"/>
              <a:gd name="T43" fmla="*/ 2147483647 h 1576"/>
              <a:gd name="T44" fmla="*/ 2147483647 w 1173"/>
              <a:gd name="T45" fmla="*/ 2147483647 h 1576"/>
              <a:gd name="T46" fmla="*/ 2147483647 w 1173"/>
              <a:gd name="T47" fmla="*/ 2147483647 h 1576"/>
              <a:gd name="T48" fmla="*/ 2147483647 w 1173"/>
              <a:gd name="T49" fmla="*/ 2147483647 h 1576"/>
              <a:gd name="T50" fmla="*/ 2147483647 w 1173"/>
              <a:gd name="T51" fmla="*/ 2147483647 h 1576"/>
              <a:gd name="T52" fmla="*/ 2147483647 w 1173"/>
              <a:gd name="T53" fmla="*/ 2147483647 h 1576"/>
              <a:gd name="T54" fmla="*/ 2147483647 w 1173"/>
              <a:gd name="T55" fmla="*/ 2147483647 h 1576"/>
              <a:gd name="T56" fmla="*/ 2147483647 w 1173"/>
              <a:gd name="T57" fmla="*/ 2147483647 h 1576"/>
              <a:gd name="T58" fmla="*/ 2147483647 w 1173"/>
              <a:gd name="T59" fmla="*/ 2147483647 h 1576"/>
              <a:gd name="T60" fmla="*/ 2147483647 w 1173"/>
              <a:gd name="T61" fmla="*/ 2147483647 h 1576"/>
              <a:gd name="T62" fmla="*/ 2147483647 w 1173"/>
              <a:gd name="T63" fmla="*/ 2147483647 h 1576"/>
              <a:gd name="T64" fmla="*/ 2147483647 w 1173"/>
              <a:gd name="T65" fmla="*/ 2147483647 h 1576"/>
              <a:gd name="T66" fmla="*/ 2147483647 w 1173"/>
              <a:gd name="T67" fmla="*/ 2147483647 h 1576"/>
              <a:gd name="T68" fmla="*/ 2147483647 w 1173"/>
              <a:gd name="T69" fmla="*/ 2147483647 h 1576"/>
              <a:gd name="T70" fmla="*/ 2147483647 w 1173"/>
              <a:gd name="T71" fmla="*/ 2147483647 h 1576"/>
              <a:gd name="T72" fmla="*/ 2147483647 w 1173"/>
              <a:gd name="T73" fmla="*/ 2147483647 h 1576"/>
              <a:gd name="T74" fmla="*/ 2147483647 w 1173"/>
              <a:gd name="T75" fmla="*/ 2147483647 h 1576"/>
              <a:gd name="T76" fmla="*/ 2147483647 w 1173"/>
              <a:gd name="T77" fmla="*/ 2147483647 h 1576"/>
              <a:gd name="T78" fmla="*/ 2147483647 w 1173"/>
              <a:gd name="T79" fmla="*/ 2147483647 h 1576"/>
              <a:gd name="T80" fmla="*/ 2147483647 w 1173"/>
              <a:gd name="T81" fmla="*/ 2147483647 h 1576"/>
              <a:gd name="T82" fmla="*/ 2147483647 w 1173"/>
              <a:gd name="T83" fmla="*/ 2147483647 h 1576"/>
              <a:gd name="T84" fmla="*/ 2147483647 w 1173"/>
              <a:gd name="T85" fmla="*/ 2147483647 h 1576"/>
              <a:gd name="T86" fmla="*/ 2147483647 w 1173"/>
              <a:gd name="T87" fmla="*/ 2147483647 h 1576"/>
              <a:gd name="T88" fmla="*/ 2147483647 w 1173"/>
              <a:gd name="T89" fmla="*/ 2147483647 h 1576"/>
              <a:gd name="T90" fmla="*/ 2147483647 w 1173"/>
              <a:gd name="T91" fmla="*/ 2147483647 h 1576"/>
              <a:gd name="T92" fmla="*/ 2147483647 w 1173"/>
              <a:gd name="T93" fmla="*/ 2147483647 h 1576"/>
              <a:gd name="T94" fmla="*/ 2147483647 w 1173"/>
              <a:gd name="T95" fmla="*/ 2147483647 h 1576"/>
              <a:gd name="T96" fmla="*/ 2147483647 w 1173"/>
              <a:gd name="T97" fmla="*/ 2147483647 h 1576"/>
              <a:gd name="T98" fmla="*/ 2147483647 w 1173"/>
              <a:gd name="T99" fmla="*/ 0 h 1576"/>
              <a:gd name="T100" fmla="*/ 2147483647 w 1173"/>
              <a:gd name="T101" fmla="*/ 2147483647 h 1576"/>
              <a:gd name="T102" fmla="*/ 2147483647 w 1173"/>
              <a:gd name="T103" fmla="*/ 2147483647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73"/>
              <a:gd name="T157" fmla="*/ 0 h 1576"/>
              <a:gd name="T158" fmla="*/ 1173 w 1173"/>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73" h="1576">
                <a:moveTo>
                  <a:pt x="91" y="101"/>
                </a:moveTo>
                <a:lnTo>
                  <a:pt x="126" y="135"/>
                </a:lnTo>
                <a:lnTo>
                  <a:pt x="128" y="151"/>
                </a:lnTo>
                <a:lnTo>
                  <a:pt x="121" y="161"/>
                </a:lnTo>
                <a:lnTo>
                  <a:pt x="132" y="172"/>
                </a:lnTo>
                <a:lnTo>
                  <a:pt x="133" y="187"/>
                </a:lnTo>
                <a:lnTo>
                  <a:pt x="120" y="205"/>
                </a:lnTo>
                <a:lnTo>
                  <a:pt x="122" y="217"/>
                </a:lnTo>
                <a:lnTo>
                  <a:pt x="137" y="225"/>
                </a:lnTo>
                <a:lnTo>
                  <a:pt x="147" y="215"/>
                </a:lnTo>
                <a:lnTo>
                  <a:pt x="156" y="215"/>
                </a:lnTo>
                <a:lnTo>
                  <a:pt x="170" y="226"/>
                </a:lnTo>
                <a:lnTo>
                  <a:pt x="170" y="233"/>
                </a:lnTo>
                <a:lnTo>
                  <a:pt x="161" y="240"/>
                </a:lnTo>
                <a:lnTo>
                  <a:pt x="152" y="240"/>
                </a:lnTo>
                <a:lnTo>
                  <a:pt x="148" y="252"/>
                </a:lnTo>
                <a:lnTo>
                  <a:pt x="154" y="261"/>
                </a:lnTo>
                <a:lnTo>
                  <a:pt x="147" y="283"/>
                </a:lnTo>
                <a:lnTo>
                  <a:pt x="154" y="291"/>
                </a:lnTo>
                <a:lnTo>
                  <a:pt x="172" y="291"/>
                </a:lnTo>
                <a:lnTo>
                  <a:pt x="193" y="313"/>
                </a:lnTo>
                <a:lnTo>
                  <a:pt x="214" y="311"/>
                </a:lnTo>
                <a:lnTo>
                  <a:pt x="231" y="320"/>
                </a:lnTo>
                <a:lnTo>
                  <a:pt x="251" y="319"/>
                </a:lnTo>
                <a:lnTo>
                  <a:pt x="261" y="324"/>
                </a:lnTo>
                <a:lnTo>
                  <a:pt x="263" y="334"/>
                </a:lnTo>
                <a:lnTo>
                  <a:pt x="246" y="343"/>
                </a:lnTo>
                <a:lnTo>
                  <a:pt x="211" y="335"/>
                </a:lnTo>
                <a:lnTo>
                  <a:pt x="201" y="337"/>
                </a:lnTo>
                <a:lnTo>
                  <a:pt x="195" y="359"/>
                </a:lnTo>
                <a:lnTo>
                  <a:pt x="184" y="373"/>
                </a:lnTo>
                <a:lnTo>
                  <a:pt x="190" y="417"/>
                </a:lnTo>
                <a:lnTo>
                  <a:pt x="200" y="424"/>
                </a:lnTo>
                <a:lnTo>
                  <a:pt x="194" y="446"/>
                </a:lnTo>
                <a:lnTo>
                  <a:pt x="250" y="451"/>
                </a:lnTo>
                <a:lnTo>
                  <a:pt x="261" y="465"/>
                </a:lnTo>
                <a:lnTo>
                  <a:pt x="253" y="481"/>
                </a:lnTo>
                <a:lnTo>
                  <a:pt x="253" y="501"/>
                </a:lnTo>
                <a:lnTo>
                  <a:pt x="207" y="585"/>
                </a:lnTo>
                <a:lnTo>
                  <a:pt x="196" y="591"/>
                </a:lnTo>
                <a:lnTo>
                  <a:pt x="196" y="605"/>
                </a:lnTo>
                <a:lnTo>
                  <a:pt x="203" y="615"/>
                </a:lnTo>
                <a:lnTo>
                  <a:pt x="187" y="639"/>
                </a:lnTo>
                <a:lnTo>
                  <a:pt x="196" y="670"/>
                </a:lnTo>
                <a:lnTo>
                  <a:pt x="212" y="674"/>
                </a:lnTo>
                <a:lnTo>
                  <a:pt x="224" y="683"/>
                </a:lnTo>
                <a:lnTo>
                  <a:pt x="242" y="679"/>
                </a:lnTo>
                <a:lnTo>
                  <a:pt x="250" y="693"/>
                </a:lnTo>
                <a:lnTo>
                  <a:pt x="254" y="709"/>
                </a:lnTo>
                <a:lnTo>
                  <a:pt x="273" y="729"/>
                </a:lnTo>
                <a:lnTo>
                  <a:pt x="286" y="727"/>
                </a:lnTo>
                <a:lnTo>
                  <a:pt x="291" y="732"/>
                </a:lnTo>
                <a:lnTo>
                  <a:pt x="290" y="744"/>
                </a:lnTo>
                <a:lnTo>
                  <a:pt x="309" y="756"/>
                </a:lnTo>
                <a:lnTo>
                  <a:pt x="321" y="759"/>
                </a:lnTo>
                <a:lnTo>
                  <a:pt x="323" y="775"/>
                </a:lnTo>
                <a:lnTo>
                  <a:pt x="303" y="795"/>
                </a:lnTo>
                <a:lnTo>
                  <a:pt x="266" y="796"/>
                </a:lnTo>
                <a:lnTo>
                  <a:pt x="242" y="781"/>
                </a:lnTo>
                <a:lnTo>
                  <a:pt x="229" y="781"/>
                </a:lnTo>
                <a:lnTo>
                  <a:pt x="224" y="787"/>
                </a:lnTo>
                <a:lnTo>
                  <a:pt x="288" y="873"/>
                </a:lnTo>
                <a:lnTo>
                  <a:pt x="297" y="878"/>
                </a:lnTo>
                <a:lnTo>
                  <a:pt x="294" y="914"/>
                </a:lnTo>
                <a:lnTo>
                  <a:pt x="289" y="928"/>
                </a:lnTo>
                <a:lnTo>
                  <a:pt x="274" y="934"/>
                </a:lnTo>
                <a:lnTo>
                  <a:pt x="263" y="924"/>
                </a:lnTo>
                <a:lnTo>
                  <a:pt x="252" y="923"/>
                </a:lnTo>
                <a:lnTo>
                  <a:pt x="239" y="942"/>
                </a:lnTo>
                <a:lnTo>
                  <a:pt x="218" y="952"/>
                </a:lnTo>
                <a:lnTo>
                  <a:pt x="198" y="952"/>
                </a:lnTo>
                <a:lnTo>
                  <a:pt x="188" y="960"/>
                </a:lnTo>
                <a:lnTo>
                  <a:pt x="176" y="959"/>
                </a:lnTo>
                <a:lnTo>
                  <a:pt x="171" y="946"/>
                </a:lnTo>
                <a:lnTo>
                  <a:pt x="154" y="947"/>
                </a:lnTo>
                <a:lnTo>
                  <a:pt x="140" y="963"/>
                </a:lnTo>
                <a:lnTo>
                  <a:pt x="146" y="977"/>
                </a:lnTo>
                <a:lnTo>
                  <a:pt x="162" y="984"/>
                </a:lnTo>
                <a:lnTo>
                  <a:pt x="167" y="1009"/>
                </a:lnTo>
                <a:lnTo>
                  <a:pt x="176" y="1023"/>
                </a:lnTo>
                <a:lnTo>
                  <a:pt x="176" y="1050"/>
                </a:lnTo>
                <a:lnTo>
                  <a:pt x="170" y="1060"/>
                </a:lnTo>
                <a:lnTo>
                  <a:pt x="157" y="1058"/>
                </a:lnTo>
                <a:lnTo>
                  <a:pt x="149" y="1050"/>
                </a:lnTo>
                <a:lnTo>
                  <a:pt x="143" y="1024"/>
                </a:lnTo>
                <a:lnTo>
                  <a:pt x="135" y="1016"/>
                </a:lnTo>
                <a:lnTo>
                  <a:pt x="113" y="1016"/>
                </a:lnTo>
                <a:lnTo>
                  <a:pt x="72" y="1052"/>
                </a:lnTo>
                <a:lnTo>
                  <a:pt x="65" y="1077"/>
                </a:lnTo>
                <a:lnTo>
                  <a:pt x="57" y="1087"/>
                </a:lnTo>
                <a:lnTo>
                  <a:pt x="57" y="1124"/>
                </a:lnTo>
                <a:lnTo>
                  <a:pt x="46" y="1133"/>
                </a:lnTo>
                <a:lnTo>
                  <a:pt x="25" y="1133"/>
                </a:lnTo>
                <a:lnTo>
                  <a:pt x="11" y="1148"/>
                </a:lnTo>
                <a:lnTo>
                  <a:pt x="8" y="1192"/>
                </a:lnTo>
                <a:lnTo>
                  <a:pt x="2" y="1196"/>
                </a:lnTo>
                <a:lnTo>
                  <a:pt x="4" y="1211"/>
                </a:lnTo>
                <a:lnTo>
                  <a:pt x="29" y="1249"/>
                </a:lnTo>
                <a:lnTo>
                  <a:pt x="28" y="1271"/>
                </a:lnTo>
                <a:lnTo>
                  <a:pt x="2" y="1308"/>
                </a:lnTo>
                <a:lnTo>
                  <a:pt x="0" y="1345"/>
                </a:lnTo>
                <a:lnTo>
                  <a:pt x="176" y="1489"/>
                </a:lnTo>
                <a:lnTo>
                  <a:pt x="205" y="1555"/>
                </a:lnTo>
                <a:lnTo>
                  <a:pt x="231" y="1576"/>
                </a:lnTo>
                <a:lnTo>
                  <a:pt x="259" y="1499"/>
                </a:lnTo>
                <a:lnTo>
                  <a:pt x="251" y="1445"/>
                </a:lnTo>
                <a:lnTo>
                  <a:pt x="272" y="1374"/>
                </a:lnTo>
                <a:lnTo>
                  <a:pt x="308" y="1345"/>
                </a:lnTo>
                <a:lnTo>
                  <a:pt x="340" y="1298"/>
                </a:lnTo>
                <a:lnTo>
                  <a:pt x="376" y="1335"/>
                </a:lnTo>
                <a:lnTo>
                  <a:pt x="447" y="1342"/>
                </a:lnTo>
                <a:lnTo>
                  <a:pt x="476" y="1398"/>
                </a:lnTo>
                <a:lnTo>
                  <a:pt x="526" y="1419"/>
                </a:lnTo>
                <a:lnTo>
                  <a:pt x="584" y="1495"/>
                </a:lnTo>
                <a:lnTo>
                  <a:pt x="595" y="1504"/>
                </a:lnTo>
                <a:lnTo>
                  <a:pt x="614" y="1505"/>
                </a:lnTo>
                <a:lnTo>
                  <a:pt x="632" y="1491"/>
                </a:lnTo>
                <a:lnTo>
                  <a:pt x="636" y="1447"/>
                </a:lnTo>
                <a:lnTo>
                  <a:pt x="718" y="1421"/>
                </a:lnTo>
                <a:lnTo>
                  <a:pt x="735" y="1424"/>
                </a:lnTo>
                <a:lnTo>
                  <a:pt x="765" y="1458"/>
                </a:lnTo>
                <a:lnTo>
                  <a:pt x="778" y="1456"/>
                </a:lnTo>
                <a:lnTo>
                  <a:pt x="779" y="1436"/>
                </a:lnTo>
                <a:lnTo>
                  <a:pt x="816" y="1412"/>
                </a:lnTo>
                <a:lnTo>
                  <a:pt x="895" y="1426"/>
                </a:lnTo>
                <a:lnTo>
                  <a:pt x="912" y="1405"/>
                </a:lnTo>
                <a:lnTo>
                  <a:pt x="985" y="1417"/>
                </a:lnTo>
                <a:lnTo>
                  <a:pt x="1037" y="1408"/>
                </a:lnTo>
                <a:lnTo>
                  <a:pt x="1067" y="1421"/>
                </a:lnTo>
                <a:lnTo>
                  <a:pt x="1064" y="1304"/>
                </a:lnTo>
                <a:lnTo>
                  <a:pt x="1120" y="1178"/>
                </a:lnTo>
                <a:lnTo>
                  <a:pt x="1173" y="1121"/>
                </a:lnTo>
                <a:lnTo>
                  <a:pt x="1054" y="973"/>
                </a:lnTo>
                <a:lnTo>
                  <a:pt x="1052" y="770"/>
                </a:lnTo>
                <a:lnTo>
                  <a:pt x="1130" y="731"/>
                </a:lnTo>
                <a:lnTo>
                  <a:pt x="1085" y="721"/>
                </a:lnTo>
                <a:lnTo>
                  <a:pt x="1044" y="645"/>
                </a:lnTo>
                <a:lnTo>
                  <a:pt x="1091" y="593"/>
                </a:lnTo>
                <a:lnTo>
                  <a:pt x="1056" y="541"/>
                </a:lnTo>
                <a:lnTo>
                  <a:pt x="1003" y="586"/>
                </a:lnTo>
                <a:lnTo>
                  <a:pt x="867" y="541"/>
                </a:lnTo>
                <a:lnTo>
                  <a:pt x="795" y="486"/>
                </a:lnTo>
                <a:lnTo>
                  <a:pt x="776" y="371"/>
                </a:lnTo>
                <a:lnTo>
                  <a:pt x="738" y="347"/>
                </a:lnTo>
                <a:lnTo>
                  <a:pt x="687" y="336"/>
                </a:lnTo>
                <a:lnTo>
                  <a:pt x="645" y="274"/>
                </a:lnTo>
                <a:lnTo>
                  <a:pt x="596" y="136"/>
                </a:lnTo>
                <a:lnTo>
                  <a:pt x="548" y="79"/>
                </a:lnTo>
                <a:lnTo>
                  <a:pt x="458" y="33"/>
                </a:lnTo>
                <a:lnTo>
                  <a:pt x="436" y="0"/>
                </a:lnTo>
                <a:lnTo>
                  <a:pt x="381" y="19"/>
                </a:lnTo>
                <a:lnTo>
                  <a:pt x="325" y="22"/>
                </a:lnTo>
                <a:lnTo>
                  <a:pt x="252" y="69"/>
                </a:lnTo>
                <a:lnTo>
                  <a:pt x="186" y="71"/>
                </a:lnTo>
                <a:lnTo>
                  <a:pt x="155" y="95"/>
                </a:lnTo>
                <a:lnTo>
                  <a:pt x="91" y="101"/>
                </a:lnTo>
              </a:path>
            </a:pathLst>
          </a:custGeom>
          <a:solidFill>
            <a:schemeClr val="bg1">
              <a:lumMod val="75000"/>
            </a:schemeClr>
          </a:solidFill>
          <a:ln w="6350">
            <a:solidFill>
              <a:srgbClr val="3F3F3F"/>
            </a:solidFill>
            <a:round/>
            <a:headEnd/>
            <a:tailEnd/>
          </a:ln>
        </p:spPr>
        <p:txBody>
          <a:bodyPr/>
          <a:lstStyle/>
          <a:p>
            <a:pPr>
              <a:buFontTx/>
              <a:buChar char="•"/>
              <a:defRPr/>
            </a:pPr>
            <a:endParaRPr lang="nb-NO" i="1">
              <a:solidFill>
                <a:srgbClr val="333399"/>
              </a:solidFill>
              <a:latin typeface="Arial" charset="0"/>
              <a:cs typeface="Arial" charset="0"/>
            </a:endParaRPr>
          </a:p>
        </p:txBody>
      </p:sp>
      <p:sp>
        <p:nvSpPr>
          <p:cNvPr id="145" name="Freeform 144"/>
          <p:cNvSpPr>
            <a:spLocks/>
          </p:cNvSpPr>
          <p:nvPr/>
        </p:nvSpPr>
        <p:spPr bwMode="auto">
          <a:xfrm rot="21249101">
            <a:off x="5134147" y="4973249"/>
            <a:ext cx="463550" cy="660400"/>
          </a:xfrm>
          <a:custGeom>
            <a:avLst/>
            <a:gdLst>
              <a:gd name="T0" fmla="*/ 2147483647 w 1252"/>
              <a:gd name="T1" fmla="*/ 2147483647 h 1779"/>
              <a:gd name="T2" fmla="*/ 2147483647 w 1252"/>
              <a:gd name="T3" fmla="*/ 2147483647 h 1779"/>
              <a:gd name="T4" fmla="*/ 2147483647 w 1252"/>
              <a:gd name="T5" fmla="*/ 2147483647 h 1779"/>
              <a:gd name="T6" fmla="*/ 2147483647 w 1252"/>
              <a:gd name="T7" fmla="*/ 2147483647 h 1779"/>
              <a:gd name="T8" fmla="*/ 2147483647 w 1252"/>
              <a:gd name="T9" fmla="*/ 2147483647 h 1779"/>
              <a:gd name="T10" fmla="*/ 2147483647 w 1252"/>
              <a:gd name="T11" fmla="*/ 2147483647 h 1779"/>
              <a:gd name="T12" fmla="*/ 2147483647 w 1252"/>
              <a:gd name="T13" fmla="*/ 0 h 1779"/>
              <a:gd name="T14" fmla="*/ 2147483647 w 1252"/>
              <a:gd name="T15" fmla="*/ 2147483647 h 1779"/>
              <a:gd name="T16" fmla="*/ 2147483647 w 1252"/>
              <a:gd name="T17" fmla="*/ 2147483647 h 1779"/>
              <a:gd name="T18" fmla="*/ 2147483647 w 1252"/>
              <a:gd name="T19" fmla="*/ 2147483647 h 1779"/>
              <a:gd name="T20" fmla="*/ 2147483647 w 1252"/>
              <a:gd name="T21" fmla="*/ 2147483647 h 1779"/>
              <a:gd name="T22" fmla="*/ 2147483647 w 1252"/>
              <a:gd name="T23" fmla="*/ 2147483647 h 1779"/>
              <a:gd name="T24" fmla="*/ 2147483647 w 1252"/>
              <a:gd name="T25" fmla="*/ 2147483647 h 1779"/>
              <a:gd name="T26" fmla="*/ 2147483647 w 1252"/>
              <a:gd name="T27" fmla="*/ 2147483647 h 1779"/>
              <a:gd name="T28" fmla="*/ 2147483647 w 1252"/>
              <a:gd name="T29" fmla="*/ 2147483647 h 1779"/>
              <a:gd name="T30" fmla="*/ 2147483647 w 1252"/>
              <a:gd name="T31" fmla="*/ 2147483647 h 1779"/>
              <a:gd name="T32" fmla="*/ 2147483647 w 1252"/>
              <a:gd name="T33" fmla="*/ 2147483647 h 1779"/>
              <a:gd name="T34" fmla="*/ 2147483647 w 1252"/>
              <a:gd name="T35" fmla="*/ 2147483647 h 1779"/>
              <a:gd name="T36" fmla="*/ 2147483647 w 1252"/>
              <a:gd name="T37" fmla="*/ 2147483647 h 1779"/>
              <a:gd name="T38" fmla="*/ 2147483647 w 1252"/>
              <a:gd name="T39" fmla="*/ 2147483647 h 1779"/>
              <a:gd name="T40" fmla="*/ 2147483647 w 1252"/>
              <a:gd name="T41" fmla="*/ 2147483647 h 1779"/>
              <a:gd name="T42" fmla="*/ 0 w 1252"/>
              <a:gd name="T43" fmla="*/ 2147483647 h 1779"/>
              <a:gd name="T44" fmla="*/ 2147483647 w 1252"/>
              <a:gd name="T45" fmla="*/ 2147483647 h 1779"/>
              <a:gd name="T46" fmla="*/ 2147483647 w 1252"/>
              <a:gd name="T47" fmla="*/ 2147483647 h 1779"/>
              <a:gd name="T48" fmla="*/ 2147483647 w 1252"/>
              <a:gd name="T49" fmla="*/ 2147483647 h 1779"/>
              <a:gd name="T50" fmla="*/ 2147483647 w 1252"/>
              <a:gd name="T51" fmla="*/ 2147483647 h 1779"/>
              <a:gd name="T52" fmla="*/ 2147483647 w 1252"/>
              <a:gd name="T53" fmla="*/ 2147483647 h 1779"/>
              <a:gd name="T54" fmla="*/ 2147483647 w 1252"/>
              <a:gd name="T55" fmla="*/ 2147483647 h 1779"/>
              <a:gd name="T56" fmla="*/ 2147483647 w 1252"/>
              <a:gd name="T57" fmla="*/ 2147483647 h 1779"/>
              <a:gd name="T58" fmla="*/ 2147483647 w 1252"/>
              <a:gd name="T59" fmla="*/ 2147483647 h 1779"/>
              <a:gd name="T60" fmla="*/ 2147483647 w 1252"/>
              <a:gd name="T61" fmla="*/ 2147483647 h 1779"/>
              <a:gd name="T62" fmla="*/ 2147483647 w 1252"/>
              <a:gd name="T63" fmla="*/ 2147483647 h 1779"/>
              <a:gd name="T64" fmla="*/ 2147483647 w 1252"/>
              <a:gd name="T65" fmla="*/ 2147483647 h 1779"/>
              <a:gd name="T66" fmla="*/ 2147483647 w 1252"/>
              <a:gd name="T67" fmla="*/ 2147483647 h 1779"/>
              <a:gd name="T68" fmla="*/ 2147483647 w 1252"/>
              <a:gd name="T69" fmla="*/ 2147483647 h 1779"/>
              <a:gd name="T70" fmla="*/ 2147483647 w 1252"/>
              <a:gd name="T71" fmla="*/ 2147483647 h 1779"/>
              <a:gd name="T72" fmla="*/ 2147483647 w 1252"/>
              <a:gd name="T73" fmla="*/ 2147483647 h 1779"/>
              <a:gd name="T74" fmla="*/ 2147483647 w 1252"/>
              <a:gd name="T75" fmla="*/ 2147483647 h 1779"/>
              <a:gd name="T76" fmla="*/ 2147483647 w 1252"/>
              <a:gd name="T77" fmla="*/ 2147483647 h 1779"/>
              <a:gd name="T78" fmla="*/ 2147483647 w 1252"/>
              <a:gd name="T79" fmla="*/ 2147483647 h 1779"/>
              <a:gd name="T80" fmla="*/ 2147483647 w 1252"/>
              <a:gd name="T81" fmla="*/ 2147483647 h 1779"/>
              <a:gd name="T82" fmla="*/ 2147483647 w 1252"/>
              <a:gd name="T83" fmla="*/ 2147483647 h 1779"/>
              <a:gd name="T84" fmla="*/ 2147483647 w 1252"/>
              <a:gd name="T85" fmla="*/ 2147483647 h 1779"/>
              <a:gd name="T86" fmla="*/ 2147483647 w 1252"/>
              <a:gd name="T87" fmla="*/ 2147483647 h 1779"/>
              <a:gd name="T88" fmla="*/ 2147483647 w 1252"/>
              <a:gd name="T89" fmla="*/ 2147483647 h 1779"/>
              <a:gd name="T90" fmla="*/ 2147483647 w 1252"/>
              <a:gd name="T91" fmla="*/ 2147483647 h 1779"/>
              <a:gd name="T92" fmla="*/ 2147483647 w 1252"/>
              <a:gd name="T93" fmla="*/ 2147483647 h 177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52"/>
              <a:gd name="T142" fmla="*/ 0 h 1779"/>
              <a:gd name="T143" fmla="*/ 1252 w 1252"/>
              <a:gd name="T144" fmla="*/ 1779 h 177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52" h="1779">
                <a:moveTo>
                  <a:pt x="1220" y="237"/>
                </a:moveTo>
                <a:lnTo>
                  <a:pt x="1073" y="164"/>
                </a:lnTo>
                <a:lnTo>
                  <a:pt x="1001" y="173"/>
                </a:lnTo>
                <a:lnTo>
                  <a:pt x="830" y="106"/>
                </a:lnTo>
                <a:lnTo>
                  <a:pt x="805" y="71"/>
                </a:lnTo>
                <a:lnTo>
                  <a:pt x="819" y="11"/>
                </a:lnTo>
                <a:lnTo>
                  <a:pt x="674" y="0"/>
                </a:lnTo>
                <a:lnTo>
                  <a:pt x="616" y="32"/>
                </a:lnTo>
                <a:lnTo>
                  <a:pt x="569" y="314"/>
                </a:lnTo>
                <a:lnTo>
                  <a:pt x="284" y="747"/>
                </a:lnTo>
                <a:lnTo>
                  <a:pt x="144" y="856"/>
                </a:lnTo>
                <a:lnTo>
                  <a:pt x="111" y="946"/>
                </a:lnTo>
                <a:lnTo>
                  <a:pt x="66" y="1008"/>
                </a:lnTo>
                <a:lnTo>
                  <a:pt x="64" y="1025"/>
                </a:lnTo>
                <a:lnTo>
                  <a:pt x="94" y="1068"/>
                </a:lnTo>
                <a:lnTo>
                  <a:pt x="114" y="1164"/>
                </a:lnTo>
                <a:lnTo>
                  <a:pt x="230" y="1178"/>
                </a:lnTo>
                <a:lnTo>
                  <a:pt x="219" y="1198"/>
                </a:lnTo>
                <a:lnTo>
                  <a:pt x="197" y="1214"/>
                </a:lnTo>
                <a:lnTo>
                  <a:pt x="97" y="1498"/>
                </a:lnTo>
                <a:lnTo>
                  <a:pt x="22" y="1593"/>
                </a:lnTo>
                <a:lnTo>
                  <a:pt x="0" y="1647"/>
                </a:lnTo>
                <a:lnTo>
                  <a:pt x="8" y="1672"/>
                </a:lnTo>
                <a:lnTo>
                  <a:pt x="69" y="1677"/>
                </a:lnTo>
                <a:lnTo>
                  <a:pt x="191" y="1727"/>
                </a:lnTo>
                <a:lnTo>
                  <a:pt x="232" y="1759"/>
                </a:lnTo>
                <a:lnTo>
                  <a:pt x="286" y="1779"/>
                </a:lnTo>
                <a:lnTo>
                  <a:pt x="430" y="1770"/>
                </a:lnTo>
                <a:lnTo>
                  <a:pt x="455" y="1621"/>
                </a:lnTo>
                <a:lnTo>
                  <a:pt x="647" y="1521"/>
                </a:lnTo>
                <a:lnTo>
                  <a:pt x="650" y="1459"/>
                </a:lnTo>
                <a:lnTo>
                  <a:pt x="622" y="1392"/>
                </a:lnTo>
                <a:lnTo>
                  <a:pt x="626" y="1319"/>
                </a:lnTo>
                <a:lnTo>
                  <a:pt x="652" y="1251"/>
                </a:lnTo>
                <a:lnTo>
                  <a:pt x="741" y="1165"/>
                </a:lnTo>
                <a:lnTo>
                  <a:pt x="709" y="1023"/>
                </a:lnTo>
                <a:lnTo>
                  <a:pt x="720" y="941"/>
                </a:lnTo>
                <a:lnTo>
                  <a:pt x="772" y="924"/>
                </a:lnTo>
                <a:lnTo>
                  <a:pt x="830" y="928"/>
                </a:lnTo>
                <a:lnTo>
                  <a:pt x="895" y="889"/>
                </a:lnTo>
                <a:lnTo>
                  <a:pt x="914" y="842"/>
                </a:lnTo>
                <a:lnTo>
                  <a:pt x="899" y="782"/>
                </a:lnTo>
                <a:lnTo>
                  <a:pt x="1042" y="509"/>
                </a:lnTo>
                <a:lnTo>
                  <a:pt x="1180" y="441"/>
                </a:lnTo>
                <a:lnTo>
                  <a:pt x="1239" y="388"/>
                </a:lnTo>
                <a:lnTo>
                  <a:pt x="1252" y="347"/>
                </a:lnTo>
                <a:lnTo>
                  <a:pt x="1220" y="237"/>
                </a:lnTo>
                <a:close/>
              </a:path>
            </a:pathLst>
          </a:custGeom>
          <a:solidFill>
            <a:srgbClr val="CCFF33"/>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46" name="Freeform 145"/>
          <p:cNvSpPr>
            <a:spLocks/>
          </p:cNvSpPr>
          <p:nvPr/>
        </p:nvSpPr>
        <p:spPr bwMode="auto">
          <a:xfrm rot="21249101">
            <a:off x="5134147" y="4973249"/>
            <a:ext cx="463550" cy="660400"/>
          </a:xfrm>
          <a:custGeom>
            <a:avLst/>
            <a:gdLst>
              <a:gd name="T0" fmla="*/ 2147483647 w 1252"/>
              <a:gd name="T1" fmla="*/ 2147483647 h 1779"/>
              <a:gd name="T2" fmla="*/ 2147483647 w 1252"/>
              <a:gd name="T3" fmla="*/ 2147483647 h 1779"/>
              <a:gd name="T4" fmla="*/ 2147483647 w 1252"/>
              <a:gd name="T5" fmla="*/ 2147483647 h 1779"/>
              <a:gd name="T6" fmla="*/ 2147483647 w 1252"/>
              <a:gd name="T7" fmla="*/ 2147483647 h 1779"/>
              <a:gd name="T8" fmla="*/ 2147483647 w 1252"/>
              <a:gd name="T9" fmla="*/ 2147483647 h 1779"/>
              <a:gd name="T10" fmla="*/ 2147483647 w 1252"/>
              <a:gd name="T11" fmla="*/ 2147483647 h 1779"/>
              <a:gd name="T12" fmla="*/ 2147483647 w 1252"/>
              <a:gd name="T13" fmla="*/ 0 h 1779"/>
              <a:gd name="T14" fmla="*/ 2147483647 w 1252"/>
              <a:gd name="T15" fmla="*/ 2147483647 h 1779"/>
              <a:gd name="T16" fmla="*/ 2147483647 w 1252"/>
              <a:gd name="T17" fmla="*/ 2147483647 h 1779"/>
              <a:gd name="T18" fmla="*/ 2147483647 w 1252"/>
              <a:gd name="T19" fmla="*/ 2147483647 h 1779"/>
              <a:gd name="T20" fmla="*/ 2147483647 w 1252"/>
              <a:gd name="T21" fmla="*/ 2147483647 h 1779"/>
              <a:gd name="T22" fmla="*/ 2147483647 w 1252"/>
              <a:gd name="T23" fmla="*/ 2147483647 h 1779"/>
              <a:gd name="T24" fmla="*/ 2147483647 w 1252"/>
              <a:gd name="T25" fmla="*/ 2147483647 h 1779"/>
              <a:gd name="T26" fmla="*/ 2147483647 w 1252"/>
              <a:gd name="T27" fmla="*/ 2147483647 h 1779"/>
              <a:gd name="T28" fmla="*/ 2147483647 w 1252"/>
              <a:gd name="T29" fmla="*/ 2147483647 h 1779"/>
              <a:gd name="T30" fmla="*/ 2147483647 w 1252"/>
              <a:gd name="T31" fmla="*/ 2147483647 h 1779"/>
              <a:gd name="T32" fmla="*/ 2147483647 w 1252"/>
              <a:gd name="T33" fmla="*/ 2147483647 h 1779"/>
              <a:gd name="T34" fmla="*/ 2147483647 w 1252"/>
              <a:gd name="T35" fmla="*/ 2147483647 h 1779"/>
              <a:gd name="T36" fmla="*/ 2147483647 w 1252"/>
              <a:gd name="T37" fmla="*/ 2147483647 h 1779"/>
              <a:gd name="T38" fmla="*/ 2147483647 w 1252"/>
              <a:gd name="T39" fmla="*/ 2147483647 h 1779"/>
              <a:gd name="T40" fmla="*/ 2147483647 w 1252"/>
              <a:gd name="T41" fmla="*/ 2147483647 h 1779"/>
              <a:gd name="T42" fmla="*/ 0 w 1252"/>
              <a:gd name="T43" fmla="*/ 2147483647 h 1779"/>
              <a:gd name="T44" fmla="*/ 2147483647 w 1252"/>
              <a:gd name="T45" fmla="*/ 2147483647 h 1779"/>
              <a:gd name="T46" fmla="*/ 2147483647 w 1252"/>
              <a:gd name="T47" fmla="*/ 2147483647 h 1779"/>
              <a:gd name="T48" fmla="*/ 2147483647 w 1252"/>
              <a:gd name="T49" fmla="*/ 2147483647 h 1779"/>
              <a:gd name="T50" fmla="*/ 2147483647 w 1252"/>
              <a:gd name="T51" fmla="*/ 2147483647 h 1779"/>
              <a:gd name="T52" fmla="*/ 2147483647 w 1252"/>
              <a:gd name="T53" fmla="*/ 2147483647 h 1779"/>
              <a:gd name="T54" fmla="*/ 2147483647 w 1252"/>
              <a:gd name="T55" fmla="*/ 2147483647 h 1779"/>
              <a:gd name="T56" fmla="*/ 2147483647 w 1252"/>
              <a:gd name="T57" fmla="*/ 2147483647 h 1779"/>
              <a:gd name="T58" fmla="*/ 2147483647 w 1252"/>
              <a:gd name="T59" fmla="*/ 2147483647 h 1779"/>
              <a:gd name="T60" fmla="*/ 2147483647 w 1252"/>
              <a:gd name="T61" fmla="*/ 2147483647 h 1779"/>
              <a:gd name="T62" fmla="*/ 2147483647 w 1252"/>
              <a:gd name="T63" fmla="*/ 2147483647 h 1779"/>
              <a:gd name="T64" fmla="*/ 2147483647 w 1252"/>
              <a:gd name="T65" fmla="*/ 2147483647 h 1779"/>
              <a:gd name="T66" fmla="*/ 2147483647 w 1252"/>
              <a:gd name="T67" fmla="*/ 2147483647 h 1779"/>
              <a:gd name="T68" fmla="*/ 2147483647 w 1252"/>
              <a:gd name="T69" fmla="*/ 2147483647 h 1779"/>
              <a:gd name="T70" fmla="*/ 2147483647 w 1252"/>
              <a:gd name="T71" fmla="*/ 2147483647 h 1779"/>
              <a:gd name="T72" fmla="*/ 2147483647 w 1252"/>
              <a:gd name="T73" fmla="*/ 2147483647 h 1779"/>
              <a:gd name="T74" fmla="*/ 2147483647 w 1252"/>
              <a:gd name="T75" fmla="*/ 2147483647 h 1779"/>
              <a:gd name="T76" fmla="*/ 2147483647 w 1252"/>
              <a:gd name="T77" fmla="*/ 2147483647 h 1779"/>
              <a:gd name="T78" fmla="*/ 2147483647 w 1252"/>
              <a:gd name="T79" fmla="*/ 2147483647 h 1779"/>
              <a:gd name="T80" fmla="*/ 2147483647 w 1252"/>
              <a:gd name="T81" fmla="*/ 2147483647 h 1779"/>
              <a:gd name="T82" fmla="*/ 2147483647 w 1252"/>
              <a:gd name="T83" fmla="*/ 2147483647 h 1779"/>
              <a:gd name="T84" fmla="*/ 2147483647 w 1252"/>
              <a:gd name="T85" fmla="*/ 2147483647 h 1779"/>
              <a:gd name="T86" fmla="*/ 2147483647 w 1252"/>
              <a:gd name="T87" fmla="*/ 2147483647 h 1779"/>
              <a:gd name="T88" fmla="*/ 2147483647 w 1252"/>
              <a:gd name="T89" fmla="*/ 2147483647 h 1779"/>
              <a:gd name="T90" fmla="*/ 2147483647 w 1252"/>
              <a:gd name="T91" fmla="*/ 2147483647 h 1779"/>
              <a:gd name="T92" fmla="*/ 2147483647 w 1252"/>
              <a:gd name="T93" fmla="*/ 2147483647 h 1779"/>
              <a:gd name="T94" fmla="*/ 2147483647 w 1252"/>
              <a:gd name="T95" fmla="*/ 2147483647 h 1779"/>
              <a:gd name="T96" fmla="*/ 2147483647 w 1252"/>
              <a:gd name="T97" fmla="*/ 2147483647 h 177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52"/>
              <a:gd name="T148" fmla="*/ 0 h 1779"/>
              <a:gd name="T149" fmla="*/ 1252 w 1252"/>
              <a:gd name="T150" fmla="*/ 1779 h 177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52" h="1779">
                <a:moveTo>
                  <a:pt x="1220" y="237"/>
                </a:moveTo>
                <a:lnTo>
                  <a:pt x="1073" y="164"/>
                </a:lnTo>
                <a:lnTo>
                  <a:pt x="1001" y="173"/>
                </a:lnTo>
                <a:lnTo>
                  <a:pt x="830" y="106"/>
                </a:lnTo>
                <a:lnTo>
                  <a:pt x="805" y="71"/>
                </a:lnTo>
                <a:lnTo>
                  <a:pt x="819" y="11"/>
                </a:lnTo>
                <a:lnTo>
                  <a:pt x="674" y="0"/>
                </a:lnTo>
                <a:lnTo>
                  <a:pt x="616" y="32"/>
                </a:lnTo>
                <a:lnTo>
                  <a:pt x="569" y="314"/>
                </a:lnTo>
                <a:lnTo>
                  <a:pt x="284" y="747"/>
                </a:lnTo>
                <a:lnTo>
                  <a:pt x="144" y="856"/>
                </a:lnTo>
                <a:lnTo>
                  <a:pt x="111" y="946"/>
                </a:lnTo>
                <a:lnTo>
                  <a:pt x="66" y="1008"/>
                </a:lnTo>
                <a:lnTo>
                  <a:pt x="64" y="1025"/>
                </a:lnTo>
                <a:lnTo>
                  <a:pt x="94" y="1068"/>
                </a:lnTo>
                <a:lnTo>
                  <a:pt x="114" y="1164"/>
                </a:lnTo>
                <a:lnTo>
                  <a:pt x="230" y="1178"/>
                </a:lnTo>
                <a:lnTo>
                  <a:pt x="219" y="1198"/>
                </a:lnTo>
                <a:lnTo>
                  <a:pt x="197" y="1214"/>
                </a:lnTo>
                <a:lnTo>
                  <a:pt x="97" y="1498"/>
                </a:lnTo>
                <a:lnTo>
                  <a:pt x="22" y="1593"/>
                </a:lnTo>
                <a:lnTo>
                  <a:pt x="0" y="1647"/>
                </a:lnTo>
                <a:lnTo>
                  <a:pt x="8" y="1672"/>
                </a:lnTo>
                <a:lnTo>
                  <a:pt x="69" y="1677"/>
                </a:lnTo>
                <a:lnTo>
                  <a:pt x="191" y="1727"/>
                </a:lnTo>
                <a:lnTo>
                  <a:pt x="232" y="1759"/>
                </a:lnTo>
                <a:lnTo>
                  <a:pt x="286" y="1779"/>
                </a:lnTo>
                <a:lnTo>
                  <a:pt x="430" y="1770"/>
                </a:lnTo>
                <a:lnTo>
                  <a:pt x="455" y="1621"/>
                </a:lnTo>
                <a:lnTo>
                  <a:pt x="647" y="1521"/>
                </a:lnTo>
                <a:lnTo>
                  <a:pt x="650" y="1459"/>
                </a:lnTo>
                <a:lnTo>
                  <a:pt x="622" y="1392"/>
                </a:lnTo>
                <a:lnTo>
                  <a:pt x="626" y="1319"/>
                </a:lnTo>
                <a:lnTo>
                  <a:pt x="652" y="1251"/>
                </a:lnTo>
                <a:lnTo>
                  <a:pt x="741" y="1165"/>
                </a:lnTo>
                <a:lnTo>
                  <a:pt x="709" y="1023"/>
                </a:lnTo>
                <a:lnTo>
                  <a:pt x="720" y="941"/>
                </a:lnTo>
                <a:lnTo>
                  <a:pt x="772" y="924"/>
                </a:lnTo>
                <a:lnTo>
                  <a:pt x="830" y="928"/>
                </a:lnTo>
                <a:lnTo>
                  <a:pt x="895" y="889"/>
                </a:lnTo>
                <a:lnTo>
                  <a:pt x="914" y="842"/>
                </a:lnTo>
                <a:lnTo>
                  <a:pt x="899" y="782"/>
                </a:lnTo>
                <a:lnTo>
                  <a:pt x="1042" y="509"/>
                </a:lnTo>
                <a:lnTo>
                  <a:pt x="1180" y="441"/>
                </a:lnTo>
                <a:lnTo>
                  <a:pt x="1239" y="388"/>
                </a:lnTo>
                <a:lnTo>
                  <a:pt x="1252" y="347"/>
                </a:lnTo>
                <a:lnTo>
                  <a:pt x="1220" y="237"/>
                </a:lnTo>
              </a:path>
            </a:pathLst>
          </a:custGeom>
          <a:solidFill>
            <a:schemeClr val="tx2">
              <a:lumMod val="40000"/>
              <a:lumOff val="60000"/>
            </a:schemeClr>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147" name="Freeform 146" descr="Large grid"/>
          <p:cNvSpPr>
            <a:spLocks/>
          </p:cNvSpPr>
          <p:nvPr/>
        </p:nvSpPr>
        <p:spPr bwMode="auto">
          <a:xfrm rot="21249101">
            <a:off x="7899572" y="2734874"/>
            <a:ext cx="31750" cy="57150"/>
          </a:xfrm>
          <a:custGeom>
            <a:avLst/>
            <a:gdLst>
              <a:gd name="T0" fmla="*/ 2147483647 w 84"/>
              <a:gd name="T1" fmla="*/ 2147483647 h 149"/>
              <a:gd name="T2" fmla="*/ 2147483647 w 84"/>
              <a:gd name="T3" fmla="*/ 2147483647 h 149"/>
              <a:gd name="T4" fmla="*/ 2147483647 w 84"/>
              <a:gd name="T5" fmla="*/ 0 h 149"/>
              <a:gd name="T6" fmla="*/ 2147483647 w 84"/>
              <a:gd name="T7" fmla="*/ 2147483647 h 149"/>
              <a:gd name="T8" fmla="*/ 2147483647 w 84"/>
              <a:gd name="T9" fmla="*/ 2147483647 h 149"/>
              <a:gd name="T10" fmla="*/ 2147483647 w 84"/>
              <a:gd name="T11" fmla="*/ 2147483647 h 149"/>
              <a:gd name="T12" fmla="*/ 2147483647 w 84"/>
              <a:gd name="T13" fmla="*/ 2147483647 h 149"/>
              <a:gd name="T14" fmla="*/ 0 w 84"/>
              <a:gd name="T15" fmla="*/ 2147483647 h 149"/>
              <a:gd name="T16" fmla="*/ 2147483647 w 84"/>
              <a:gd name="T17" fmla="*/ 2147483647 h 149"/>
              <a:gd name="T18" fmla="*/ 2147483647 w 84"/>
              <a:gd name="T19" fmla="*/ 2147483647 h 149"/>
              <a:gd name="T20" fmla="*/ 2147483647 w 84"/>
              <a:gd name="T21" fmla="*/ 2147483647 h 149"/>
              <a:gd name="T22" fmla="*/ 2147483647 w 84"/>
              <a:gd name="T23" fmla="*/ 2147483647 h 149"/>
              <a:gd name="T24" fmla="*/ 2147483647 w 84"/>
              <a:gd name="T25" fmla="*/ 2147483647 h 149"/>
              <a:gd name="T26" fmla="*/ 2147483647 w 84"/>
              <a:gd name="T27" fmla="*/ 2147483647 h 149"/>
              <a:gd name="T28" fmla="*/ 2147483647 w 84"/>
              <a:gd name="T29" fmla="*/ 2147483647 h 149"/>
              <a:gd name="T30" fmla="*/ 2147483647 w 84"/>
              <a:gd name="T31" fmla="*/ 2147483647 h 149"/>
              <a:gd name="T32" fmla="*/ 2147483647 w 84"/>
              <a:gd name="T33" fmla="*/ 2147483647 h 149"/>
              <a:gd name="T34" fmla="*/ 2147483647 w 84"/>
              <a:gd name="T35" fmla="*/ 2147483647 h 1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4"/>
              <a:gd name="T55" fmla="*/ 0 h 149"/>
              <a:gd name="T56" fmla="*/ 84 w 84"/>
              <a:gd name="T57" fmla="*/ 149 h 1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4" h="149">
                <a:moveTo>
                  <a:pt x="68" y="16"/>
                </a:moveTo>
                <a:lnTo>
                  <a:pt x="44" y="10"/>
                </a:lnTo>
                <a:lnTo>
                  <a:pt x="34" y="0"/>
                </a:lnTo>
                <a:lnTo>
                  <a:pt x="14" y="16"/>
                </a:lnTo>
                <a:lnTo>
                  <a:pt x="26" y="31"/>
                </a:lnTo>
                <a:lnTo>
                  <a:pt x="24" y="53"/>
                </a:lnTo>
                <a:lnTo>
                  <a:pt x="4" y="48"/>
                </a:lnTo>
                <a:lnTo>
                  <a:pt x="0" y="78"/>
                </a:lnTo>
                <a:lnTo>
                  <a:pt x="3" y="108"/>
                </a:lnTo>
                <a:lnTo>
                  <a:pt x="48" y="122"/>
                </a:lnTo>
                <a:lnTo>
                  <a:pt x="72" y="149"/>
                </a:lnTo>
                <a:lnTo>
                  <a:pt x="84" y="126"/>
                </a:lnTo>
                <a:lnTo>
                  <a:pt x="62" y="113"/>
                </a:lnTo>
                <a:lnTo>
                  <a:pt x="54" y="85"/>
                </a:lnTo>
                <a:lnTo>
                  <a:pt x="72" y="78"/>
                </a:lnTo>
                <a:lnTo>
                  <a:pt x="82" y="56"/>
                </a:lnTo>
                <a:lnTo>
                  <a:pt x="84" y="40"/>
                </a:lnTo>
                <a:lnTo>
                  <a:pt x="68" y="16"/>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91" name="Freeform 147" descr="Large grid"/>
          <p:cNvSpPr>
            <a:spLocks/>
          </p:cNvSpPr>
          <p:nvPr/>
        </p:nvSpPr>
        <p:spPr bwMode="auto">
          <a:xfrm rot="-350899">
            <a:off x="7899572" y="2734874"/>
            <a:ext cx="31750" cy="57150"/>
          </a:xfrm>
          <a:custGeom>
            <a:avLst/>
            <a:gdLst>
              <a:gd name="T0" fmla="*/ 2147483647 w 84"/>
              <a:gd name="T1" fmla="*/ 2147483647 h 149"/>
              <a:gd name="T2" fmla="*/ 2147483647 w 84"/>
              <a:gd name="T3" fmla="*/ 2147483647 h 149"/>
              <a:gd name="T4" fmla="*/ 2147483647 w 84"/>
              <a:gd name="T5" fmla="*/ 0 h 149"/>
              <a:gd name="T6" fmla="*/ 2147483647 w 84"/>
              <a:gd name="T7" fmla="*/ 2147483647 h 149"/>
              <a:gd name="T8" fmla="*/ 2147483647 w 84"/>
              <a:gd name="T9" fmla="*/ 2147483647 h 149"/>
              <a:gd name="T10" fmla="*/ 2147483647 w 84"/>
              <a:gd name="T11" fmla="*/ 2147483647 h 149"/>
              <a:gd name="T12" fmla="*/ 2147483647 w 84"/>
              <a:gd name="T13" fmla="*/ 2147483647 h 149"/>
              <a:gd name="T14" fmla="*/ 0 w 84"/>
              <a:gd name="T15" fmla="*/ 2147483647 h 149"/>
              <a:gd name="T16" fmla="*/ 2147483647 w 84"/>
              <a:gd name="T17" fmla="*/ 2147483647 h 149"/>
              <a:gd name="T18" fmla="*/ 2147483647 w 84"/>
              <a:gd name="T19" fmla="*/ 2147483647 h 149"/>
              <a:gd name="T20" fmla="*/ 2147483647 w 84"/>
              <a:gd name="T21" fmla="*/ 2147483647 h 149"/>
              <a:gd name="T22" fmla="*/ 2147483647 w 84"/>
              <a:gd name="T23" fmla="*/ 2147483647 h 149"/>
              <a:gd name="T24" fmla="*/ 2147483647 w 84"/>
              <a:gd name="T25" fmla="*/ 2147483647 h 149"/>
              <a:gd name="T26" fmla="*/ 2147483647 w 84"/>
              <a:gd name="T27" fmla="*/ 2147483647 h 149"/>
              <a:gd name="T28" fmla="*/ 2147483647 w 84"/>
              <a:gd name="T29" fmla="*/ 2147483647 h 149"/>
              <a:gd name="T30" fmla="*/ 2147483647 w 84"/>
              <a:gd name="T31" fmla="*/ 2147483647 h 149"/>
              <a:gd name="T32" fmla="*/ 2147483647 w 84"/>
              <a:gd name="T33" fmla="*/ 2147483647 h 149"/>
              <a:gd name="T34" fmla="*/ 2147483647 w 84"/>
              <a:gd name="T35" fmla="*/ 2147483647 h 1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4"/>
              <a:gd name="T55" fmla="*/ 0 h 149"/>
              <a:gd name="T56" fmla="*/ 84 w 84"/>
              <a:gd name="T57" fmla="*/ 149 h 1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4" h="149">
                <a:moveTo>
                  <a:pt x="68" y="16"/>
                </a:moveTo>
                <a:lnTo>
                  <a:pt x="44" y="10"/>
                </a:lnTo>
                <a:lnTo>
                  <a:pt x="34" y="0"/>
                </a:lnTo>
                <a:lnTo>
                  <a:pt x="14" y="16"/>
                </a:lnTo>
                <a:lnTo>
                  <a:pt x="26" y="31"/>
                </a:lnTo>
                <a:lnTo>
                  <a:pt x="24" y="53"/>
                </a:lnTo>
                <a:lnTo>
                  <a:pt x="4" y="48"/>
                </a:lnTo>
                <a:lnTo>
                  <a:pt x="0" y="78"/>
                </a:lnTo>
                <a:lnTo>
                  <a:pt x="3" y="108"/>
                </a:lnTo>
                <a:lnTo>
                  <a:pt x="48" y="122"/>
                </a:lnTo>
                <a:lnTo>
                  <a:pt x="72" y="149"/>
                </a:lnTo>
                <a:lnTo>
                  <a:pt x="84" y="126"/>
                </a:lnTo>
                <a:lnTo>
                  <a:pt x="62" y="113"/>
                </a:lnTo>
                <a:lnTo>
                  <a:pt x="54" y="85"/>
                </a:lnTo>
                <a:lnTo>
                  <a:pt x="72" y="78"/>
                </a:lnTo>
                <a:lnTo>
                  <a:pt x="82" y="56"/>
                </a:lnTo>
                <a:lnTo>
                  <a:pt x="84" y="40"/>
                </a:lnTo>
                <a:lnTo>
                  <a:pt x="68" y="16"/>
                </a:lnTo>
              </a:path>
            </a:pathLst>
          </a:custGeom>
          <a:solidFill>
            <a:schemeClr val="tx2">
              <a:lumMod val="40000"/>
              <a:lumOff val="60000"/>
            </a:schemeClr>
          </a:solidFill>
          <a:ln w="6350">
            <a:solidFill>
              <a:schemeClr val="tx1"/>
            </a:solidFill>
            <a:round/>
            <a:headEnd/>
            <a:tailEnd/>
          </a:ln>
        </p:spPr>
        <p:txBody>
          <a:bodyPr/>
          <a:lstStyle/>
          <a:p>
            <a:pPr>
              <a:buFontTx/>
              <a:buChar char="•"/>
            </a:pPr>
            <a:endParaRPr lang="en-US" i="1">
              <a:solidFill>
                <a:srgbClr val="333399"/>
              </a:solidFill>
              <a:latin typeface="Arial" charset="0"/>
              <a:cs typeface="+mn-cs"/>
            </a:endParaRPr>
          </a:p>
        </p:txBody>
      </p:sp>
      <p:sp>
        <p:nvSpPr>
          <p:cNvPr id="149" name="Freeform 148" descr="Large grid"/>
          <p:cNvSpPr>
            <a:spLocks/>
          </p:cNvSpPr>
          <p:nvPr/>
        </p:nvSpPr>
        <p:spPr bwMode="auto">
          <a:xfrm rot="21249101">
            <a:off x="8032922" y="2745987"/>
            <a:ext cx="14288" cy="12700"/>
          </a:xfrm>
          <a:custGeom>
            <a:avLst/>
            <a:gdLst>
              <a:gd name="T0" fmla="*/ 2147483647 w 34"/>
              <a:gd name="T1" fmla="*/ 2147483647 h 41"/>
              <a:gd name="T2" fmla="*/ 2147483647 w 34"/>
              <a:gd name="T3" fmla="*/ 0 h 41"/>
              <a:gd name="T4" fmla="*/ 2147483647 w 34"/>
              <a:gd name="T5" fmla="*/ 2147483647 h 41"/>
              <a:gd name="T6" fmla="*/ 0 w 34"/>
              <a:gd name="T7" fmla="*/ 2147483647 h 41"/>
              <a:gd name="T8" fmla="*/ 2147483647 w 34"/>
              <a:gd name="T9" fmla="*/ 2147483647 h 41"/>
              <a:gd name="T10" fmla="*/ 2147483647 w 34"/>
              <a:gd name="T11" fmla="*/ 2147483647 h 41"/>
              <a:gd name="T12" fmla="*/ 2147483647 w 34"/>
              <a:gd name="T13" fmla="*/ 2147483647 h 41"/>
              <a:gd name="T14" fmla="*/ 0 60000 65536"/>
              <a:gd name="T15" fmla="*/ 0 60000 65536"/>
              <a:gd name="T16" fmla="*/ 0 60000 65536"/>
              <a:gd name="T17" fmla="*/ 0 60000 65536"/>
              <a:gd name="T18" fmla="*/ 0 60000 65536"/>
              <a:gd name="T19" fmla="*/ 0 60000 65536"/>
              <a:gd name="T20" fmla="*/ 0 60000 65536"/>
              <a:gd name="T21" fmla="*/ 0 w 34"/>
              <a:gd name="T22" fmla="*/ 0 h 41"/>
              <a:gd name="T23" fmla="*/ 34 w 34"/>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41">
                <a:moveTo>
                  <a:pt x="34" y="15"/>
                </a:moveTo>
                <a:lnTo>
                  <a:pt x="26" y="0"/>
                </a:lnTo>
                <a:lnTo>
                  <a:pt x="6" y="4"/>
                </a:lnTo>
                <a:lnTo>
                  <a:pt x="0" y="27"/>
                </a:lnTo>
                <a:lnTo>
                  <a:pt x="15" y="41"/>
                </a:lnTo>
                <a:lnTo>
                  <a:pt x="33" y="41"/>
                </a:lnTo>
                <a:lnTo>
                  <a:pt x="34" y="15"/>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93" name="Freeform 149" descr="Large grid"/>
          <p:cNvSpPr>
            <a:spLocks/>
          </p:cNvSpPr>
          <p:nvPr/>
        </p:nvSpPr>
        <p:spPr bwMode="auto">
          <a:xfrm rot="-350899">
            <a:off x="8032922" y="2745987"/>
            <a:ext cx="14288" cy="12700"/>
          </a:xfrm>
          <a:custGeom>
            <a:avLst/>
            <a:gdLst>
              <a:gd name="T0" fmla="*/ 2147483647 w 34"/>
              <a:gd name="T1" fmla="*/ 2147483647 h 41"/>
              <a:gd name="T2" fmla="*/ 2147483647 w 34"/>
              <a:gd name="T3" fmla="*/ 0 h 41"/>
              <a:gd name="T4" fmla="*/ 2147483647 w 34"/>
              <a:gd name="T5" fmla="*/ 2147483647 h 41"/>
              <a:gd name="T6" fmla="*/ 0 w 34"/>
              <a:gd name="T7" fmla="*/ 2147483647 h 41"/>
              <a:gd name="T8" fmla="*/ 2147483647 w 34"/>
              <a:gd name="T9" fmla="*/ 2147483647 h 41"/>
              <a:gd name="T10" fmla="*/ 2147483647 w 34"/>
              <a:gd name="T11" fmla="*/ 2147483647 h 41"/>
              <a:gd name="T12" fmla="*/ 2147483647 w 34"/>
              <a:gd name="T13" fmla="*/ 2147483647 h 41"/>
              <a:gd name="T14" fmla="*/ 0 60000 65536"/>
              <a:gd name="T15" fmla="*/ 0 60000 65536"/>
              <a:gd name="T16" fmla="*/ 0 60000 65536"/>
              <a:gd name="T17" fmla="*/ 0 60000 65536"/>
              <a:gd name="T18" fmla="*/ 0 60000 65536"/>
              <a:gd name="T19" fmla="*/ 0 60000 65536"/>
              <a:gd name="T20" fmla="*/ 0 60000 65536"/>
              <a:gd name="T21" fmla="*/ 0 w 34"/>
              <a:gd name="T22" fmla="*/ 0 h 41"/>
              <a:gd name="T23" fmla="*/ 34 w 34"/>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41">
                <a:moveTo>
                  <a:pt x="34" y="15"/>
                </a:moveTo>
                <a:lnTo>
                  <a:pt x="26" y="0"/>
                </a:lnTo>
                <a:lnTo>
                  <a:pt x="6" y="4"/>
                </a:lnTo>
                <a:lnTo>
                  <a:pt x="0" y="27"/>
                </a:lnTo>
                <a:lnTo>
                  <a:pt x="15" y="41"/>
                </a:lnTo>
                <a:lnTo>
                  <a:pt x="33" y="41"/>
                </a:lnTo>
                <a:lnTo>
                  <a:pt x="34" y="15"/>
                </a:lnTo>
              </a:path>
            </a:pathLst>
          </a:custGeom>
          <a:solidFill>
            <a:srgbClr val="0070C0"/>
          </a:solidFill>
          <a:ln w="9525">
            <a:solidFill>
              <a:schemeClr val="tx1"/>
            </a:solidFill>
            <a:round/>
            <a:headEnd/>
            <a:tailEnd/>
          </a:ln>
        </p:spPr>
        <p:txBody>
          <a:bodyPr/>
          <a:lstStyle/>
          <a:p>
            <a:endParaRPr lang="en-US" i="1"/>
          </a:p>
        </p:txBody>
      </p:sp>
      <p:sp>
        <p:nvSpPr>
          <p:cNvPr id="151" name="Freeform 150" descr="Large grid"/>
          <p:cNvSpPr>
            <a:spLocks/>
          </p:cNvSpPr>
          <p:nvPr/>
        </p:nvSpPr>
        <p:spPr bwMode="auto">
          <a:xfrm rot="21249101">
            <a:off x="8080547" y="2731699"/>
            <a:ext cx="26988" cy="34925"/>
          </a:xfrm>
          <a:custGeom>
            <a:avLst/>
            <a:gdLst>
              <a:gd name="T0" fmla="*/ 2147483647 w 79"/>
              <a:gd name="T1" fmla="*/ 2147483647 h 92"/>
              <a:gd name="T2" fmla="*/ 2147483647 w 79"/>
              <a:gd name="T3" fmla="*/ 2147483647 h 92"/>
              <a:gd name="T4" fmla="*/ 2147483647 w 79"/>
              <a:gd name="T5" fmla="*/ 0 h 92"/>
              <a:gd name="T6" fmla="*/ 2147483647 w 79"/>
              <a:gd name="T7" fmla="*/ 2147483647 h 92"/>
              <a:gd name="T8" fmla="*/ 2147483647 w 79"/>
              <a:gd name="T9" fmla="*/ 2147483647 h 92"/>
              <a:gd name="T10" fmla="*/ 2147483647 w 79"/>
              <a:gd name="T11" fmla="*/ 2147483647 h 92"/>
              <a:gd name="T12" fmla="*/ 2147483647 w 79"/>
              <a:gd name="T13" fmla="*/ 2147483647 h 92"/>
              <a:gd name="T14" fmla="*/ 0 w 79"/>
              <a:gd name="T15" fmla="*/ 2147483647 h 92"/>
              <a:gd name="T16" fmla="*/ 2147483647 w 79"/>
              <a:gd name="T17" fmla="*/ 2147483647 h 92"/>
              <a:gd name="T18" fmla="*/ 2147483647 w 79"/>
              <a:gd name="T19" fmla="*/ 2147483647 h 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9"/>
              <a:gd name="T31" fmla="*/ 0 h 92"/>
              <a:gd name="T32" fmla="*/ 79 w 79"/>
              <a:gd name="T33" fmla="*/ 92 h 9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9" h="92">
                <a:moveTo>
                  <a:pt x="55" y="92"/>
                </a:moveTo>
                <a:lnTo>
                  <a:pt x="66" y="79"/>
                </a:lnTo>
                <a:lnTo>
                  <a:pt x="79" y="0"/>
                </a:lnTo>
                <a:lnTo>
                  <a:pt x="68" y="11"/>
                </a:lnTo>
                <a:lnTo>
                  <a:pt x="22" y="34"/>
                </a:lnTo>
                <a:lnTo>
                  <a:pt x="21" y="59"/>
                </a:lnTo>
                <a:lnTo>
                  <a:pt x="8" y="70"/>
                </a:lnTo>
                <a:lnTo>
                  <a:pt x="0" y="87"/>
                </a:lnTo>
                <a:lnTo>
                  <a:pt x="31" y="80"/>
                </a:lnTo>
                <a:lnTo>
                  <a:pt x="55" y="92"/>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95" name="Freeform 151" descr="Large grid"/>
          <p:cNvSpPr>
            <a:spLocks/>
          </p:cNvSpPr>
          <p:nvPr/>
        </p:nvSpPr>
        <p:spPr bwMode="auto">
          <a:xfrm rot="-350899">
            <a:off x="8080547" y="2731699"/>
            <a:ext cx="26988" cy="34925"/>
          </a:xfrm>
          <a:custGeom>
            <a:avLst/>
            <a:gdLst>
              <a:gd name="T0" fmla="*/ 2147483647 w 79"/>
              <a:gd name="T1" fmla="*/ 2147483647 h 92"/>
              <a:gd name="T2" fmla="*/ 2147483647 w 79"/>
              <a:gd name="T3" fmla="*/ 2147483647 h 92"/>
              <a:gd name="T4" fmla="*/ 2147483647 w 79"/>
              <a:gd name="T5" fmla="*/ 0 h 92"/>
              <a:gd name="T6" fmla="*/ 2147483647 w 79"/>
              <a:gd name="T7" fmla="*/ 2147483647 h 92"/>
              <a:gd name="T8" fmla="*/ 2147483647 w 79"/>
              <a:gd name="T9" fmla="*/ 2147483647 h 92"/>
              <a:gd name="T10" fmla="*/ 2147483647 w 79"/>
              <a:gd name="T11" fmla="*/ 2147483647 h 92"/>
              <a:gd name="T12" fmla="*/ 2147483647 w 79"/>
              <a:gd name="T13" fmla="*/ 2147483647 h 92"/>
              <a:gd name="T14" fmla="*/ 0 w 79"/>
              <a:gd name="T15" fmla="*/ 2147483647 h 92"/>
              <a:gd name="T16" fmla="*/ 2147483647 w 79"/>
              <a:gd name="T17" fmla="*/ 2147483647 h 92"/>
              <a:gd name="T18" fmla="*/ 2147483647 w 79"/>
              <a:gd name="T19" fmla="*/ 2147483647 h 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9"/>
              <a:gd name="T31" fmla="*/ 0 h 92"/>
              <a:gd name="T32" fmla="*/ 79 w 79"/>
              <a:gd name="T33" fmla="*/ 92 h 9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9" h="92">
                <a:moveTo>
                  <a:pt x="55" y="92"/>
                </a:moveTo>
                <a:lnTo>
                  <a:pt x="66" y="79"/>
                </a:lnTo>
                <a:lnTo>
                  <a:pt x="79" y="0"/>
                </a:lnTo>
                <a:lnTo>
                  <a:pt x="68" y="11"/>
                </a:lnTo>
                <a:lnTo>
                  <a:pt x="22" y="34"/>
                </a:lnTo>
                <a:lnTo>
                  <a:pt x="21" y="59"/>
                </a:lnTo>
                <a:lnTo>
                  <a:pt x="8" y="70"/>
                </a:lnTo>
                <a:lnTo>
                  <a:pt x="0" y="87"/>
                </a:lnTo>
                <a:lnTo>
                  <a:pt x="31" y="80"/>
                </a:lnTo>
                <a:lnTo>
                  <a:pt x="55" y="92"/>
                </a:lnTo>
              </a:path>
            </a:pathLst>
          </a:custGeom>
          <a:solidFill>
            <a:srgbClr val="0070C0"/>
          </a:solidFill>
          <a:ln w="9525">
            <a:solidFill>
              <a:schemeClr val="tx1"/>
            </a:solidFill>
            <a:round/>
            <a:headEnd/>
            <a:tailEnd/>
          </a:ln>
        </p:spPr>
        <p:txBody>
          <a:bodyPr/>
          <a:lstStyle/>
          <a:p>
            <a:endParaRPr lang="en-US" i="1"/>
          </a:p>
        </p:txBody>
      </p:sp>
      <p:sp>
        <p:nvSpPr>
          <p:cNvPr id="153" name="Freeform 152"/>
          <p:cNvSpPr>
            <a:spLocks/>
          </p:cNvSpPr>
          <p:nvPr/>
        </p:nvSpPr>
        <p:spPr bwMode="auto">
          <a:xfrm rot="21249101">
            <a:off x="7439197" y="5736837"/>
            <a:ext cx="333375" cy="217487"/>
          </a:xfrm>
          <a:custGeom>
            <a:avLst/>
            <a:gdLst>
              <a:gd name="T0" fmla="*/ 2147483647 w 908"/>
              <a:gd name="T1" fmla="*/ 2147483647 h 591"/>
              <a:gd name="T2" fmla="*/ 2147483647 w 908"/>
              <a:gd name="T3" fmla="*/ 2147483647 h 591"/>
              <a:gd name="T4" fmla="*/ 2147483647 w 908"/>
              <a:gd name="T5" fmla="*/ 2147483647 h 591"/>
              <a:gd name="T6" fmla="*/ 2147483647 w 908"/>
              <a:gd name="T7" fmla="*/ 2147483647 h 591"/>
              <a:gd name="T8" fmla="*/ 2147483647 w 908"/>
              <a:gd name="T9" fmla="*/ 2147483647 h 591"/>
              <a:gd name="T10" fmla="*/ 2147483647 w 908"/>
              <a:gd name="T11" fmla="*/ 2147483647 h 591"/>
              <a:gd name="T12" fmla="*/ 2147483647 w 908"/>
              <a:gd name="T13" fmla="*/ 2147483647 h 591"/>
              <a:gd name="T14" fmla="*/ 2147483647 w 908"/>
              <a:gd name="T15" fmla="*/ 2147483647 h 591"/>
              <a:gd name="T16" fmla="*/ 2147483647 w 908"/>
              <a:gd name="T17" fmla="*/ 2147483647 h 591"/>
              <a:gd name="T18" fmla="*/ 2147483647 w 908"/>
              <a:gd name="T19" fmla="*/ 2147483647 h 591"/>
              <a:gd name="T20" fmla="*/ 2147483647 w 908"/>
              <a:gd name="T21" fmla="*/ 2147483647 h 591"/>
              <a:gd name="T22" fmla="*/ 2147483647 w 908"/>
              <a:gd name="T23" fmla="*/ 2147483647 h 591"/>
              <a:gd name="T24" fmla="*/ 2147483647 w 908"/>
              <a:gd name="T25" fmla="*/ 2147483647 h 591"/>
              <a:gd name="T26" fmla="*/ 2147483647 w 908"/>
              <a:gd name="T27" fmla="*/ 2147483647 h 591"/>
              <a:gd name="T28" fmla="*/ 2147483647 w 908"/>
              <a:gd name="T29" fmla="*/ 2147483647 h 591"/>
              <a:gd name="T30" fmla="*/ 0 w 908"/>
              <a:gd name="T31" fmla="*/ 2147483647 h 591"/>
              <a:gd name="T32" fmla="*/ 2147483647 w 908"/>
              <a:gd name="T33" fmla="*/ 2147483647 h 591"/>
              <a:gd name="T34" fmla="*/ 2147483647 w 908"/>
              <a:gd name="T35" fmla="*/ 2147483647 h 591"/>
              <a:gd name="T36" fmla="*/ 2147483647 w 908"/>
              <a:gd name="T37" fmla="*/ 2147483647 h 591"/>
              <a:gd name="T38" fmla="*/ 2147483647 w 908"/>
              <a:gd name="T39" fmla="*/ 2147483647 h 591"/>
              <a:gd name="T40" fmla="*/ 2147483647 w 908"/>
              <a:gd name="T41" fmla="*/ 2147483647 h 591"/>
              <a:gd name="T42" fmla="*/ 2147483647 w 908"/>
              <a:gd name="T43" fmla="*/ 0 h 591"/>
              <a:gd name="T44" fmla="*/ 2147483647 w 908"/>
              <a:gd name="T45" fmla="*/ 2147483647 h 591"/>
              <a:gd name="T46" fmla="*/ 2147483647 w 908"/>
              <a:gd name="T47" fmla="*/ 2147483647 h 591"/>
              <a:gd name="T48" fmla="*/ 2147483647 w 908"/>
              <a:gd name="T49" fmla="*/ 2147483647 h 591"/>
              <a:gd name="T50" fmla="*/ 2147483647 w 908"/>
              <a:gd name="T51" fmla="*/ 2147483647 h 591"/>
              <a:gd name="T52" fmla="*/ 2147483647 w 908"/>
              <a:gd name="T53" fmla="*/ 2147483647 h 591"/>
              <a:gd name="T54" fmla="*/ 2147483647 w 908"/>
              <a:gd name="T55" fmla="*/ 2147483647 h 591"/>
              <a:gd name="T56" fmla="*/ 2147483647 w 908"/>
              <a:gd name="T57" fmla="*/ 2147483647 h 591"/>
              <a:gd name="T58" fmla="*/ 2147483647 w 908"/>
              <a:gd name="T59" fmla="*/ 2147483647 h 59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908"/>
              <a:gd name="T91" fmla="*/ 0 h 591"/>
              <a:gd name="T92" fmla="*/ 908 w 908"/>
              <a:gd name="T93" fmla="*/ 591 h 59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908" h="591">
                <a:moveTo>
                  <a:pt x="908" y="20"/>
                </a:moveTo>
                <a:lnTo>
                  <a:pt x="889" y="24"/>
                </a:lnTo>
                <a:lnTo>
                  <a:pt x="891" y="28"/>
                </a:lnTo>
                <a:lnTo>
                  <a:pt x="882" y="84"/>
                </a:lnTo>
                <a:lnTo>
                  <a:pt x="741" y="326"/>
                </a:lnTo>
                <a:lnTo>
                  <a:pt x="737" y="354"/>
                </a:lnTo>
                <a:lnTo>
                  <a:pt x="757" y="377"/>
                </a:lnTo>
                <a:lnTo>
                  <a:pt x="780" y="469"/>
                </a:lnTo>
                <a:lnTo>
                  <a:pt x="736" y="591"/>
                </a:lnTo>
                <a:lnTo>
                  <a:pt x="594" y="566"/>
                </a:lnTo>
                <a:lnTo>
                  <a:pt x="498" y="456"/>
                </a:lnTo>
                <a:lnTo>
                  <a:pt x="337" y="393"/>
                </a:lnTo>
                <a:lnTo>
                  <a:pt x="183" y="266"/>
                </a:lnTo>
                <a:lnTo>
                  <a:pt x="34" y="205"/>
                </a:lnTo>
                <a:lnTo>
                  <a:pt x="8" y="165"/>
                </a:lnTo>
                <a:lnTo>
                  <a:pt x="0" y="90"/>
                </a:lnTo>
                <a:lnTo>
                  <a:pt x="12" y="47"/>
                </a:lnTo>
                <a:lnTo>
                  <a:pt x="38" y="8"/>
                </a:lnTo>
                <a:lnTo>
                  <a:pt x="61" y="1"/>
                </a:lnTo>
                <a:lnTo>
                  <a:pt x="105" y="40"/>
                </a:lnTo>
                <a:lnTo>
                  <a:pt x="138" y="39"/>
                </a:lnTo>
                <a:lnTo>
                  <a:pt x="227" y="0"/>
                </a:lnTo>
                <a:lnTo>
                  <a:pt x="331" y="59"/>
                </a:lnTo>
                <a:lnTo>
                  <a:pt x="349" y="99"/>
                </a:lnTo>
                <a:lnTo>
                  <a:pt x="587" y="85"/>
                </a:lnTo>
                <a:lnTo>
                  <a:pt x="677" y="53"/>
                </a:lnTo>
                <a:lnTo>
                  <a:pt x="773" y="59"/>
                </a:lnTo>
                <a:lnTo>
                  <a:pt x="805" y="33"/>
                </a:lnTo>
                <a:lnTo>
                  <a:pt x="866" y="33"/>
                </a:lnTo>
                <a:lnTo>
                  <a:pt x="908" y="20"/>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97" name="Freeform 153"/>
          <p:cNvSpPr>
            <a:spLocks/>
          </p:cNvSpPr>
          <p:nvPr/>
        </p:nvSpPr>
        <p:spPr bwMode="auto">
          <a:xfrm rot="-350899">
            <a:off x="7439197" y="5736837"/>
            <a:ext cx="333375" cy="217487"/>
          </a:xfrm>
          <a:custGeom>
            <a:avLst/>
            <a:gdLst>
              <a:gd name="T0" fmla="*/ 2147483647 w 908"/>
              <a:gd name="T1" fmla="*/ 2147483647 h 591"/>
              <a:gd name="T2" fmla="*/ 2147483647 w 908"/>
              <a:gd name="T3" fmla="*/ 2147483647 h 591"/>
              <a:gd name="T4" fmla="*/ 2147483647 w 908"/>
              <a:gd name="T5" fmla="*/ 2147483647 h 591"/>
              <a:gd name="T6" fmla="*/ 2147483647 w 908"/>
              <a:gd name="T7" fmla="*/ 2147483647 h 591"/>
              <a:gd name="T8" fmla="*/ 2147483647 w 908"/>
              <a:gd name="T9" fmla="*/ 2147483647 h 591"/>
              <a:gd name="T10" fmla="*/ 2147483647 w 908"/>
              <a:gd name="T11" fmla="*/ 2147483647 h 591"/>
              <a:gd name="T12" fmla="*/ 2147483647 w 908"/>
              <a:gd name="T13" fmla="*/ 2147483647 h 591"/>
              <a:gd name="T14" fmla="*/ 2147483647 w 908"/>
              <a:gd name="T15" fmla="*/ 2147483647 h 591"/>
              <a:gd name="T16" fmla="*/ 2147483647 w 908"/>
              <a:gd name="T17" fmla="*/ 2147483647 h 591"/>
              <a:gd name="T18" fmla="*/ 2147483647 w 908"/>
              <a:gd name="T19" fmla="*/ 2147483647 h 591"/>
              <a:gd name="T20" fmla="*/ 2147483647 w 908"/>
              <a:gd name="T21" fmla="*/ 2147483647 h 591"/>
              <a:gd name="T22" fmla="*/ 2147483647 w 908"/>
              <a:gd name="T23" fmla="*/ 2147483647 h 591"/>
              <a:gd name="T24" fmla="*/ 2147483647 w 908"/>
              <a:gd name="T25" fmla="*/ 2147483647 h 591"/>
              <a:gd name="T26" fmla="*/ 2147483647 w 908"/>
              <a:gd name="T27" fmla="*/ 2147483647 h 591"/>
              <a:gd name="T28" fmla="*/ 2147483647 w 908"/>
              <a:gd name="T29" fmla="*/ 2147483647 h 591"/>
              <a:gd name="T30" fmla="*/ 0 w 908"/>
              <a:gd name="T31" fmla="*/ 2147483647 h 591"/>
              <a:gd name="T32" fmla="*/ 2147483647 w 908"/>
              <a:gd name="T33" fmla="*/ 2147483647 h 591"/>
              <a:gd name="T34" fmla="*/ 2147483647 w 908"/>
              <a:gd name="T35" fmla="*/ 2147483647 h 591"/>
              <a:gd name="T36" fmla="*/ 2147483647 w 908"/>
              <a:gd name="T37" fmla="*/ 2147483647 h 591"/>
              <a:gd name="T38" fmla="*/ 2147483647 w 908"/>
              <a:gd name="T39" fmla="*/ 2147483647 h 591"/>
              <a:gd name="T40" fmla="*/ 2147483647 w 908"/>
              <a:gd name="T41" fmla="*/ 2147483647 h 591"/>
              <a:gd name="T42" fmla="*/ 2147483647 w 908"/>
              <a:gd name="T43" fmla="*/ 0 h 591"/>
              <a:gd name="T44" fmla="*/ 2147483647 w 908"/>
              <a:gd name="T45" fmla="*/ 2147483647 h 591"/>
              <a:gd name="T46" fmla="*/ 2147483647 w 908"/>
              <a:gd name="T47" fmla="*/ 2147483647 h 591"/>
              <a:gd name="T48" fmla="*/ 2147483647 w 908"/>
              <a:gd name="T49" fmla="*/ 2147483647 h 591"/>
              <a:gd name="T50" fmla="*/ 2147483647 w 908"/>
              <a:gd name="T51" fmla="*/ 2147483647 h 591"/>
              <a:gd name="T52" fmla="*/ 2147483647 w 908"/>
              <a:gd name="T53" fmla="*/ 2147483647 h 591"/>
              <a:gd name="T54" fmla="*/ 2147483647 w 908"/>
              <a:gd name="T55" fmla="*/ 2147483647 h 591"/>
              <a:gd name="T56" fmla="*/ 2147483647 w 908"/>
              <a:gd name="T57" fmla="*/ 2147483647 h 591"/>
              <a:gd name="T58" fmla="*/ 2147483647 w 908"/>
              <a:gd name="T59" fmla="*/ 2147483647 h 59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908"/>
              <a:gd name="T91" fmla="*/ 0 h 591"/>
              <a:gd name="T92" fmla="*/ 908 w 908"/>
              <a:gd name="T93" fmla="*/ 591 h 59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908" h="591">
                <a:moveTo>
                  <a:pt x="908" y="20"/>
                </a:moveTo>
                <a:lnTo>
                  <a:pt x="889" y="24"/>
                </a:lnTo>
                <a:lnTo>
                  <a:pt x="891" y="28"/>
                </a:lnTo>
                <a:lnTo>
                  <a:pt x="882" y="84"/>
                </a:lnTo>
                <a:lnTo>
                  <a:pt x="741" y="326"/>
                </a:lnTo>
                <a:lnTo>
                  <a:pt x="737" y="354"/>
                </a:lnTo>
                <a:lnTo>
                  <a:pt x="757" y="377"/>
                </a:lnTo>
                <a:lnTo>
                  <a:pt x="780" y="469"/>
                </a:lnTo>
                <a:lnTo>
                  <a:pt x="736" y="591"/>
                </a:lnTo>
                <a:lnTo>
                  <a:pt x="594" y="566"/>
                </a:lnTo>
                <a:lnTo>
                  <a:pt x="498" y="456"/>
                </a:lnTo>
                <a:lnTo>
                  <a:pt x="337" y="393"/>
                </a:lnTo>
                <a:lnTo>
                  <a:pt x="183" y="266"/>
                </a:lnTo>
                <a:lnTo>
                  <a:pt x="34" y="205"/>
                </a:lnTo>
                <a:lnTo>
                  <a:pt x="8" y="165"/>
                </a:lnTo>
                <a:lnTo>
                  <a:pt x="0" y="90"/>
                </a:lnTo>
                <a:lnTo>
                  <a:pt x="12" y="47"/>
                </a:lnTo>
                <a:lnTo>
                  <a:pt x="38" y="8"/>
                </a:lnTo>
                <a:lnTo>
                  <a:pt x="61" y="1"/>
                </a:lnTo>
                <a:lnTo>
                  <a:pt x="105" y="40"/>
                </a:lnTo>
                <a:lnTo>
                  <a:pt x="138" y="39"/>
                </a:lnTo>
                <a:lnTo>
                  <a:pt x="227" y="0"/>
                </a:lnTo>
                <a:lnTo>
                  <a:pt x="331" y="59"/>
                </a:lnTo>
                <a:lnTo>
                  <a:pt x="349" y="99"/>
                </a:lnTo>
                <a:lnTo>
                  <a:pt x="587" y="85"/>
                </a:lnTo>
                <a:lnTo>
                  <a:pt x="677" y="53"/>
                </a:lnTo>
                <a:lnTo>
                  <a:pt x="773" y="59"/>
                </a:lnTo>
                <a:lnTo>
                  <a:pt x="805" y="33"/>
                </a:lnTo>
                <a:lnTo>
                  <a:pt x="866" y="33"/>
                </a:lnTo>
                <a:lnTo>
                  <a:pt x="908" y="20"/>
                </a:lnTo>
              </a:path>
            </a:pathLst>
          </a:custGeom>
          <a:solidFill>
            <a:schemeClr val="tx2">
              <a:lumMod val="40000"/>
              <a:lumOff val="60000"/>
            </a:schemeClr>
          </a:solidFill>
          <a:ln w="6350">
            <a:solidFill>
              <a:schemeClr val="tx1"/>
            </a:solidFill>
            <a:round/>
            <a:headEnd/>
            <a:tailEnd/>
          </a:ln>
        </p:spPr>
        <p:txBody>
          <a:bodyPr/>
          <a:lstStyle/>
          <a:p>
            <a:pPr>
              <a:buFontTx/>
              <a:buChar char="•"/>
            </a:pPr>
            <a:endParaRPr lang="en-US" i="1">
              <a:solidFill>
                <a:srgbClr val="333399"/>
              </a:solidFill>
              <a:latin typeface="Arial" charset="0"/>
              <a:cs typeface="+mn-cs"/>
            </a:endParaRPr>
          </a:p>
        </p:txBody>
      </p:sp>
      <p:sp>
        <p:nvSpPr>
          <p:cNvPr id="155" name="Freeform 154"/>
          <p:cNvSpPr>
            <a:spLocks/>
          </p:cNvSpPr>
          <p:nvPr/>
        </p:nvSpPr>
        <p:spPr bwMode="auto">
          <a:xfrm rot="21249101">
            <a:off x="6999460" y="5330437"/>
            <a:ext cx="149225" cy="317500"/>
          </a:xfrm>
          <a:custGeom>
            <a:avLst/>
            <a:gdLst>
              <a:gd name="T0" fmla="*/ 2147483647 w 409"/>
              <a:gd name="T1" fmla="*/ 0 h 855"/>
              <a:gd name="T2" fmla="*/ 2147483647 w 409"/>
              <a:gd name="T3" fmla="*/ 2147483647 h 855"/>
              <a:gd name="T4" fmla="*/ 2147483647 w 409"/>
              <a:gd name="T5" fmla="*/ 2147483647 h 855"/>
              <a:gd name="T6" fmla="*/ 2147483647 w 409"/>
              <a:gd name="T7" fmla="*/ 2147483647 h 855"/>
              <a:gd name="T8" fmla="*/ 2147483647 w 409"/>
              <a:gd name="T9" fmla="*/ 2147483647 h 855"/>
              <a:gd name="T10" fmla="*/ 2147483647 w 409"/>
              <a:gd name="T11" fmla="*/ 2147483647 h 855"/>
              <a:gd name="T12" fmla="*/ 2147483647 w 409"/>
              <a:gd name="T13" fmla="*/ 2147483647 h 855"/>
              <a:gd name="T14" fmla="*/ 2147483647 w 409"/>
              <a:gd name="T15" fmla="*/ 2147483647 h 855"/>
              <a:gd name="T16" fmla="*/ 2147483647 w 409"/>
              <a:gd name="T17" fmla="*/ 2147483647 h 855"/>
              <a:gd name="T18" fmla="*/ 2147483647 w 409"/>
              <a:gd name="T19" fmla="*/ 2147483647 h 855"/>
              <a:gd name="T20" fmla="*/ 2147483647 w 409"/>
              <a:gd name="T21" fmla="*/ 2147483647 h 855"/>
              <a:gd name="T22" fmla="*/ 2147483647 w 409"/>
              <a:gd name="T23" fmla="*/ 2147483647 h 855"/>
              <a:gd name="T24" fmla="*/ 2147483647 w 409"/>
              <a:gd name="T25" fmla="*/ 2147483647 h 855"/>
              <a:gd name="T26" fmla="*/ 2147483647 w 409"/>
              <a:gd name="T27" fmla="*/ 2147483647 h 855"/>
              <a:gd name="T28" fmla="*/ 2147483647 w 409"/>
              <a:gd name="T29" fmla="*/ 2147483647 h 855"/>
              <a:gd name="T30" fmla="*/ 2147483647 w 409"/>
              <a:gd name="T31" fmla="*/ 2147483647 h 855"/>
              <a:gd name="T32" fmla="*/ 2147483647 w 409"/>
              <a:gd name="T33" fmla="*/ 2147483647 h 855"/>
              <a:gd name="T34" fmla="*/ 0 w 409"/>
              <a:gd name="T35" fmla="*/ 2147483647 h 855"/>
              <a:gd name="T36" fmla="*/ 2147483647 w 409"/>
              <a:gd name="T37" fmla="*/ 2147483647 h 855"/>
              <a:gd name="T38" fmla="*/ 2147483647 w 409"/>
              <a:gd name="T39" fmla="*/ 2147483647 h 855"/>
              <a:gd name="T40" fmla="*/ 2147483647 w 409"/>
              <a:gd name="T41" fmla="*/ 2147483647 h 855"/>
              <a:gd name="T42" fmla="*/ 2147483647 w 409"/>
              <a:gd name="T43" fmla="*/ 2147483647 h 855"/>
              <a:gd name="T44" fmla="*/ 2147483647 w 409"/>
              <a:gd name="T45" fmla="*/ 2147483647 h 855"/>
              <a:gd name="T46" fmla="*/ 2147483647 w 409"/>
              <a:gd name="T47" fmla="*/ 2147483647 h 855"/>
              <a:gd name="T48" fmla="*/ 2147483647 w 409"/>
              <a:gd name="T49" fmla="*/ 2147483647 h 855"/>
              <a:gd name="T50" fmla="*/ 2147483647 w 409"/>
              <a:gd name="T51" fmla="*/ 2147483647 h 855"/>
              <a:gd name="T52" fmla="*/ 2147483647 w 409"/>
              <a:gd name="T53" fmla="*/ 2147483647 h 855"/>
              <a:gd name="T54" fmla="*/ 2147483647 w 409"/>
              <a:gd name="T55" fmla="*/ 2147483647 h 855"/>
              <a:gd name="T56" fmla="*/ 2147483647 w 409"/>
              <a:gd name="T57" fmla="*/ 2147483647 h 855"/>
              <a:gd name="T58" fmla="*/ 2147483647 w 409"/>
              <a:gd name="T59" fmla="*/ 2147483647 h 855"/>
              <a:gd name="T60" fmla="*/ 2147483647 w 409"/>
              <a:gd name="T61" fmla="*/ 2147483647 h 855"/>
              <a:gd name="T62" fmla="*/ 2147483647 w 409"/>
              <a:gd name="T63" fmla="*/ 2147483647 h 855"/>
              <a:gd name="T64" fmla="*/ 2147483647 w 409"/>
              <a:gd name="T65" fmla="*/ 0 h 8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09"/>
              <a:gd name="T100" fmla="*/ 0 h 855"/>
              <a:gd name="T101" fmla="*/ 409 w 409"/>
              <a:gd name="T102" fmla="*/ 855 h 8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09" h="855">
                <a:moveTo>
                  <a:pt x="289" y="0"/>
                </a:moveTo>
                <a:lnTo>
                  <a:pt x="343" y="30"/>
                </a:lnTo>
                <a:lnTo>
                  <a:pt x="351" y="46"/>
                </a:lnTo>
                <a:lnTo>
                  <a:pt x="374" y="70"/>
                </a:lnTo>
                <a:lnTo>
                  <a:pt x="409" y="234"/>
                </a:lnTo>
                <a:lnTo>
                  <a:pt x="343" y="708"/>
                </a:lnTo>
                <a:lnTo>
                  <a:pt x="323" y="739"/>
                </a:lnTo>
                <a:lnTo>
                  <a:pt x="318" y="764"/>
                </a:lnTo>
                <a:lnTo>
                  <a:pt x="286" y="785"/>
                </a:lnTo>
                <a:lnTo>
                  <a:pt x="221" y="756"/>
                </a:lnTo>
                <a:lnTo>
                  <a:pt x="190" y="778"/>
                </a:lnTo>
                <a:lnTo>
                  <a:pt x="161" y="823"/>
                </a:lnTo>
                <a:lnTo>
                  <a:pt x="124" y="848"/>
                </a:lnTo>
                <a:lnTo>
                  <a:pt x="73" y="855"/>
                </a:lnTo>
                <a:lnTo>
                  <a:pt x="5" y="738"/>
                </a:lnTo>
                <a:lnTo>
                  <a:pt x="2" y="694"/>
                </a:lnTo>
                <a:lnTo>
                  <a:pt x="9" y="665"/>
                </a:lnTo>
                <a:lnTo>
                  <a:pt x="0" y="622"/>
                </a:lnTo>
                <a:lnTo>
                  <a:pt x="29" y="520"/>
                </a:lnTo>
                <a:lnTo>
                  <a:pt x="50" y="504"/>
                </a:lnTo>
                <a:lnTo>
                  <a:pt x="58" y="475"/>
                </a:lnTo>
                <a:lnTo>
                  <a:pt x="48" y="457"/>
                </a:lnTo>
                <a:lnTo>
                  <a:pt x="48" y="238"/>
                </a:lnTo>
                <a:lnTo>
                  <a:pt x="38" y="230"/>
                </a:lnTo>
                <a:lnTo>
                  <a:pt x="15" y="227"/>
                </a:lnTo>
                <a:lnTo>
                  <a:pt x="3" y="195"/>
                </a:lnTo>
                <a:lnTo>
                  <a:pt x="19" y="89"/>
                </a:lnTo>
                <a:lnTo>
                  <a:pt x="24" y="82"/>
                </a:lnTo>
                <a:lnTo>
                  <a:pt x="62" y="133"/>
                </a:lnTo>
                <a:lnTo>
                  <a:pt x="112" y="131"/>
                </a:lnTo>
                <a:lnTo>
                  <a:pt x="224" y="49"/>
                </a:lnTo>
                <a:lnTo>
                  <a:pt x="256" y="42"/>
                </a:lnTo>
                <a:lnTo>
                  <a:pt x="289" y="0"/>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899" name="Freeform 155"/>
          <p:cNvSpPr>
            <a:spLocks/>
          </p:cNvSpPr>
          <p:nvPr/>
        </p:nvSpPr>
        <p:spPr bwMode="auto">
          <a:xfrm rot="-350899">
            <a:off x="6999460" y="5330437"/>
            <a:ext cx="149225" cy="317500"/>
          </a:xfrm>
          <a:custGeom>
            <a:avLst/>
            <a:gdLst>
              <a:gd name="T0" fmla="*/ 2147483647 w 409"/>
              <a:gd name="T1" fmla="*/ 0 h 855"/>
              <a:gd name="T2" fmla="*/ 2147483647 w 409"/>
              <a:gd name="T3" fmla="*/ 2147483647 h 855"/>
              <a:gd name="T4" fmla="*/ 2147483647 w 409"/>
              <a:gd name="T5" fmla="*/ 2147483647 h 855"/>
              <a:gd name="T6" fmla="*/ 2147483647 w 409"/>
              <a:gd name="T7" fmla="*/ 2147483647 h 855"/>
              <a:gd name="T8" fmla="*/ 2147483647 w 409"/>
              <a:gd name="T9" fmla="*/ 2147483647 h 855"/>
              <a:gd name="T10" fmla="*/ 2147483647 w 409"/>
              <a:gd name="T11" fmla="*/ 2147483647 h 855"/>
              <a:gd name="T12" fmla="*/ 2147483647 w 409"/>
              <a:gd name="T13" fmla="*/ 2147483647 h 855"/>
              <a:gd name="T14" fmla="*/ 2147483647 w 409"/>
              <a:gd name="T15" fmla="*/ 2147483647 h 855"/>
              <a:gd name="T16" fmla="*/ 2147483647 w 409"/>
              <a:gd name="T17" fmla="*/ 2147483647 h 855"/>
              <a:gd name="T18" fmla="*/ 2147483647 w 409"/>
              <a:gd name="T19" fmla="*/ 2147483647 h 855"/>
              <a:gd name="T20" fmla="*/ 2147483647 w 409"/>
              <a:gd name="T21" fmla="*/ 2147483647 h 855"/>
              <a:gd name="T22" fmla="*/ 2147483647 w 409"/>
              <a:gd name="T23" fmla="*/ 2147483647 h 855"/>
              <a:gd name="T24" fmla="*/ 2147483647 w 409"/>
              <a:gd name="T25" fmla="*/ 2147483647 h 855"/>
              <a:gd name="T26" fmla="*/ 2147483647 w 409"/>
              <a:gd name="T27" fmla="*/ 2147483647 h 855"/>
              <a:gd name="T28" fmla="*/ 2147483647 w 409"/>
              <a:gd name="T29" fmla="*/ 2147483647 h 855"/>
              <a:gd name="T30" fmla="*/ 2147483647 w 409"/>
              <a:gd name="T31" fmla="*/ 2147483647 h 855"/>
              <a:gd name="T32" fmla="*/ 2147483647 w 409"/>
              <a:gd name="T33" fmla="*/ 2147483647 h 855"/>
              <a:gd name="T34" fmla="*/ 0 w 409"/>
              <a:gd name="T35" fmla="*/ 2147483647 h 855"/>
              <a:gd name="T36" fmla="*/ 2147483647 w 409"/>
              <a:gd name="T37" fmla="*/ 2147483647 h 855"/>
              <a:gd name="T38" fmla="*/ 2147483647 w 409"/>
              <a:gd name="T39" fmla="*/ 2147483647 h 855"/>
              <a:gd name="T40" fmla="*/ 2147483647 w 409"/>
              <a:gd name="T41" fmla="*/ 2147483647 h 855"/>
              <a:gd name="T42" fmla="*/ 2147483647 w 409"/>
              <a:gd name="T43" fmla="*/ 2147483647 h 855"/>
              <a:gd name="T44" fmla="*/ 2147483647 w 409"/>
              <a:gd name="T45" fmla="*/ 2147483647 h 855"/>
              <a:gd name="T46" fmla="*/ 2147483647 w 409"/>
              <a:gd name="T47" fmla="*/ 2147483647 h 855"/>
              <a:gd name="T48" fmla="*/ 2147483647 w 409"/>
              <a:gd name="T49" fmla="*/ 2147483647 h 855"/>
              <a:gd name="T50" fmla="*/ 2147483647 w 409"/>
              <a:gd name="T51" fmla="*/ 2147483647 h 855"/>
              <a:gd name="T52" fmla="*/ 2147483647 w 409"/>
              <a:gd name="T53" fmla="*/ 2147483647 h 855"/>
              <a:gd name="T54" fmla="*/ 2147483647 w 409"/>
              <a:gd name="T55" fmla="*/ 2147483647 h 855"/>
              <a:gd name="T56" fmla="*/ 2147483647 w 409"/>
              <a:gd name="T57" fmla="*/ 2147483647 h 855"/>
              <a:gd name="T58" fmla="*/ 2147483647 w 409"/>
              <a:gd name="T59" fmla="*/ 2147483647 h 855"/>
              <a:gd name="T60" fmla="*/ 2147483647 w 409"/>
              <a:gd name="T61" fmla="*/ 2147483647 h 855"/>
              <a:gd name="T62" fmla="*/ 2147483647 w 409"/>
              <a:gd name="T63" fmla="*/ 2147483647 h 855"/>
              <a:gd name="T64" fmla="*/ 2147483647 w 409"/>
              <a:gd name="T65" fmla="*/ 0 h 8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09"/>
              <a:gd name="T100" fmla="*/ 0 h 855"/>
              <a:gd name="T101" fmla="*/ 409 w 409"/>
              <a:gd name="T102" fmla="*/ 855 h 8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09" h="855">
                <a:moveTo>
                  <a:pt x="289" y="0"/>
                </a:moveTo>
                <a:lnTo>
                  <a:pt x="343" y="30"/>
                </a:lnTo>
                <a:lnTo>
                  <a:pt x="351" y="46"/>
                </a:lnTo>
                <a:lnTo>
                  <a:pt x="374" y="70"/>
                </a:lnTo>
                <a:lnTo>
                  <a:pt x="409" y="234"/>
                </a:lnTo>
                <a:lnTo>
                  <a:pt x="343" y="708"/>
                </a:lnTo>
                <a:lnTo>
                  <a:pt x="323" y="739"/>
                </a:lnTo>
                <a:lnTo>
                  <a:pt x="318" y="764"/>
                </a:lnTo>
                <a:lnTo>
                  <a:pt x="286" y="785"/>
                </a:lnTo>
                <a:lnTo>
                  <a:pt x="221" y="756"/>
                </a:lnTo>
                <a:lnTo>
                  <a:pt x="190" y="778"/>
                </a:lnTo>
                <a:lnTo>
                  <a:pt x="161" y="823"/>
                </a:lnTo>
                <a:lnTo>
                  <a:pt x="124" y="848"/>
                </a:lnTo>
                <a:lnTo>
                  <a:pt x="73" y="855"/>
                </a:lnTo>
                <a:lnTo>
                  <a:pt x="5" y="738"/>
                </a:lnTo>
                <a:lnTo>
                  <a:pt x="2" y="694"/>
                </a:lnTo>
                <a:lnTo>
                  <a:pt x="9" y="665"/>
                </a:lnTo>
                <a:lnTo>
                  <a:pt x="0" y="622"/>
                </a:lnTo>
                <a:lnTo>
                  <a:pt x="29" y="520"/>
                </a:lnTo>
                <a:lnTo>
                  <a:pt x="50" y="504"/>
                </a:lnTo>
                <a:lnTo>
                  <a:pt x="58" y="475"/>
                </a:lnTo>
                <a:lnTo>
                  <a:pt x="48" y="457"/>
                </a:lnTo>
                <a:lnTo>
                  <a:pt x="48" y="238"/>
                </a:lnTo>
                <a:lnTo>
                  <a:pt x="38" y="230"/>
                </a:lnTo>
                <a:lnTo>
                  <a:pt x="15" y="227"/>
                </a:lnTo>
                <a:lnTo>
                  <a:pt x="3" y="195"/>
                </a:lnTo>
                <a:lnTo>
                  <a:pt x="19" y="89"/>
                </a:lnTo>
                <a:lnTo>
                  <a:pt x="24" y="82"/>
                </a:lnTo>
                <a:lnTo>
                  <a:pt x="62" y="133"/>
                </a:lnTo>
                <a:lnTo>
                  <a:pt x="112" y="131"/>
                </a:lnTo>
                <a:lnTo>
                  <a:pt x="224" y="49"/>
                </a:lnTo>
                <a:lnTo>
                  <a:pt x="256" y="42"/>
                </a:lnTo>
                <a:lnTo>
                  <a:pt x="289" y="0"/>
                </a:lnTo>
              </a:path>
            </a:pathLst>
          </a:custGeom>
          <a:solidFill>
            <a:schemeClr val="tx2">
              <a:lumMod val="40000"/>
              <a:lumOff val="60000"/>
            </a:schemeClr>
          </a:solidFill>
          <a:ln w="6350">
            <a:solidFill>
              <a:schemeClr val="tx1"/>
            </a:solidFill>
            <a:round/>
            <a:headEnd/>
            <a:tailEnd/>
          </a:ln>
        </p:spPr>
        <p:txBody>
          <a:bodyPr/>
          <a:lstStyle/>
          <a:p>
            <a:pPr>
              <a:buFontTx/>
              <a:buChar char="•"/>
            </a:pPr>
            <a:endParaRPr lang="en-US" i="1">
              <a:solidFill>
                <a:srgbClr val="333399"/>
              </a:solidFill>
              <a:latin typeface="Arial" charset="0"/>
              <a:cs typeface="+mn-cs"/>
            </a:endParaRPr>
          </a:p>
        </p:txBody>
      </p:sp>
      <p:sp>
        <p:nvSpPr>
          <p:cNvPr id="157" name="Freeform 156"/>
          <p:cNvSpPr>
            <a:spLocks/>
          </p:cNvSpPr>
          <p:nvPr/>
        </p:nvSpPr>
        <p:spPr bwMode="auto">
          <a:xfrm rot="21249101">
            <a:off x="8650460" y="5295512"/>
            <a:ext cx="31750" cy="31750"/>
          </a:xfrm>
          <a:custGeom>
            <a:avLst/>
            <a:gdLst>
              <a:gd name="T0" fmla="*/ 2147483647 w 84"/>
              <a:gd name="T1" fmla="*/ 2147483647 h 78"/>
              <a:gd name="T2" fmla="*/ 2147483647 w 84"/>
              <a:gd name="T3" fmla="*/ 2147483647 h 78"/>
              <a:gd name="T4" fmla="*/ 2147483647 w 84"/>
              <a:gd name="T5" fmla="*/ 2147483647 h 78"/>
              <a:gd name="T6" fmla="*/ 2147483647 w 84"/>
              <a:gd name="T7" fmla="*/ 2147483647 h 78"/>
              <a:gd name="T8" fmla="*/ 2147483647 w 84"/>
              <a:gd name="T9" fmla="*/ 0 h 78"/>
              <a:gd name="T10" fmla="*/ 0 w 84"/>
              <a:gd name="T11" fmla="*/ 2147483647 h 78"/>
              <a:gd name="T12" fmla="*/ 2147483647 w 84"/>
              <a:gd name="T13" fmla="*/ 2147483647 h 78"/>
              <a:gd name="T14" fmla="*/ 2147483647 w 84"/>
              <a:gd name="T15" fmla="*/ 2147483647 h 78"/>
              <a:gd name="T16" fmla="*/ 2147483647 w 84"/>
              <a:gd name="T17" fmla="*/ 2147483647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
              <a:gd name="T28" fmla="*/ 0 h 78"/>
              <a:gd name="T29" fmla="*/ 84 w 84"/>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 h="78">
                <a:moveTo>
                  <a:pt x="58" y="68"/>
                </a:moveTo>
                <a:lnTo>
                  <a:pt x="84" y="54"/>
                </a:lnTo>
                <a:lnTo>
                  <a:pt x="70" y="42"/>
                </a:lnTo>
                <a:lnTo>
                  <a:pt x="66" y="6"/>
                </a:lnTo>
                <a:lnTo>
                  <a:pt x="42" y="0"/>
                </a:lnTo>
                <a:lnTo>
                  <a:pt x="0" y="42"/>
                </a:lnTo>
                <a:lnTo>
                  <a:pt x="5" y="64"/>
                </a:lnTo>
                <a:lnTo>
                  <a:pt x="35" y="78"/>
                </a:lnTo>
                <a:lnTo>
                  <a:pt x="58" y="68"/>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58" name="Freeform 157"/>
          <p:cNvSpPr>
            <a:spLocks/>
          </p:cNvSpPr>
          <p:nvPr/>
        </p:nvSpPr>
        <p:spPr bwMode="auto">
          <a:xfrm rot="21249101">
            <a:off x="8650460" y="5295512"/>
            <a:ext cx="31750" cy="31750"/>
          </a:xfrm>
          <a:custGeom>
            <a:avLst/>
            <a:gdLst>
              <a:gd name="T0" fmla="*/ 2147483647 w 84"/>
              <a:gd name="T1" fmla="*/ 2147483647 h 78"/>
              <a:gd name="T2" fmla="*/ 2147483647 w 84"/>
              <a:gd name="T3" fmla="*/ 2147483647 h 78"/>
              <a:gd name="T4" fmla="*/ 2147483647 w 84"/>
              <a:gd name="T5" fmla="*/ 2147483647 h 78"/>
              <a:gd name="T6" fmla="*/ 2147483647 w 84"/>
              <a:gd name="T7" fmla="*/ 2147483647 h 78"/>
              <a:gd name="T8" fmla="*/ 2147483647 w 84"/>
              <a:gd name="T9" fmla="*/ 0 h 78"/>
              <a:gd name="T10" fmla="*/ 0 w 84"/>
              <a:gd name="T11" fmla="*/ 2147483647 h 78"/>
              <a:gd name="T12" fmla="*/ 2147483647 w 84"/>
              <a:gd name="T13" fmla="*/ 2147483647 h 78"/>
              <a:gd name="T14" fmla="*/ 2147483647 w 84"/>
              <a:gd name="T15" fmla="*/ 2147483647 h 78"/>
              <a:gd name="T16" fmla="*/ 2147483647 w 84"/>
              <a:gd name="T17" fmla="*/ 2147483647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
              <a:gd name="T28" fmla="*/ 0 h 78"/>
              <a:gd name="T29" fmla="*/ 84 w 84"/>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 h="78">
                <a:moveTo>
                  <a:pt x="58" y="68"/>
                </a:moveTo>
                <a:lnTo>
                  <a:pt x="84" y="54"/>
                </a:lnTo>
                <a:lnTo>
                  <a:pt x="70" y="42"/>
                </a:lnTo>
                <a:lnTo>
                  <a:pt x="66" y="6"/>
                </a:lnTo>
                <a:lnTo>
                  <a:pt x="42" y="0"/>
                </a:lnTo>
                <a:lnTo>
                  <a:pt x="0" y="42"/>
                </a:lnTo>
                <a:lnTo>
                  <a:pt x="5" y="64"/>
                </a:lnTo>
                <a:lnTo>
                  <a:pt x="35" y="78"/>
                </a:lnTo>
                <a:lnTo>
                  <a:pt x="58" y="68"/>
                </a:lnTo>
              </a:path>
            </a:pathLst>
          </a:custGeom>
          <a:solidFill>
            <a:schemeClr val="accent1">
              <a:lumMod val="60000"/>
              <a:lumOff val="40000"/>
            </a:schemeClr>
          </a:solidFill>
          <a:ln w="6350">
            <a:solidFill>
              <a:schemeClr val="tx1"/>
            </a:solidFill>
            <a:round/>
            <a:headEnd/>
            <a:tailEnd/>
          </a:ln>
        </p:spPr>
        <p:txBody>
          <a:bodyPr/>
          <a:lstStyle/>
          <a:p>
            <a:pPr>
              <a:buFontTx/>
              <a:buChar char="•"/>
              <a:defRPr/>
            </a:pPr>
            <a:endParaRPr lang="nb-NO" i="1">
              <a:solidFill>
                <a:srgbClr val="333399"/>
              </a:solidFill>
              <a:latin typeface="Arial" charset="0"/>
              <a:cs typeface="Arial" charset="0"/>
            </a:endParaRPr>
          </a:p>
        </p:txBody>
      </p:sp>
      <p:sp>
        <p:nvSpPr>
          <p:cNvPr id="159" name="Freeform 158"/>
          <p:cNvSpPr>
            <a:spLocks/>
          </p:cNvSpPr>
          <p:nvPr/>
        </p:nvSpPr>
        <p:spPr bwMode="auto">
          <a:xfrm rot="21249101">
            <a:off x="8658397" y="5986074"/>
            <a:ext cx="304800" cy="92075"/>
          </a:xfrm>
          <a:custGeom>
            <a:avLst/>
            <a:gdLst>
              <a:gd name="T0" fmla="*/ 2147483647 w 833"/>
              <a:gd name="T1" fmla="*/ 2147483647 h 243"/>
              <a:gd name="T2" fmla="*/ 2147483647 w 833"/>
              <a:gd name="T3" fmla="*/ 2147483647 h 243"/>
              <a:gd name="T4" fmla="*/ 2147483647 w 833"/>
              <a:gd name="T5" fmla="*/ 2147483647 h 243"/>
              <a:gd name="T6" fmla="*/ 2147483647 w 833"/>
              <a:gd name="T7" fmla="*/ 2147483647 h 243"/>
              <a:gd name="T8" fmla="*/ 2147483647 w 833"/>
              <a:gd name="T9" fmla="*/ 2147483647 h 243"/>
              <a:gd name="T10" fmla="*/ 2147483647 w 833"/>
              <a:gd name="T11" fmla="*/ 2147483647 h 243"/>
              <a:gd name="T12" fmla="*/ 2147483647 w 833"/>
              <a:gd name="T13" fmla="*/ 2147483647 h 243"/>
              <a:gd name="T14" fmla="*/ 2147483647 w 833"/>
              <a:gd name="T15" fmla="*/ 2147483647 h 243"/>
              <a:gd name="T16" fmla="*/ 2147483647 w 833"/>
              <a:gd name="T17" fmla="*/ 2147483647 h 243"/>
              <a:gd name="T18" fmla="*/ 2147483647 w 833"/>
              <a:gd name="T19" fmla="*/ 0 h 243"/>
              <a:gd name="T20" fmla="*/ 2147483647 w 833"/>
              <a:gd name="T21" fmla="*/ 2147483647 h 243"/>
              <a:gd name="T22" fmla="*/ 2147483647 w 833"/>
              <a:gd name="T23" fmla="*/ 2147483647 h 243"/>
              <a:gd name="T24" fmla="*/ 0 w 833"/>
              <a:gd name="T25" fmla="*/ 2147483647 h 243"/>
              <a:gd name="T26" fmla="*/ 2147483647 w 833"/>
              <a:gd name="T27" fmla="*/ 2147483647 h 243"/>
              <a:gd name="T28" fmla="*/ 2147483647 w 833"/>
              <a:gd name="T29" fmla="*/ 2147483647 h 243"/>
              <a:gd name="T30" fmla="*/ 2147483647 w 833"/>
              <a:gd name="T31" fmla="*/ 2147483647 h 243"/>
              <a:gd name="T32" fmla="*/ 2147483647 w 833"/>
              <a:gd name="T33" fmla="*/ 2147483647 h 243"/>
              <a:gd name="T34" fmla="*/ 2147483647 w 833"/>
              <a:gd name="T35" fmla="*/ 2147483647 h 243"/>
              <a:gd name="T36" fmla="*/ 2147483647 w 833"/>
              <a:gd name="T37" fmla="*/ 2147483647 h 243"/>
              <a:gd name="T38" fmla="*/ 2147483647 w 833"/>
              <a:gd name="T39" fmla="*/ 2147483647 h 243"/>
              <a:gd name="T40" fmla="*/ 2147483647 w 833"/>
              <a:gd name="T41" fmla="*/ 2147483647 h 243"/>
              <a:gd name="T42" fmla="*/ 2147483647 w 833"/>
              <a:gd name="T43" fmla="*/ 2147483647 h 243"/>
              <a:gd name="T44" fmla="*/ 2147483647 w 833"/>
              <a:gd name="T45" fmla="*/ 2147483647 h 243"/>
              <a:gd name="T46" fmla="*/ 2147483647 w 833"/>
              <a:gd name="T47" fmla="*/ 2147483647 h 243"/>
              <a:gd name="T48" fmla="*/ 2147483647 w 833"/>
              <a:gd name="T49" fmla="*/ 2147483647 h 243"/>
              <a:gd name="T50" fmla="*/ 2147483647 w 833"/>
              <a:gd name="T51" fmla="*/ 2147483647 h 243"/>
              <a:gd name="T52" fmla="*/ 2147483647 w 833"/>
              <a:gd name="T53" fmla="*/ 2147483647 h 243"/>
              <a:gd name="T54" fmla="*/ 2147483647 w 833"/>
              <a:gd name="T55" fmla="*/ 2147483647 h 243"/>
              <a:gd name="T56" fmla="*/ 2147483647 w 833"/>
              <a:gd name="T57" fmla="*/ 2147483647 h 24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33"/>
              <a:gd name="T88" fmla="*/ 0 h 243"/>
              <a:gd name="T89" fmla="*/ 833 w 833"/>
              <a:gd name="T90" fmla="*/ 243 h 24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33" h="243">
                <a:moveTo>
                  <a:pt x="452" y="66"/>
                </a:moveTo>
                <a:lnTo>
                  <a:pt x="409" y="52"/>
                </a:lnTo>
                <a:lnTo>
                  <a:pt x="245" y="88"/>
                </a:lnTo>
                <a:lnTo>
                  <a:pt x="207" y="60"/>
                </a:lnTo>
                <a:lnTo>
                  <a:pt x="177" y="58"/>
                </a:lnTo>
                <a:lnTo>
                  <a:pt x="189" y="25"/>
                </a:lnTo>
                <a:lnTo>
                  <a:pt x="165" y="1"/>
                </a:lnTo>
                <a:lnTo>
                  <a:pt x="133" y="31"/>
                </a:lnTo>
                <a:lnTo>
                  <a:pt x="73" y="2"/>
                </a:lnTo>
                <a:lnTo>
                  <a:pt x="53" y="0"/>
                </a:lnTo>
                <a:lnTo>
                  <a:pt x="41" y="43"/>
                </a:lnTo>
                <a:lnTo>
                  <a:pt x="11" y="34"/>
                </a:lnTo>
                <a:lnTo>
                  <a:pt x="0" y="155"/>
                </a:lnTo>
                <a:lnTo>
                  <a:pt x="278" y="155"/>
                </a:lnTo>
                <a:lnTo>
                  <a:pt x="310" y="176"/>
                </a:lnTo>
                <a:lnTo>
                  <a:pt x="357" y="190"/>
                </a:lnTo>
                <a:lnTo>
                  <a:pt x="386" y="243"/>
                </a:lnTo>
                <a:lnTo>
                  <a:pt x="731" y="170"/>
                </a:lnTo>
                <a:lnTo>
                  <a:pt x="789" y="192"/>
                </a:lnTo>
                <a:lnTo>
                  <a:pt x="833" y="107"/>
                </a:lnTo>
                <a:lnTo>
                  <a:pt x="821" y="82"/>
                </a:lnTo>
                <a:lnTo>
                  <a:pt x="786" y="104"/>
                </a:lnTo>
                <a:lnTo>
                  <a:pt x="756" y="110"/>
                </a:lnTo>
                <a:lnTo>
                  <a:pt x="718" y="128"/>
                </a:lnTo>
                <a:lnTo>
                  <a:pt x="671" y="117"/>
                </a:lnTo>
                <a:lnTo>
                  <a:pt x="642" y="76"/>
                </a:lnTo>
                <a:lnTo>
                  <a:pt x="490" y="89"/>
                </a:lnTo>
                <a:lnTo>
                  <a:pt x="453" y="82"/>
                </a:lnTo>
                <a:lnTo>
                  <a:pt x="452" y="66"/>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60" name="Freeform 159"/>
          <p:cNvSpPr>
            <a:spLocks/>
          </p:cNvSpPr>
          <p:nvPr/>
        </p:nvSpPr>
        <p:spPr bwMode="auto">
          <a:xfrm rot="21249101">
            <a:off x="8658397" y="5986074"/>
            <a:ext cx="304800" cy="92075"/>
          </a:xfrm>
          <a:custGeom>
            <a:avLst/>
            <a:gdLst>
              <a:gd name="T0" fmla="*/ 2147483647 w 833"/>
              <a:gd name="T1" fmla="*/ 2147483647 h 243"/>
              <a:gd name="T2" fmla="*/ 2147483647 w 833"/>
              <a:gd name="T3" fmla="*/ 2147483647 h 243"/>
              <a:gd name="T4" fmla="*/ 2147483647 w 833"/>
              <a:gd name="T5" fmla="*/ 2147483647 h 243"/>
              <a:gd name="T6" fmla="*/ 2147483647 w 833"/>
              <a:gd name="T7" fmla="*/ 2147483647 h 243"/>
              <a:gd name="T8" fmla="*/ 2147483647 w 833"/>
              <a:gd name="T9" fmla="*/ 2147483647 h 243"/>
              <a:gd name="T10" fmla="*/ 2147483647 w 833"/>
              <a:gd name="T11" fmla="*/ 2147483647 h 243"/>
              <a:gd name="T12" fmla="*/ 2147483647 w 833"/>
              <a:gd name="T13" fmla="*/ 2147483647 h 243"/>
              <a:gd name="T14" fmla="*/ 2147483647 w 833"/>
              <a:gd name="T15" fmla="*/ 2147483647 h 243"/>
              <a:gd name="T16" fmla="*/ 2147483647 w 833"/>
              <a:gd name="T17" fmla="*/ 2147483647 h 243"/>
              <a:gd name="T18" fmla="*/ 2147483647 w 833"/>
              <a:gd name="T19" fmla="*/ 0 h 243"/>
              <a:gd name="T20" fmla="*/ 2147483647 w 833"/>
              <a:gd name="T21" fmla="*/ 2147483647 h 243"/>
              <a:gd name="T22" fmla="*/ 2147483647 w 833"/>
              <a:gd name="T23" fmla="*/ 2147483647 h 243"/>
              <a:gd name="T24" fmla="*/ 0 w 833"/>
              <a:gd name="T25" fmla="*/ 2147483647 h 243"/>
              <a:gd name="T26" fmla="*/ 2147483647 w 833"/>
              <a:gd name="T27" fmla="*/ 2147483647 h 243"/>
              <a:gd name="T28" fmla="*/ 2147483647 w 833"/>
              <a:gd name="T29" fmla="*/ 2147483647 h 243"/>
              <a:gd name="T30" fmla="*/ 2147483647 w 833"/>
              <a:gd name="T31" fmla="*/ 2147483647 h 243"/>
              <a:gd name="T32" fmla="*/ 2147483647 w 833"/>
              <a:gd name="T33" fmla="*/ 2147483647 h 243"/>
              <a:gd name="T34" fmla="*/ 2147483647 w 833"/>
              <a:gd name="T35" fmla="*/ 2147483647 h 243"/>
              <a:gd name="T36" fmla="*/ 2147483647 w 833"/>
              <a:gd name="T37" fmla="*/ 2147483647 h 243"/>
              <a:gd name="T38" fmla="*/ 2147483647 w 833"/>
              <a:gd name="T39" fmla="*/ 2147483647 h 243"/>
              <a:gd name="T40" fmla="*/ 2147483647 w 833"/>
              <a:gd name="T41" fmla="*/ 2147483647 h 243"/>
              <a:gd name="T42" fmla="*/ 2147483647 w 833"/>
              <a:gd name="T43" fmla="*/ 2147483647 h 243"/>
              <a:gd name="T44" fmla="*/ 2147483647 w 833"/>
              <a:gd name="T45" fmla="*/ 2147483647 h 243"/>
              <a:gd name="T46" fmla="*/ 2147483647 w 833"/>
              <a:gd name="T47" fmla="*/ 2147483647 h 243"/>
              <a:gd name="T48" fmla="*/ 2147483647 w 833"/>
              <a:gd name="T49" fmla="*/ 2147483647 h 243"/>
              <a:gd name="T50" fmla="*/ 2147483647 w 833"/>
              <a:gd name="T51" fmla="*/ 2147483647 h 243"/>
              <a:gd name="T52" fmla="*/ 2147483647 w 833"/>
              <a:gd name="T53" fmla="*/ 2147483647 h 243"/>
              <a:gd name="T54" fmla="*/ 2147483647 w 833"/>
              <a:gd name="T55" fmla="*/ 2147483647 h 243"/>
              <a:gd name="T56" fmla="*/ 2147483647 w 833"/>
              <a:gd name="T57" fmla="*/ 2147483647 h 24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33"/>
              <a:gd name="T88" fmla="*/ 0 h 243"/>
              <a:gd name="T89" fmla="*/ 833 w 833"/>
              <a:gd name="T90" fmla="*/ 243 h 24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33" h="243">
                <a:moveTo>
                  <a:pt x="452" y="66"/>
                </a:moveTo>
                <a:lnTo>
                  <a:pt x="409" y="52"/>
                </a:lnTo>
                <a:lnTo>
                  <a:pt x="245" y="88"/>
                </a:lnTo>
                <a:lnTo>
                  <a:pt x="207" y="60"/>
                </a:lnTo>
                <a:lnTo>
                  <a:pt x="177" y="58"/>
                </a:lnTo>
                <a:lnTo>
                  <a:pt x="189" y="25"/>
                </a:lnTo>
                <a:lnTo>
                  <a:pt x="165" y="1"/>
                </a:lnTo>
                <a:lnTo>
                  <a:pt x="133" y="31"/>
                </a:lnTo>
                <a:lnTo>
                  <a:pt x="73" y="2"/>
                </a:lnTo>
                <a:lnTo>
                  <a:pt x="53" y="0"/>
                </a:lnTo>
                <a:lnTo>
                  <a:pt x="41" y="43"/>
                </a:lnTo>
                <a:lnTo>
                  <a:pt x="11" y="34"/>
                </a:lnTo>
                <a:lnTo>
                  <a:pt x="0" y="155"/>
                </a:lnTo>
                <a:lnTo>
                  <a:pt x="278" y="155"/>
                </a:lnTo>
                <a:lnTo>
                  <a:pt x="310" y="176"/>
                </a:lnTo>
                <a:lnTo>
                  <a:pt x="357" y="190"/>
                </a:lnTo>
                <a:lnTo>
                  <a:pt x="386" y="243"/>
                </a:lnTo>
                <a:lnTo>
                  <a:pt x="731" y="170"/>
                </a:lnTo>
                <a:lnTo>
                  <a:pt x="789" y="192"/>
                </a:lnTo>
                <a:lnTo>
                  <a:pt x="833" y="107"/>
                </a:lnTo>
                <a:lnTo>
                  <a:pt x="821" y="82"/>
                </a:lnTo>
                <a:lnTo>
                  <a:pt x="786" y="104"/>
                </a:lnTo>
                <a:lnTo>
                  <a:pt x="756" y="110"/>
                </a:lnTo>
                <a:lnTo>
                  <a:pt x="718" y="128"/>
                </a:lnTo>
                <a:lnTo>
                  <a:pt x="671" y="117"/>
                </a:lnTo>
                <a:lnTo>
                  <a:pt x="642" y="76"/>
                </a:lnTo>
                <a:lnTo>
                  <a:pt x="490" y="89"/>
                </a:lnTo>
                <a:lnTo>
                  <a:pt x="453" y="82"/>
                </a:lnTo>
                <a:lnTo>
                  <a:pt x="452" y="66"/>
                </a:lnTo>
              </a:path>
            </a:pathLst>
          </a:custGeom>
          <a:solidFill>
            <a:schemeClr val="accent1">
              <a:lumMod val="60000"/>
              <a:lumOff val="40000"/>
            </a:schemeClr>
          </a:solidFill>
          <a:ln w="6350">
            <a:solidFill>
              <a:schemeClr val="tx1"/>
            </a:solidFill>
            <a:round/>
            <a:headEnd/>
            <a:tailEnd/>
          </a:ln>
        </p:spPr>
        <p:txBody>
          <a:bodyPr/>
          <a:lstStyle/>
          <a:p>
            <a:pPr>
              <a:buFontTx/>
              <a:buChar char="•"/>
              <a:defRPr/>
            </a:pPr>
            <a:endParaRPr lang="nb-NO" i="1">
              <a:solidFill>
                <a:srgbClr val="333399"/>
              </a:solidFill>
              <a:latin typeface="Arial" charset="0"/>
              <a:cs typeface="Arial" charset="0"/>
            </a:endParaRPr>
          </a:p>
        </p:txBody>
      </p:sp>
      <p:sp>
        <p:nvSpPr>
          <p:cNvPr id="161" name="Freeform 160"/>
          <p:cNvSpPr>
            <a:spLocks/>
          </p:cNvSpPr>
          <p:nvPr/>
        </p:nvSpPr>
        <p:spPr bwMode="auto">
          <a:xfrm rot="21249101">
            <a:off x="8359947" y="5665399"/>
            <a:ext cx="249238" cy="254000"/>
          </a:xfrm>
          <a:custGeom>
            <a:avLst/>
            <a:gdLst>
              <a:gd name="T0" fmla="*/ 2147483647 w 681"/>
              <a:gd name="T1" fmla="*/ 0 h 683"/>
              <a:gd name="T2" fmla="*/ 2147483647 w 681"/>
              <a:gd name="T3" fmla="*/ 2147483647 h 683"/>
              <a:gd name="T4" fmla="*/ 2147483647 w 681"/>
              <a:gd name="T5" fmla="*/ 2147483647 h 683"/>
              <a:gd name="T6" fmla="*/ 2147483647 w 681"/>
              <a:gd name="T7" fmla="*/ 2147483647 h 683"/>
              <a:gd name="T8" fmla="*/ 2147483647 w 681"/>
              <a:gd name="T9" fmla="*/ 2147483647 h 683"/>
              <a:gd name="T10" fmla="*/ 0 w 681"/>
              <a:gd name="T11" fmla="*/ 2147483647 h 683"/>
              <a:gd name="T12" fmla="*/ 2147483647 w 681"/>
              <a:gd name="T13" fmla="*/ 2147483647 h 683"/>
              <a:gd name="T14" fmla="*/ 2147483647 w 681"/>
              <a:gd name="T15" fmla="*/ 2147483647 h 683"/>
              <a:gd name="T16" fmla="*/ 2147483647 w 681"/>
              <a:gd name="T17" fmla="*/ 2147483647 h 683"/>
              <a:gd name="T18" fmla="*/ 2147483647 w 681"/>
              <a:gd name="T19" fmla="*/ 2147483647 h 683"/>
              <a:gd name="T20" fmla="*/ 2147483647 w 681"/>
              <a:gd name="T21" fmla="*/ 2147483647 h 683"/>
              <a:gd name="T22" fmla="*/ 2147483647 w 681"/>
              <a:gd name="T23" fmla="*/ 2147483647 h 683"/>
              <a:gd name="T24" fmla="*/ 2147483647 w 681"/>
              <a:gd name="T25" fmla="*/ 2147483647 h 683"/>
              <a:gd name="T26" fmla="*/ 2147483647 w 681"/>
              <a:gd name="T27" fmla="*/ 2147483647 h 683"/>
              <a:gd name="T28" fmla="*/ 2147483647 w 681"/>
              <a:gd name="T29" fmla="*/ 2147483647 h 683"/>
              <a:gd name="T30" fmla="*/ 2147483647 w 681"/>
              <a:gd name="T31" fmla="*/ 2147483647 h 683"/>
              <a:gd name="T32" fmla="*/ 2147483647 w 681"/>
              <a:gd name="T33" fmla="*/ 2147483647 h 683"/>
              <a:gd name="T34" fmla="*/ 2147483647 w 681"/>
              <a:gd name="T35" fmla="*/ 2147483647 h 683"/>
              <a:gd name="T36" fmla="*/ 2147483647 w 681"/>
              <a:gd name="T37" fmla="*/ 2147483647 h 683"/>
              <a:gd name="T38" fmla="*/ 2147483647 w 681"/>
              <a:gd name="T39" fmla="*/ 2147483647 h 683"/>
              <a:gd name="T40" fmla="*/ 2147483647 w 681"/>
              <a:gd name="T41" fmla="*/ 2147483647 h 683"/>
              <a:gd name="T42" fmla="*/ 2147483647 w 681"/>
              <a:gd name="T43" fmla="*/ 2147483647 h 683"/>
              <a:gd name="T44" fmla="*/ 2147483647 w 681"/>
              <a:gd name="T45" fmla="*/ 2147483647 h 683"/>
              <a:gd name="T46" fmla="*/ 2147483647 w 681"/>
              <a:gd name="T47" fmla="*/ 2147483647 h 683"/>
              <a:gd name="T48" fmla="*/ 2147483647 w 681"/>
              <a:gd name="T49" fmla="*/ 2147483647 h 683"/>
              <a:gd name="T50" fmla="*/ 2147483647 w 681"/>
              <a:gd name="T51" fmla="*/ 2147483647 h 683"/>
              <a:gd name="T52" fmla="*/ 2147483647 w 681"/>
              <a:gd name="T53" fmla="*/ 2147483647 h 683"/>
              <a:gd name="T54" fmla="*/ 2147483647 w 681"/>
              <a:gd name="T55" fmla="*/ 2147483647 h 683"/>
              <a:gd name="T56" fmla="*/ 2147483647 w 681"/>
              <a:gd name="T57" fmla="*/ 2147483647 h 683"/>
              <a:gd name="T58" fmla="*/ 2147483647 w 681"/>
              <a:gd name="T59" fmla="*/ 2147483647 h 683"/>
              <a:gd name="T60" fmla="*/ 2147483647 w 681"/>
              <a:gd name="T61" fmla="*/ 2147483647 h 683"/>
              <a:gd name="T62" fmla="*/ 2147483647 w 681"/>
              <a:gd name="T63" fmla="*/ 2147483647 h 683"/>
              <a:gd name="T64" fmla="*/ 2147483647 w 681"/>
              <a:gd name="T65" fmla="*/ 2147483647 h 683"/>
              <a:gd name="T66" fmla="*/ 2147483647 w 681"/>
              <a:gd name="T67" fmla="*/ 2147483647 h 683"/>
              <a:gd name="T68" fmla="*/ 2147483647 w 681"/>
              <a:gd name="T69" fmla="*/ 2147483647 h 683"/>
              <a:gd name="T70" fmla="*/ 2147483647 w 681"/>
              <a:gd name="T71" fmla="*/ 2147483647 h 683"/>
              <a:gd name="T72" fmla="*/ 2147483647 w 681"/>
              <a:gd name="T73" fmla="*/ 2147483647 h 683"/>
              <a:gd name="T74" fmla="*/ 2147483647 w 681"/>
              <a:gd name="T75" fmla="*/ 0 h 6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81"/>
              <a:gd name="T115" fmla="*/ 0 h 683"/>
              <a:gd name="T116" fmla="*/ 681 w 681"/>
              <a:gd name="T117" fmla="*/ 683 h 68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81" h="683">
                <a:moveTo>
                  <a:pt x="256" y="0"/>
                </a:moveTo>
                <a:lnTo>
                  <a:pt x="187" y="11"/>
                </a:lnTo>
                <a:lnTo>
                  <a:pt x="112" y="62"/>
                </a:lnTo>
                <a:lnTo>
                  <a:pt x="70" y="48"/>
                </a:lnTo>
                <a:lnTo>
                  <a:pt x="12" y="147"/>
                </a:lnTo>
                <a:lnTo>
                  <a:pt x="0" y="194"/>
                </a:lnTo>
                <a:lnTo>
                  <a:pt x="36" y="264"/>
                </a:lnTo>
                <a:lnTo>
                  <a:pt x="116" y="300"/>
                </a:lnTo>
                <a:lnTo>
                  <a:pt x="156" y="366"/>
                </a:lnTo>
                <a:lnTo>
                  <a:pt x="132" y="452"/>
                </a:lnTo>
                <a:lnTo>
                  <a:pt x="147" y="522"/>
                </a:lnTo>
                <a:lnTo>
                  <a:pt x="176" y="553"/>
                </a:lnTo>
                <a:lnTo>
                  <a:pt x="219" y="569"/>
                </a:lnTo>
                <a:lnTo>
                  <a:pt x="231" y="511"/>
                </a:lnTo>
                <a:lnTo>
                  <a:pt x="265" y="466"/>
                </a:lnTo>
                <a:lnTo>
                  <a:pt x="288" y="503"/>
                </a:lnTo>
                <a:lnTo>
                  <a:pt x="331" y="537"/>
                </a:lnTo>
                <a:lnTo>
                  <a:pt x="367" y="681"/>
                </a:lnTo>
                <a:lnTo>
                  <a:pt x="394" y="683"/>
                </a:lnTo>
                <a:lnTo>
                  <a:pt x="413" y="575"/>
                </a:lnTo>
                <a:lnTo>
                  <a:pt x="461" y="552"/>
                </a:lnTo>
                <a:lnTo>
                  <a:pt x="495" y="605"/>
                </a:lnTo>
                <a:lnTo>
                  <a:pt x="586" y="666"/>
                </a:lnTo>
                <a:lnTo>
                  <a:pt x="527" y="393"/>
                </a:lnTo>
                <a:lnTo>
                  <a:pt x="487" y="337"/>
                </a:lnTo>
                <a:lnTo>
                  <a:pt x="468" y="274"/>
                </a:lnTo>
                <a:lnTo>
                  <a:pt x="566" y="332"/>
                </a:lnTo>
                <a:lnTo>
                  <a:pt x="577" y="363"/>
                </a:lnTo>
                <a:lnTo>
                  <a:pt x="603" y="355"/>
                </a:lnTo>
                <a:lnTo>
                  <a:pt x="637" y="322"/>
                </a:lnTo>
                <a:lnTo>
                  <a:pt x="681" y="315"/>
                </a:lnTo>
                <a:lnTo>
                  <a:pt x="671" y="276"/>
                </a:lnTo>
                <a:lnTo>
                  <a:pt x="605" y="237"/>
                </a:lnTo>
                <a:lnTo>
                  <a:pt x="563" y="160"/>
                </a:lnTo>
                <a:lnTo>
                  <a:pt x="565" y="120"/>
                </a:lnTo>
                <a:lnTo>
                  <a:pt x="321" y="39"/>
                </a:lnTo>
                <a:lnTo>
                  <a:pt x="293" y="40"/>
                </a:lnTo>
                <a:lnTo>
                  <a:pt x="256" y="0"/>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62" name="Freeform 161"/>
          <p:cNvSpPr>
            <a:spLocks/>
          </p:cNvSpPr>
          <p:nvPr/>
        </p:nvSpPr>
        <p:spPr bwMode="auto">
          <a:xfrm rot="21249101">
            <a:off x="8359947" y="5665399"/>
            <a:ext cx="249238" cy="254000"/>
          </a:xfrm>
          <a:custGeom>
            <a:avLst/>
            <a:gdLst>
              <a:gd name="T0" fmla="*/ 2147483647 w 681"/>
              <a:gd name="T1" fmla="*/ 0 h 683"/>
              <a:gd name="T2" fmla="*/ 2147483647 w 681"/>
              <a:gd name="T3" fmla="*/ 2147483647 h 683"/>
              <a:gd name="T4" fmla="*/ 2147483647 w 681"/>
              <a:gd name="T5" fmla="*/ 2147483647 h 683"/>
              <a:gd name="T6" fmla="*/ 2147483647 w 681"/>
              <a:gd name="T7" fmla="*/ 2147483647 h 683"/>
              <a:gd name="T8" fmla="*/ 2147483647 w 681"/>
              <a:gd name="T9" fmla="*/ 2147483647 h 683"/>
              <a:gd name="T10" fmla="*/ 0 w 681"/>
              <a:gd name="T11" fmla="*/ 2147483647 h 683"/>
              <a:gd name="T12" fmla="*/ 2147483647 w 681"/>
              <a:gd name="T13" fmla="*/ 2147483647 h 683"/>
              <a:gd name="T14" fmla="*/ 2147483647 w 681"/>
              <a:gd name="T15" fmla="*/ 2147483647 h 683"/>
              <a:gd name="T16" fmla="*/ 2147483647 w 681"/>
              <a:gd name="T17" fmla="*/ 2147483647 h 683"/>
              <a:gd name="T18" fmla="*/ 2147483647 w 681"/>
              <a:gd name="T19" fmla="*/ 2147483647 h 683"/>
              <a:gd name="T20" fmla="*/ 2147483647 w 681"/>
              <a:gd name="T21" fmla="*/ 2147483647 h 683"/>
              <a:gd name="T22" fmla="*/ 2147483647 w 681"/>
              <a:gd name="T23" fmla="*/ 2147483647 h 683"/>
              <a:gd name="T24" fmla="*/ 2147483647 w 681"/>
              <a:gd name="T25" fmla="*/ 2147483647 h 683"/>
              <a:gd name="T26" fmla="*/ 2147483647 w 681"/>
              <a:gd name="T27" fmla="*/ 2147483647 h 683"/>
              <a:gd name="T28" fmla="*/ 2147483647 w 681"/>
              <a:gd name="T29" fmla="*/ 2147483647 h 683"/>
              <a:gd name="T30" fmla="*/ 2147483647 w 681"/>
              <a:gd name="T31" fmla="*/ 2147483647 h 683"/>
              <a:gd name="T32" fmla="*/ 2147483647 w 681"/>
              <a:gd name="T33" fmla="*/ 2147483647 h 683"/>
              <a:gd name="T34" fmla="*/ 2147483647 w 681"/>
              <a:gd name="T35" fmla="*/ 2147483647 h 683"/>
              <a:gd name="T36" fmla="*/ 2147483647 w 681"/>
              <a:gd name="T37" fmla="*/ 2147483647 h 683"/>
              <a:gd name="T38" fmla="*/ 2147483647 w 681"/>
              <a:gd name="T39" fmla="*/ 2147483647 h 683"/>
              <a:gd name="T40" fmla="*/ 2147483647 w 681"/>
              <a:gd name="T41" fmla="*/ 2147483647 h 683"/>
              <a:gd name="T42" fmla="*/ 2147483647 w 681"/>
              <a:gd name="T43" fmla="*/ 2147483647 h 683"/>
              <a:gd name="T44" fmla="*/ 2147483647 w 681"/>
              <a:gd name="T45" fmla="*/ 2147483647 h 683"/>
              <a:gd name="T46" fmla="*/ 2147483647 w 681"/>
              <a:gd name="T47" fmla="*/ 2147483647 h 683"/>
              <a:gd name="T48" fmla="*/ 2147483647 w 681"/>
              <a:gd name="T49" fmla="*/ 2147483647 h 683"/>
              <a:gd name="T50" fmla="*/ 2147483647 w 681"/>
              <a:gd name="T51" fmla="*/ 2147483647 h 683"/>
              <a:gd name="T52" fmla="*/ 2147483647 w 681"/>
              <a:gd name="T53" fmla="*/ 2147483647 h 683"/>
              <a:gd name="T54" fmla="*/ 2147483647 w 681"/>
              <a:gd name="T55" fmla="*/ 2147483647 h 683"/>
              <a:gd name="T56" fmla="*/ 2147483647 w 681"/>
              <a:gd name="T57" fmla="*/ 2147483647 h 683"/>
              <a:gd name="T58" fmla="*/ 2147483647 w 681"/>
              <a:gd name="T59" fmla="*/ 2147483647 h 683"/>
              <a:gd name="T60" fmla="*/ 2147483647 w 681"/>
              <a:gd name="T61" fmla="*/ 2147483647 h 683"/>
              <a:gd name="T62" fmla="*/ 2147483647 w 681"/>
              <a:gd name="T63" fmla="*/ 2147483647 h 683"/>
              <a:gd name="T64" fmla="*/ 2147483647 w 681"/>
              <a:gd name="T65" fmla="*/ 2147483647 h 683"/>
              <a:gd name="T66" fmla="*/ 2147483647 w 681"/>
              <a:gd name="T67" fmla="*/ 2147483647 h 683"/>
              <a:gd name="T68" fmla="*/ 2147483647 w 681"/>
              <a:gd name="T69" fmla="*/ 2147483647 h 683"/>
              <a:gd name="T70" fmla="*/ 2147483647 w 681"/>
              <a:gd name="T71" fmla="*/ 2147483647 h 683"/>
              <a:gd name="T72" fmla="*/ 2147483647 w 681"/>
              <a:gd name="T73" fmla="*/ 2147483647 h 683"/>
              <a:gd name="T74" fmla="*/ 2147483647 w 681"/>
              <a:gd name="T75" fmla="*/ 0 h 6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81"/>
              <a:gd name="T115" fmla="*/ 0 h 683"/>
              <a:gd name="T116" fmla="*/ 681 w 681"/>
              <a:gd name="T117" fmla="*/ 683 h 68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81" h="683">
                <a:moveTo>
                  <a:pt x="256" y="0"/>
                </a:moveTo>
                <a:lnTo>
                  <a:pt x="187" y="11"/>
                </a:lnTo>
                <a:lnTo>
                  <a:pt x="112" y="62"/>
                </a:lnTo>
                <a:lnTo>
                  <a:pt x="70" y="48"/>
                </a:lnTo>
                <a:lnTo>
                  <a:pt x="12" y="147"/>
                </a:lnTo>
                <a:lnTo>
                  <a:pt x="0" y="194"/>
                </a:lnTo>
                <a:lnTo>
                  <a:pt x="36" y="264"/>
                </a:lnTo>
                <a:lnTo>
                  <a:pt x="116" y="300"/>
                </a:lnTo>
                <a:lnTo>
                  <a:pt x="156" y="366"/>
                </a:lnTo>
                <a:lnTo>
                  <a:pt x="132" y="452"/>
                </a:lnTo>
                <a:lnTo>
                  <a:pt x="147" y="522"/>
                </a:lnTo>
                <a:lnTo>
                  <a:pt x="176" y="553"/>
                </a:lnTo>
                <a:lnTo>
                  <a:pt x="219" y="569"/>
                </a:lnTo>
                <a:lnTo>
                  <a:pt x="231" y="511"/>
                </a:lnTo>
                <a:lnTo>
                  <a:pt x="265" y="466"/>
                </a:lnTo>
                <a:lnTo>
                  <a:pt x="288" y="503"/>
                </a:lnTo>
                <a:lnTo>
                  <a:pt x="331" y="537"/>
                </a:lnTo>
                <a:lnTo>
                  <a:pt x="367" y="681"/>
                </a:lnTo>
                <a:lnTo>
                  <a:pt x="394" y="683"/>
                </a:lnTo>
                <a:lnTo>
                  <a:pt x="413" y="575"/>
                </a:lnTo>
                <a:lnTo>
                  <a:pt x="461" y="552"/>
                </a:lnTo>
                <a:lnTo>
                  <a:pt x="495" y="605"/>
                </a:lnTo>
                <a:lnTo>
                  <a:pt x="586" y="666"/>
                </a:lnTo>
                <a:lnTo>
                  <a:pt x="527" y="393"/>
                </a:lnTo>
                <a:lnTo>
                  <a:pt x="487" y="337"/>
                </a:lnTo>
                <a:lnTo>
                  <a:pt x="468" y="274"/>
                </a:lnTo>
                <a:lnTo>
                  <a:pt x="566" y="332"/>
                </a:lnTo>
                <a:lnTo>
                  <a:pt x="577" y="363"/>
                </a:lnTo>
                <a:lnTo>
                  <a:pt x="603" y="355"/>
                </a:lnTo>
                <a:lnTo>
                  <a:pt x="637" y="322"/>
                </a:lnTo>
                <a:lnTo>
                  <a:pt x="681" y="315"/>
                </a:lnTo>
                <a:lnTo>
                  <a:pt x="671" y="276"/>
                </a:lnTo>
                <a:lnTo>
                  <a:pt x="605" y="237"/>
                </a:lnTo>
                <a:lnTo>
                  <a:pt x="563" y="160"/>
                </a:lnTo>
                <a:lnTo>
                  <a:pt x="565" y="120"/>
                </a:lnTo>
                <a:lnTo>
                  <a:pt x="321" y="39"/>
                </a:lnTo>
                <a:lnTo>
                  <a:pt x="293" y="40"/>
                </a:lnTo>
                <a:lnTo>
                  <a:pt x="256" y="0"/>
                </a:lnTo>
              </a:path>
            </a:pathLst>
          </a:custGeom>
          <a:solidFill>
            <a:schemeClr val="accent1">
              <a:lumMod val="60000"/>
              <a:lumOff val="40000"/>
            </a:schemeClr>
          </a:solidFill>
          <a:ln w="6350">
            <a:solidFill>
              <a:schemeClr val="tx1"/>
            </a:solidFill>
            <a:round/>
            <a:headEnd/>
            <a:tailEnd/>
          </a:ln>
        </p:spPr>
        <p:txBody>
          <a:bodyPr/>
          <a:lstStyle/>
          <a:p>
            <a:pPr>
              <a:buFontTx/>
              <a:buChar char="•"/>
              <a:defRPr/>
            </a:pPr>
            <a:endParaRPr lang="nb-NO" i="1">
              <a:solidFill>
                <a:srgbClr val="333399"/>
              </a:solidFill>
              <a:latin typeface="Arial" charset="0"/>
              <a:cs typeface="Arial" charset="0"/>
            </a:endParaRPr>
          </a:p>
        </p:txBody>
      </p:sp>
      <p:sp>
        <p:nvSpPr>
          <p:cNvPr id="163" name="Freeform 162"/>
          <p:cNvSpPr>
            <a:spLocks/>
          </p:cNvSpPr>
          <p:nvPr/>
        </p:nvSpPr>
        <p:spPr bwMode="auto">
          <a:xfrm rot="21249101">
            <a:off x="8263110" y="5671749"/>
            <a:ext cx="46037" cy="47625"/>
          </a:xfrm>
          <a:custGeom>
            <a:avLst/>
            <a:gdLst>
              <a:gd name="T0" fmla="*/ 2147483647 w 120"/>
              <a:gd name="T1" fmla="*/ 2147483647 h 122"/>
              <a:gd name="T2" fmla="*/ 2147483647 w 120"/>
              <a:gd name="T3" fmla="*/ 2147483647 h 122"/>
              <a:gd name="T4" fmla="*/ 2147483647 w 120"/>
              <a:gd name="T5" fmla="*/ 2147483647 h 122"/>
              <a:gd name="T6" fmla="*/ 2147483647 w 120"/>
              <a:gd name="T7" fmla="*/ 0 h 122"/>
              <a:gd name="T8" fmla="*/ 2147483647 w 120"/>
              <a:gd name="T9" fmla="*/ 2147483647 h 122"/>
              <a:gd name="T10" fmla="*/ 0 w 120"/>
              <a:gd name="T11" fmla="*/ 2147483647 h 122"/>
              <a:gd name="T12" fmla="*/ 2147483647 w 120"/>
              <a:gd name="T13" fmla="*/ 2147483647 h 122"/>
              <a:gd name="T14" fmla="*/ 2147483647 w 120"/>
              <a:gd name="T15" fmla="*/ 2147483647 h 122"/>
              <a:gd name="T16" fmla="*/ 2147483647 w 120"/>
              <a:gd name="T17" fmla="*/ 2147483647 h 1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0"/>
              <a:gd name="T28" fmla="*/ 0 h 122"/>
              <a:gd name="T29" fmla="*/ 120 w 120"/>
              <a:gd name="T30" fmla="*/ 122 h 1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0" h="122">
                <a:moveTo>
                  <a:pt x="108" y="122"/>
                </a:moveTo>
                <a:lnTo>
                  <a:pt x="120" y="79"/>
                </a:lnTo>
                <a:lnTo>
                  <a:pt x="82" y="51"/>
                </a:lnTo>
                <a:lnTo>
                  <a:pt x="69" y="0"/>
                </a:lnTo>
                <a:lnTo>
                  <a:pt x="41" y="17"/>
                </a:lnTo>
                <a:lnTo>
                  <a:pt x="0" y="58"/>
                </a:lnTo>
                <a:lnTo>
                  <a:pt x="42" y="101"/>
                </a:lnTo>
                <a:lnTo>
                  <a:pt x="80" y="106"/>
                </a:lnTo>
                <a:lnTo>
                  <a:pt x="108" y="122"/>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64" name="Freeform 163"/>
          <p:cNvSpPr>
            <a:spLocks/>
          </p:cNvSpPr>
          <p:nvPr/>
        </p:nvSpPr>
        <p:spPr bwMode="auto">
          <a:xfrm rot="21249101">
            <a:off x="8263110" y="5671749"/>
            <a:ext cx="46037" cy="47625"/>
          </a:xfrm>
          <a:custGeom>
            <a:avLst/>
            <a:gdLst>
              <a:gd name="T0" fmla="*/ 2147483647 w 120"/>
              <a:gd name="T1" fmla="*/ 2147483647 h 122"/>
              <a:gd name="T2" fmla="*/ 2147483647 w 120"/>
              <a:gd name="T3" fmla="*/ 2147483647 h 122"/>
              <a:gd name="T4" fmla="*/ 2147483647 w 120"/>
              <a:gd name="T5" fmla="*/ 2147483647 h 122"/>
              <a:gd name="T6" fmla="*/ 2147483647 w 120"/>
              <a:gd name="T7" fmla="*/ 0 h 122"/>
              <a:gd name="T8" fmla="*/ 2147483647 w 120"/>
              <a:gd name="T9" fmla="*/ 2147483647 h 122"/>
              <a:gd name="T10" fmla="*/ 0 w 120"/>
              <a:gd name="T11" fmla="*/ 2147483647 h 122"/>
              <a:gd name="T12" fmla="*/ 2147483647 w 120"/>
              <a:gd name="T13" fmla="*/ 2147483647 h 122"/>
              <a:gd name="T14" fmla="*/ 2147483647 w 120"/>
              <a:gd name="T15" fmla="*/ 2147483647 h 122"/>
              <a:gd name="T16" fmla="*/ 2147483647 w 120"/>
              <a:gd name="T17" fmla="*/ 2147483647 h 1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0"/>
              <a:gd name="T28" fmla="*/ 0 h 122"/>
              <a:gd name="T29" fmla="*/ 120 w 120"/>
              <a:gd name="T30" fmla="*/ 122 h 1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0" h="122">
                <a:moveTo>
                  <a:pt x="108" y="122"/>
                </a:moveTo>
                <a:lnTo>
                  <a:pt x="120" y="79"/>
                </a:lnTo>
                <a:lnTo>
                  <a:pt x="82" y="51"/>
                </a:lnTo>
                <a:lnTo>
                  <a:pt x="69" y="0"/>
                </a:lnTo>
                <a:lnTo>
                  <a:pt x="41" y="17"/>
                </a:lnTo>
                <a:lnTo>
                  <a:pt x="0" y="58"/>
                </a:lnTo>
                <a:lnTo>
                  <a:pt x="42" y="101"/>
                </a:lnTo>
                <a:lnTo>
                  <a:pt x="80" y="106"/>
                </a:lnTo>
                <a:lnTo>
                  <a:pt x="108" y="122"/>
                </a:lnTo>
              </a:path>
            </a:pathLst>
          </a:custGeom>
          <a:solidFill>
            <a:schemeClr val="accent1">
              <a:lumMod val="60000"/>
              <a:lumOff val="40000"/>
            </a:schemeClr>
          </a:solidFill>
          <a:ln w="6350">
            <a:solidFill>
              <a:schemeClr val="tx1"/>
            </a:solidFill>
            <a:round/>
            <a:headEnd/>
            <a:tailEnd/>
          </a:ln>
        </p:spPr>
        <p:txBody>
          <a:bodyPr/>
          <a:lstStyle/>
          <a:p>
            <a:pPr>
              <a:buFontTx/>
              <a:buChar char="•"/>
              <a:defRPr/>
            </a:pPr>
            <a:endParaRPr lang="nb-NO" i="1">
              <a:solidFill>
                <a:srgbClr val="333399"/>
              </a:solidFill>
              <a:latin typeface="Arial" charset="0"/>
              <a:cs typeface="Arial" charset="0"/>
            </a:endParaRPr>
          </a:p>
        </p:txBody>
      </p:sp>
      <p:sp>
        <p:nvSpPr>
          <p:cNvPr id="165" name="Freeform 164"/>
          <p:cNvSpPr>
            <a:spLocks/>
          </p:cNvSpPr>
          <p:nvPr/>
        </p:nvSpPr>
        <p:spPr bwMode="auto">
          <a:xfrm rot="21249101">
            <a:off x="8531397" y="5549512"/>
            <a:ext cx="182563" cy="138112"/>
          </a:xfrm>
          <a:custGeom>
            <a:avLst/>
            <a:gdLst>
              <a:gd name="T0" fmla="*/ 2147483647 w 487"/>
              <a:gd name="T1" fmla="*/ 2147483647 h 373"/>
              <a:gd name="T2" fmla="*/ 2147483647 w 487"/>
              <a:gd name="T3" fmla="*/ 2147483647 h 373"/>
              <a:gd name="T4" fmla="*/ 2147483647 w 487"/>
              <a:gd name="T5" fmla="*/ 2147483647 h 373"/>
              <a:gd name="T6" fmla="*/ 2147483647 w 487"/>
              <a:gd name="T7" fmla="*/ 2147483647 h 373"/>
              <a:gd name="T8" fmla="*/ 2147483647 w 487"/>
              <a:gd name="T9" fmla="*/ 2147483647 h 373"/>
              <a:gd name="T10" fmla="*/ 2147483647 w 487"/>
              <a:gd name="T11" fmla="*/ 2147483647 h 373"/>
              <a:gd name="T12" fmla="*/ 2147483647 w 487"/>
              <a:gd name="T13" fmla="*/ 2147483647 h 373"/>
              <a:gd name="T14" fmla="*/ 2147483647 w 487"/>
              <a:gd name="T15" fmla="*/ 2147483647 h 373"/>
              <a:gd name="T16" fmla="*/ 2147483647 w 487"/>
              <a:gd name="T17" fmla="*/ 2147483647 h 373"/>
              <a:gd name="T18" fmla="*/ 2147483647 w 487"/>
              <a:gd name="T19" fmla="*/ 0 h 373"/>
              <a:gd name="T20" fmla="*/ 2147483647 w 487"/>
              <a:gd name="T21" fmla="*/ 2147483647 h 373"/>
              <a:gd name="T22" fmla="*/ 0 w 487"/>
              <a:gd name="T23" fmla="*/ 2147483647 h 373"/>
              <a:gd name="T24" fmla="*/ 2147483647 w 487"/>
              <a:gd name="T25" fmla="*/ 2147483647 h 373"/>
              <a:gd name="T26" fmla="*/ 2147483647 w 487"/>
              <a:gd name="T27" fmla="*/ 2147483647 h 373"/>
              <a:gd name="T28" fmla="*/ 2147483647 w 487"/>
              <a:gd name="T29" fmla="*/ 2147483647 h 373"/>
              <a:gd name="T30" fmla="*/ 2147483647 w 487"/>
              <a:gd name="T31" fmla="*/ 2147483647 h 373"/>
              <a:gd name="T32" fmla="*/ 2147483647 w 487"/>
              <a:gd name="T33" fmla="*/ 2147483647 h 373"/>
              <a:gd name="T34" fmla="*/ 2147483647 w 487"/>
              <a:gd name="T35" fmla="*/ 2147483647 h 373"/>
              <a:gd name="T36" fmla="*/ 2147483647 w 487"/>
              <a:gd name="T37" fmla="*/ 2147483647 h 373"/>
              <a:gd name="T38" fmla="*/ 2147483647 w 487"/>
              <a:gd name="T39" fmla="*/ 2147483647 h 373"/>
              <a:gd name="T40" fmla="*/ 2147483647 w 487"/>
              <a:gd name="T41" fmla="*/ 2147483647 h 373"/>
              <a:gd name="T42" fmla="*/ 2147483647 w 487"/>
              <a:gd name="T43" fmla="*/ 2147483647 h 373"/>
              <a:gd name="T44" fmla="*/ 2147483647 w 487"/>
              <a:gd name="T45" fmla="*/ 2147483647 h 37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87"/>
              <a:gd name="T70" fmla="*/ 0 h 373"/>
              <a:gd name="T71" fmla="*/ 487 w 487"/>
              <a:gd name="T72" fmla="*/ 373 h 37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87" h="373">
                <a:moveTo>
                  <a:pt x="474" y="325"/>
                </a:moveTo>
                <a:lnTo>
                  <a:pt x="487" y="341"/>
                </a:lnTo>
                <a:lnTo>
                  <a:pt x="482" y="297"/>
                </a:lnTo>
                <a:lnTo>
                  <a:pt x="399" y="277"/>
                </a:lnTo>
                <a:lnTo>
                  <a:pt x="362" y="202"/>
                </a:lnTo>
                <a:lnTo>
                  <a:pt x="360" y="159"/>
                </a:lnTo>
                <a:lnTo>
                  <a:pt x="330" y="130"/>
                </a:lnTo>
                <a:lnTo>
                  <a:pt x="197" y="95"/>
                </a:lnTo>
                <a:lnTo>
                  <a:pt x="112" y="21"/>
                </a:lnTo>
                <a:lnTo>
                  <a:pt x="101" y="0"/>
                </a:lnTo>
                <a:lnTo>
                  <a:pt x="71" y="1"/>
                </a:lnTo>
                <a:lnTo>
                  <a:pt x="0" y="71"/>
                </a:lnTo>
                <a:lnTo>
                  <a:pt x="54" y="70"/>
                </a:lnTo>
                <a:lnTo>
                  <a:pt x="169" y="159"/>
                </a:lnTo>
                <a:lnTo>
                  <a:pt x="179" y="199"/>
                </a:lnTo>
                <a:lnTo>
                  <a:pt x="225" y="222"/>
                </a:lnTo>
                <a:lnTo>
                  <a:pt x="285" y="226"/>
                </a:lnTo>
                <a:lnTo>
                  <a:pt x="344" y="266"/>
                </a:lnTo>
                <a:lnTo>
                  <a:pt x="363" y="297"/>
                </a:lnTo>
                <a:lnTo>
                  <a:pt x="379" y="343"/>
                </a:lnTo>
                <a:lnTo>
                  <a:pt x="409" y="366"/>
                </a:lnTo>
                <a:lnTo>
                  <a:pt x="476" y="373"/>
                </a:lnTo>
                <a:lnTo>
                  <a:pt x="474" y="325"/>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66" name="Freeform 165"/>
          <p:cNvSpPr>
            <a:spLocks/>
          </p:cNvSpPr>
          <p:nvPr/>
        </p:nvSpPr>
        <p:spPr bwMode="auto">
          <a:xfrm rot="21249101">
            <a:off x="8531397" y="5549512"/>
            <a:ext cx="182563" cy="138112"/>
          </a:xfrm>
          <a:custGeom>
            <a:avLst/>
            <a:gdLst>
              <a:gd name="T0" fmla="*/ 2147483647 w 487"/>
              <a:gd name="T1" fmla="*/ 2147483647 h 373"/>
              <a:gd name="T2" fmla="*/ 2147483647 w 487"/>
              <a:gd name="T3" fmla="*/ 2147483647 h 373"/>
              <a:gd name="T4" fmla="*/ 2147483647 w 487"/>
              <a:gd name="T5" fmla="*/ 2147483647 h 373"/>
              <a:gd name="T6" fmla="*/ 2147483647 w 487"/>
              <a:gd name="T7" fmla="*/ 2147483647 h 373"/>
              <a:gd name="T8" fmla="*/ 2147483647 w 487"/>
              <a:gd name="T9" fmla="*/ 2147483647 h 373"/>
              <a:gd name="T10" fmla="*/ 2147483647 w 487"/>
              <a:gd name="T11" fmla="*/ 2147483647 h 373"/>
              <a:gd name="T12" fmla="*/ 2147483647 w 487"/>
              <a:gd name="T13" fmla="*/ 2147483647 h 373"/>
              <a:gd name="T14" fmla="*/ 2147483647 w 487"/>
              <a:gd name="T15" fmla="*/ 2147483647 h 373"/>
              <a:gd name="T16" fmla="*/ 2147483647 w 487"/>
              <a:gd name="T17" fmla="*/ 2147483647 h 373"/>
              <a:gd name="T18" fmla="*/ 2147483647 w 487"/>
              <a:gd name="T19" fmla="*/ 0 h 373"/>
              <a:gd name="T20" fmla="*/ 2147483647 w 487"/>
              <a:gd name="T21" fmla="*/ 2147483647 h 373"/>
              <a:gd name="T22" fmla="*/ 0 w 487"/>
              <a:gd name="T23" fmla="*/ 2147483647 h 373"/>
              <a:gd name="T24" fmla="*/ 2147483647 w 487"/>
              <a:gd name="T25" fmla="*/ 2147483647 h 373"/>
              <a:gd name="T26" fmla="*/ 2147483647 w 487"/>
              <a:gd name="T27" fmla="*/ 2147483647 h 373"/>
              <a:gd name="T28" fmla="*/ 2147483647 w 487"/>
              <a:gd name="T29" fmla="*/ 2147483647 h 373"/>
              <a:gd name="T30" fmla="*/ 2147483647 w 487"/>
              <a:gd name="T31" fmla="*/ 2147483647 h 373"/>
              <a:gd name="T32" fmla="*/ 2147483647 w 487"/>
              <a:gd name="T33" fmla="*/ 2147483647 h 373"/>
              <a:gd name="T34" fmla="*/ 2147483647 w 487"/>
              <a:gd name="T35" fmla="*/ 2147483647 h 373"/>
              <a:gd name="T36" fmla="*/ 2147483647 w 487"/>
              <a:gd name="T37" fmla="*/ 2147483647 h 373"/>
              <a:gd name="T38" fmla="*/ 2147483647 w 487"/>
              <a:gd name="T39" fmla="*/ 2147483647 h 373"/>
              <a:gd name="T40" fmla="*/ 2147483647 w 487"/>
              <a:gd name="T41" fmla="*/ 2147483647 h 373"/>
              <a:gd name="T42" fmla="*/ 2147483647 w 487"/>
              <a:gd name="T43" fmla="*/ 2147483647 h 373"/>
              <a:gd name="T44" fmla="*/ 2147483647 w 487"/>
              <a:gd name="T45" fmla="*/ 2147483647 h 37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87"/>
              <a:gd name="T70" fmla="*/ 0 h 373"/>
              <a:gd name="T71" fmla="*/ 487 w 487"/>
              <a:gd name="T72" fmla="*/ 373 h 37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87" h="373">
                <a:moveTo>
                  <a:pt x="474" y="325"/>
                </a:moveTo>
                <a:lnTo>
                  <a:pt x="487" y="341"/>
                </a:lnTo>
                <a:lnTo>
                  <a:pt x="482" y="297"/>
                </a:lnTo>
                <a:lnTo>
                  <a:pt x="399" y="277"/>
                </a:lnTo>
                <a:lnTo>
                  <a:pt x="362" y="202"/>
                </a:lnTo>
                <a:lnTo>
                  <a:pt x="360" y="159"/>
                </a:lnTo>
                <a:lnTo>
                  <a:pt x="330" y="130"/>
                </a:lnTo>
                <a:lnTo>
                  <a:pt x="197" y="95"/>
                </a:lnTo>
                <a:lnTo>
                  <a:pt x="112" y="21"/>
                </a:lnTo>
                <a:lnTo>
                  <a:pt x="101" y="0"/>
                </a:lnTo>
                <a:lnTo>
                  <a:pt x="71" y="1"/>
                </a:lnTo>
                <a:lnTo>
                  <a:pt x="0" y="71"/>
                </a:lnTo>
                <a:lnTo>
                  <a:pt x="54" y="70"/>
                </a:lnTo>
                <a:lnTo>
                  <a:pt x="169" y="159"/>
                </a:lnTo>
                <a:lnTo>
                  <a:pt x="179" y="199"/>
                </a:lnTo>
                <a:lnTo>
                  <a:pt x="225" y="222"/>
                </a:lnTo>
                <a:lnTo>
                  <a:pt x="285" y="226"/>
                </a:lnTo>
                <a:lnTo>
                  <a:pt x="344" y="266"/>
                </a:lnTo>
                <a:lnTo>
                  <a:pt x="363" y="297"/>
                </a:lnTo>
                <a:lnTo>
                  <a:pt x="379" y="343"/>
                </a:lnTo>
                <a:lnTo>
                  <a:pt x="409" y="366"/>
                </a:lnTo>
                <a:lnTo>
                  <a:pt x="476" y="373"/>
                </a:lnTo>
                <a:lnTo>
                  <a:pt x="474" y="325"/>
                </a:lnTo>
              </a:path>
            </a:pathLst>
          </a:custGeom>
          <a:solidFill>
            <a:schemeClr val="accent1">
              <a:lumMod val="60000"/>
              <a:lumOff val="40000"/>
            </a:schemeClr>
          </a:solidFill>
          <a:ln w="6350">
            <a:solidFill>
              <a:schemeClr val="tx1"/>
            </a:solidFill>
            <a:round/>
            <a:headEnd/>
            <a:tailEnd/>
          </a:ln>
        </p:spPr>
        <p:txBody>
          <a:bodyPr/>
          <a:lstStyle/>
          <a:p>
            <a:pPr>
              <a:buFontTx/>
              <a:buChar char="•"/>
              <a:defRPr/>
            </a:pPr>
            <a:endParaRPr lang="nb-NO" i="1">
              <a:solidFill>
                <a:srgbClr val="333399"/>
              </a:solidFill>
              <a:latin typeface="Arial" charset="0"/>
              <a:cs typeface="Arial" charset="0"/>
            </a:endParaRPr>
          </a:p>
        </p:txBody>
      </p:sp>
      <p:sp>
        <p:nvSpPr>
          <p:cNvPr id="167" name="Freeform 166"/>
          <p:cNvSpPr>
            <a:spLocks/>
          </p:cNvSpPr>
          <p:nvPr/>
        </p:nvSpPr>
        <p:spPr bwMode="auto">
          <a:xfrm rot="21249101">
            <a:off x="8172622" y="5498712"/>
            <a:ext cx="44450" cy="55562"/>
          </a:xfrm>
          <a:custGeom>
            <a:avLst/>
            <a:gdLst>
              <a:gd name="T0" fmla="*/ 2147483647 w 114"/>
              <a:gd name="T1" fmla="*/ 2147483647 h 141"/>
              <a:gd name="T2" fmla="*/ 2147483647 w 114"/>
              <a:gd name="T3" fmla="*/ 2147483647 h 141"/>
              <a:gd name="T4" fmla="*/ 2147483647 w 114"/>
              <a:gd name="T5" fmla="*/ 2147483647 h 141"/>
              <a:gd name="T6" fmla="*/ 2147483647 w 114"/>
              <a:gd name="T7" fmla="*/ 0 h 141"/>
              <a:gd name="T8" fmla="*/ 0 w 114"/>
              <a:gd name="T9" fmla="*/ 2147483647 h 141"/>
              <a:gd name="T10" fmla="*/ 2147483647 w 114"/>
              <a:gd name="T11" fmla="*/ 2147483647 h 141"/>
              <a:gd name="T12" fmla="*/ 2147483647 w 114"/>
              <a:gd name="T13" fmla="*/ 2147483647 h 141"/>
              <a:gd name="T14" fmla="*/ 2147483647 w 114"/>
              <a:gd name="T15" fmla="*/ 2147483647 h 141"/>
              <a:gd name="T16" fmla="*/ 0 60000 65536"/>
              <a:gd name="T17" fmla="*/ 0 60000 65536"/>
              <a:gd name="T18" fmla="*/ 0 60000 65536"/>
              <a:gd name="T19" fmla="*/ 0 60000 65536"/>
              <a:gd name="T20" fmla="*/ 0 60000 65536"/>
              <a:gd name="T21" fmla="*/ 0 60000 65536"/>
              <a:gd name="T22" fmla="*/ 0 60000 65536"/>
              <a:gd name="T23" fmla="*/ 0 60000 65536"/>
              <a:gd name="T24" fmla="*/ 0 w 114"/>
              <a:gd name="T25" fmla="*/ 0 h 141"/>
              <a:gd name="T26" fmla="*/ 114 w 114"/>
              <a:gd name="T27" fmla="*/ 141 h 1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4" h="141">
                <a:moveTo>
                  <a:pt x="111" y="139"/>
                </a:moveTo>
                <a:lnTo>
                  <a:pt x="114" y="117"/>
                </a:lnTo>
                <a:lnTo>
                  <a:pt x="67" y="24"/>
                </a:lnTo>
                <a:lnTo>
                  <a:pt x="36" y="0"/>
                </a:lnTo>
                <a:lnTo>
                  <a:pt x="0" y="11"/>
                </a:lnTo>
                <a:lnTo>
                  <a:pt x="46" y="104"/>
                </a:lnTo>
                <a:lnTo>
                  <a:pt x="80" y="141"/>
                </a:lnTo>
                <a:lnTo>
                  <a:pt x="111" y="139"/>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68" name="Freeform 167"/>
          <p:cNvSpPr>
            <a:spLocks/>
          </p:cNvSpPr>
          <p:nvPr/>
        </p:nvSpPr>
        <p:spPr bwMode="auto">
          <a:xfrm rot="21249101">
            <a:off x="8172622" y="5498712"/>
            <a:ext cx="44450" cy="55562"/>
          </a:xfrm>
          <a:custGeom>
            <a:avLst/>
            <a:gdLst>
              <a:gd name="T0" fmla="*/ 2147483647 w 114"/>
              <a:gd name="T1" fmla="*/ 2147483647 h 141"/>
              <a:gd name="T2" fmla="*/ 2147483647 w 114"/>
              <a:gd name="T3" fmla="*/ 2147483647 h 141"/>
              <a:gd name="T4" fmla="*/ 2147483647 w 114"/>
              <a:gd name="T5" fmla="*/ 2147483647 h 141"/>
              <a:gd name="T6" fmla="*/ 2147483647 w 114"/>
              <a:gd name="T7" fmla="*/ 0 h 141"/>
              <a:gd name="T8" fmla="*/ 0 w 114"/>
              <a:gd name="T9" fmla="*/ 2147483647 h 141"/>
              <a:gd name="T10" fmla="*/ 2147483647 w 114"/>
              <a:gd name="T11" fmla="*/ 2147483647 h 141"/>
              <a:gd name="T12" fmla="*/ 2147483647 w 114"/>
              <a:gd name="T13" fmla="*/ 2147483647 h 141"/>
              <a:gd name="T14" fmla="*/ 2147483647 w 114"/>
              <a:gd name="T15" fmla="*/ 2147483647 h 141"/>
              <a:gd name="T16" fmla="*/ 0 60000 65536"/>
              <a:gd name="T17" fmla="*/ 0 60000 65536"/>
              <a:gd name="T18" fmla="*/ 0 60000 65536"/>
              <a:gd name="T19" fmla="*/ 0 60000 65536"/>
              <a:gd name="T20" fmla="*/ 0 60000 65536"/>
              <a:gd name="T21" fmla="*/ 0 60000 65536"/>
              <a:gd name="T22" fmla="*/ 0 60000 65536"/>
              <a:gd name="T23" fmla="*/ 0 60000 65536"/>
              <a:gd name="T24" fmla="*/ 0 w 114"/>
              <a:gd name="T25" fmla="*/ 0 h 141"/>
              <a:gd name="T26" fmla="*/ 114 w 114"/>
              <a:gd name="T27" fmla="*/ 141 h 1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4" h="141">
                <a:moveTo>
                  <a:pt x="111" y="139"/>
                </a:moveTo>
                <a:lnTo>
                  <a:pt x="114" y="117"/>
                </a:lnTo>
                <a:lnTo>
                  <a:pt x="67" y="24"/>
                </a:lnTo>
                <a:lnTo>
                  <a:pt x="36" y="0"/>
                </a:lnTo>
                <a:lnTo>
                  <a:pt x="0" y="11"/>
                </a:lnTo>
                <a:lnTo>
                  <a:pt x="46" y="104"/>
                </a:lnTo>
                <a:lnTo>
                  <a:pt x="80" y="141"/>
                </a:lnTo>
                <a:lnTo>
                  <a:pt x="111" y="139"/>
                </a:lnTo>
              </a:path>
            </a:pathLst>
          </a:custGeom>
          <a:solidFill>
            <a:schemeClr val="accent1">
              <a:lumMod val="60000"/>
              <a:lumOff val="40000"/>
            </a:schemeClr>
          </a:solidFill>
          <a:ln w="6350">
            <a:solidFill>
              <a:schemeClr val="tx1"/>
            </a:solidFill>
            <a:round/>
            <a:headEnd/>
            <a:tailEnd/>
          </a:ln>
        </p:spPr>
        <p:txBody>
          <a:bodyPr/>
          <a:lstStyle/>
          <a:p>
            <a:pPr>
              <a:buFontTx/>
              <a:buChar char="•"/>
              <a:defRPr/>
            </a:pPr>
            <a:endParaRPr lang="nb-NO" i="1">
              <a:solidFill>
                <a:srgbClr val="333399"/>
              </a:solidFill>
              <a:latin typeface="Arial" charset="0"/>
              <a:cs typeface="Arial" charset="0"/>
            </a:endParaRPr>
          </a:p>
        </p:txBody>
      </p:sp>
      <p:sp>
        <p:nvSpPr>
          <p:cNvPr id="169" name="Freeform 168" descr="Large grid"/>
          <p:cNvSpPr>
            <a:spLocks/>
          </p:cNvSpPr>
          <p:nvPr/>
        </p:nvSpPr>
        <p:spPr bwMode="auto">
          <a:xfrm rot="21249101">
            <a:off x="7886872" y="1379149"/>
            <a:ext cx="676275" cy="1395413"/>
          </a:xfrm>
          <a:custGeom>
            <a:avLst/>
            <a:gdLst>
              <a:gd name="T0" fmla="*/ 2147483647 w 1830"/>
              <a:gd name="T1" fmla="*/ 2147483647 h 3757"/>
              <a:gd name="T2" fmla="*/ 2147483647 w 1830"/>
              <a:gd name="T3" fmla="*/ 2147483647 h 3757"/>
              <a:gd name="T4" fmla="*/ 2147483647 w 1830"/>
              <a:gd name="T5" fmla="*/ 2147483647 h 3757"/>
              <a:gd name="T6" fmla="*/ 2147483647 w 1830"/>
              <a:gd name="T7" fmla="*/ 2147483647 h 3757"/>
              <a:gd name="T8" fmla="*/ 2147483647 w 1830"/>
              <a:gd name="T9" fmla="*/ 2147483647 h 3757"/>
              <a:gd name="T10" fmla="*/ 2147483647 w 1830"/>
              <a:gd name="T11" fmla="*/ 2147483647 h 3757"/>
              <a:gd name="T12" fmla="*/ 2147483647 w 1830"/>
              <a:gd name="T13" fmla="*/ 2147483647 h 3757"/>
              <a:gd name="T14" fmla="*/ 2147483647 w 1830"/>
              <a:gd name="T15" fmla="*/ 2147483647 h 3757"/>
              <a:gd name="T16" fmla="*/ 2147483647 w 1830"/>
              <a:gd name="T17" fmla="*/ 2147483647 h 3757"/>
              <a:gd name="T18" fmla="*/ 2147483647 w 1830"/>
              <a:gd name="T19" fmla="*/ 2147483647 h 3757"/>
              <a:gd name="T20" fmla="*/ 2147483647 w 1830"/>
              <a:gd name="T21" fmla="*/ 2147483647 h 3757"/>
              <a:gd name="T22" fmla="*/ 2147483647 w 1830"/>
              <a:gd name="T23" fmla="*/ 2147483647 h 3757"/>
              <a:gd name="T24" fmla="*/ 2147483647 w 1830"/>
              <a:gd name="T25" fmla="*/ 2147483647 h 3757"/>
              <a:gd name="T26" fmla="*/ 2147483647 w 1830"/>
              <a:gd name="T27" fmla="*/ 2147483647 h 3757"/>
              <a:gd name="T28" fmla="*/ 2147483647 w 1830"/>
              <a:gd name="T29" fmla="*/ 2147483647 h 3757"/>
              <a:gd name="T30" fmla="*/ 2147483647 w 1830"/>
              <a:gd name="T31" fmla="*/ 2147483647 h 3757"/>
              <a:gd name="T32" fmla="*/ 2147483647 w 1830"/>
              <a:gd name="T33" fmla="*/ 2147483647 h 3757"/>
              <a:gd name="T34" fmla="*/ 2147483647 w 1830"/>
              <a:gd name="T35" fmla="*/ 2147483647 h 3757"/>
              <a:gd name="T36" fmla="*/ 2147483647 w 1830"/>
              <a:gd name="T37" fmla="*/ 2147483647 h 3757"/>
              <a:gd name="T38" fmla="*/ 2147483647 w 1830"/>
              <a:gd name="T39" fmla="*/ 2147483647 h 3757"/>
              <a:gd name="T40" fmla="*/ 2147483647 w 1830"/>
              <a:gd name="T41" fmla="*/ 2147483647 h 3757"/>
              <a:gd name="T42" fmla="*/ 2147483647 w 1830"/>
              <a:gd name="T43" fmla="*/ 2147483647 h 3757"/>
              <a:gd name="T44" fmla="*/ 2147483647 w 1830"/>
              <a:gd name="T45" fmla="*/ 2147483647 h 3757"/>
              <a:gd name="T46" fmla="*/ 2147483647 w 1830"/>
              <a:gd name="T47" fmla="*/ 2147483647 h 3757"/>
              <a:gd name="T48" fmla="*/ 2147483647 w 1830"/>
              <a:gd name="T49" fmla="*/ 2147483647 h 3757"/>
              <a:gd name="T50" fmla="*/ 2147483647 w 1830"/>
              <a:gd name="T51" fmla="*/ 2147483647 h 3757"/>
              <a:gd name="T52" fmla="*/ 2147483647 w 1830"/>
              <a:gd name="T53" fmla="*/ 2147483647 h 3757"/>
              <a:gd name="T54" fmla="*/ 2147483647 w 1830"/>
              <a:gd name="T55" fmla="*/ 2147483647 h 3757"/>
              <a:gd name="T56" fmla="*/ 2147483647 w 1830"/>
              <a:gd name="T57" fmla="*/ 2147483647 h 3757"/>
              <a:gd name="T58" fmla="*/ 2147483647 w 1830"/>
              <a:gd name="T59" fmla="*/ 2147483647 h 3757"/>
              <a:gd name="T60" fmla="*/ 2147483647 w 1830"/>
              <a:gd name="T61" fmla="*/ 2147483647 h 3757"/>
              <a:gd name="T62" fmla="*/ 2147483647 w 1830"/>
              <a:gd name="T63" fmla="*/ 2147483647 h 3757"/>
              <a:gd name="T64" fmla="*/ 2147483647 w 1830"/>
              <a:gd name="T65" fmla="*/ 2147483647 h 3757"/>
              <a:gd name="T66" fmla="*/ 2147483647 w 1830"/>
              <a:gd name="T67" fmla="*/ 2147483647 h 3757"/>
              <a:gd name="T68" fmla="*/ 2147483647 w 1830"/>
              <a:gd name="T69" fmla="*/ 2147483647 h 3757"/>
              <a:gd name="T70" fmla="*/ 2147483647 w 1830"/>
              <a:gd name="T71" fmla="*/ 2147483647 h 3757"/>
              <a:gd name="T72" fmla="*/ 2147483647 w 1830"/>
              <a:gd name="T73" fmla="*/ 2147483647 h 3757"/>
              <a:gd name="T74" fmla="*/ 2147483647 w 1830"/>
              <a:gd name="T75" fmla="*/ 2147483647 h 3757"/>
              <a:gd name="T76" fmla="*/ 2147483647 w 1830"/>
              <a:gd name="T77" fmla="*/ 2147483647 h 3757"/>
              <a:gd name="T78" fmla="*/ 2147483647 w 1830"/>
              <a:gd name="T79" fmla="*/ 2147483647 h 3757"/>
              <a:gd name="T80" fmla="*/ 2147483647 w 1830"/>
              <a:gd name="T81" fmla="*/ 2147483647 h 3757"/>
              <a:gd name="T82" fmla="*/ 2147483647 w 1830"/>
              <a:gd name="T83" fmla="*/ 2147483647 h 3757"/>
              <a:gd name="T84" fmla="*/ 2147483647 w 1830"/>
              <a:gd name="T85" fmla="*/ 2147483647 h 3757"/>
              <a:gd name="T86" fmla="*/ 2147483647 w 1830"/>
              <a:gd name="T87" fmla="*/ 2147483647 h 3757"/>
              <a:gd name="T88" fmla="*/ 2147483647 w 1830"/>
              <a:gd name="T89" fmla="*/ 2147483647 h 3757"/>
              <a:gd name="T90" fmla="*/ 2147483647 w 1830"/>
              <a:gd name="T91" fmla="*/ 2147483647 h 3757"/>
              <a:gd name="T92" fmla="*/ 2147483647 w 1830"/>
              <a:gd name="T93" fmla="*/ 2147483647 h 3757"/>
              <a:gd name="T94" fmla="*/ 2147483647 w 1830"/>
              <a:gd name="T95" fmla="*/ 2147483647 h 3757"/>
              <a:gd name="T96" fmla="*/ 2147483647 w 1830"/>
              <a:gd name="T97" fmla="*/ 2147483647 h 375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830"/>
              <a:gd name="T148" fmla="*/ 0 h 3757"/>
              <a:gd name="T149" fmla="*/ 1830 w 1830"/>
              <a:gd name="T150" fmla="*/ 3757 h 375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830" h="3757">
                <a:moveTo>
                  <a:pt x="0" y="423"/>
                </a:moveTo>
                <a:lnTo>
                  <a:pt x="6" y="423"/>
                </a:lnTo>
                <a:lnTo>
                  <a:pt x="12" y="435"/>
                </a:lnTo>
                <a:lnTo>
                  <a:pt x="192" y="613"/>
                </a:lnTo>
                <a:lnTo>
                  <a:pt x="279" y="638"/>
                </a:lnTo>
                <a:lnTo>
                  <a:pt x="326" y="676"/>
                </a:lnTo>
                <a:lnTo>
                  <a:pt x="422" y="830"/>
                </a:lnTo>
                <a:lnTo>
                  <a:pt x="409" y="902"/>
                </a:lnTo>
                <a:lnTo>
                  <a:pt x="420" y="991"/>
                </a:lnTo>
                <a:lnTo>
                  <a:pt x="433" y="1008"/>
                </a:lnTo>
                <a:lnTo>
                  <a:pt x="440" y="1046"/>
                </a:lnTo>
                <a:lnTo>
                  <a:pt x="426" y="1099"/>
                </a:lnTo>
                <a:lnTo>
                  <a:pt x="436" y="1141"/>
                </a:lnTo>
                <a:lnTo>
                  <a:pt x="499" y="1256"/>
                </a:lnTo>
                <a:lnTo>
                  <a:pt x="499" y="1315"/>
                </a:lnTo>
                <a:lnTo>
                  <a:pt x="479" y="1353"/>
                </a:lnTo>
                <a:lnTo>
                  <a:pt x="470" y="1400"/>
                </a:lnTo>
                <a:lnTo>
                  <a:pt x="529" y="1542"/>
                </a:lnTo>
                <a:lnTo>
                  <a:pt x="552" y="1562"/>
                </a:lnTo>
                <a:lnTo>
                  <a:pt x="566" y="1566"/>
                </a:lnTo>
                <a:lnTo>
                  <a:pt x="575" y="1584"/>
                </a:lnTo>
                <a:lnTo>
                  <a:pt x="595" y="1592"/>
                </a:lnTo>
                <a:lnTo>
                  <a:pt x="608" y="1576"/>
                </a:lnTo>
                <a:lnTo>
                  <a:pt x="618" y="1583"/>
                </a:lnTo>
                <a:lnTo>
                  <a:pt x="630" y="1621"/>
                </a:lnTo>
                <a:lnTo>
                  <a:pt x="676" y="1648"/>
                </a:lnTo>
                <a:lnTo>
                  <a:pt x="729" y="1709"/>
                </a:lnTo>
                <a:lnTo>
                  <a:pt x="746" y="1745"/>
                </a:lnTo>
                <a:lnTo>
                  <a:pt x="746" y="1828"/>
                </a:lnTo>
                <a:lnTo>
                  <a:pt x="779" y="1879"/>
                </a:lnTo>
                <a:lnTo>
                  <a:pt x="756" y="1878"/>
                </a:lnTo>
                <a:lnTo>
                  <a:pt x="748" y="1901"/>
                </a:lnTo>
                <a:lnTo>
                  <a:pt x="759" y="1927"/>
                </a:lnTo>
                <a:lnTo>
                  <a:pt x="729" y="1912"/>
                </a:lnTo>
                <a:lnTo>
                  <a:pt x="699" y="1918"/>
                </a:lnTo>
                <a:lnTo>
                  <a:pt x="651" y="1943"/>
                </a:lnTo>
                <a:lnTo>
                  <a:pt x="631" y="2044"/>
                </a:lnTo>
                <a:lnTo>
                  <a:pt x="371" y="2437"/>
                </a:lnTo>
                <a:lnTo>
                  <a:pt x="343" y="2457"/>
                </a:lnTo>
                <a:lnTo>
                  <a:pt x="324" y="2490"/>
                </a:lnTo>
                <a:lnTo>
                  <a:pt x="310" y="2502"/>
                </a:lnTo>
                <a:lnTo>
                  <a:pt x="291" y="2532"/>
                </a:lnTo>
                <a:lnTo>
                  <a:pt x="231" y="2541"/>
                </a:lnTo>
                <a:lnTo>
                  <a:pt x="206" y="2531"/>
                </a:lnTo>
                <a:lnTo>
                  <a:pt x="187" y="2576"/>
                </a:lnTo>
                <a:lnTo>
                  <a:pt x="212" y="2601"/>
                </a:lnTo>
                <a:lnTo>
                  <a:pt x="201" y="2610"/>
                </a:lnTo>
                <a:lnTo>
                  <a:pt x="148" y="2616"/>
                </a:lnTo>
                <a:lnTo>
                  <a:pt x="150" y="2633"/>
                </a:lnTo>
                <a:lnTo>
                  <a:pt x="142" y="2658"/>
                </a:lnTo>
                <a:lnTo>
                  <a:pt x="122" y="2661"/>
                </a:lnTo>
                <a:lnTo>
                  <a:pt x="112" y="2668"/>
                </a:lnTo>
                <a:lnTo>
                  <a:pt x="86" y="2748"/>
                </a:lnTo>
                <a:lnTo>
                  <a:pt x="102" y="2831"/>
                </a:lnTo>
                <a:lnTo>
                  <a:pt x="115" y="2850"/>
                </a:lnTo>
                <a:lnTo>
                  <a:pt x="127" y="2887"/>
                </a:lnTo>
                <a:lnTo>
                  <a:pt x="117" y="2967"/>
                </a:lnTo>
                <a:lnTo>
                  <a:pt x="131" y="2999"/>
                </a:lnTo>
                <a:lnTo>
                  <a:pt x="157" y="3028"/>
                </a:lnTo>
                <a:lnTo>
                  <a:pt x="172" y="3108"/>
                </a:lnTo>
                <a:lnTo>
                  <a:pt x="186" y="3134"/>
                </a:lnTo>
                <a:lnTo>
                  <a:pt x="203" y="3151"/>
                </a:lnTo>
                <a:lnTo>
                  <a:pt x="206" y="3161"/>
                </a:lnTo>
                <a:lnTo>
                  <a:pt x="190" y="3144"/>
                </a:lnTo>
                <a:lnTo>
                  <a:pt x="173" y="3146"/>
                </a:lnTo>
                <a:lnTo>
                  <a:pt x="163" y="3160"/>
                </a:lnTo>
                <a:lnTo>
                  <a:pt x="168" y="3273"/>
                </a:lnTo>
                <a:lnTo>
                  <a:pt x="153" y="3318"/>
                </a:lnTo>
                <a:lnTo>
                  <a:pt x="143" y="3319"/>
                </a:lnTo>
                <a:lnTo>
                  <a:pt x="133" y="3351"/>
                </a:lnTo>
                <a:lnTo>
                  <a:pt x="146" y="3369"/>
                </a:lnTo>
                <a:lnTo>
                  <a:pt x="147" y="3387"/>
                </a:lnTo>
                <a:lnTo>
                  <a:pt x="142" y="3404"/>
                </a:lnTo>
                <a:lnTo>
                  <a:pt x="148" y="3421"/>
                </a:lnTo>
                <a:lnTo>
                  <a:pt x="173" y="3430"/>
                </a:lnTo>
                <a:lnTo>
                  <a:pt x="169" y="3445"/>
                </a:lnTo>
                <a:lnTo>
                  <a:pt x="152" y="3449"/>
                </a:lnTo>
                <a:lnTo>
                  <a:pt x="156" y="3471"/>
                </a:lnTo>
                <a:lnTo>
                  <a:pt x="202" y="3473"/>
                </a:lnTo>
                <a:lnTo>
                  <a:pt x="256" y="3516"/>
                </a:lnTo>
                <a:lnTo>
                  <a:pt x="350" y="3545"/>
                </a:lnTo>
                <a:lnTo>
                  <a:pt x="358" y="3560"/>
                </a:lnTo>
                <a:lnTo>
                  <a:pt x="352" y="3585"/>
                </a:lnTo>
                <a:lnTo>
                  <a:pt x="378" y="3602"/>
                </a:lnTo>
                <a:lnTo>
                  <a:pt x="426" y="3570"/>
                </a:lnTo>
                <a:lnTo>
                  <a:pt x="432" y="3588"/>
                </a:lnTo>
                <a:lnTo>
                  <a:pt x="432" y="3628"/>
                </a:lnTo>
                <a:lnTo>
                  <a:pt x="464" y="3674"/>
                </a:lnTo>
                <a:lnTo>
                  <a:pt x="461" y="3696"/>
                </a:lnTo>
                <a:lnTo>
                  <a:pt x="487" y="3707"/>
                </a:lnTo>
                <a:lnTo>
                  <a:pt x="477" y="3727"/>
                </a:lnTo>
                <a:lnTo>
                  <a:pt x="447" y="3753"/>
                </a:lnTo>
                <a:lnTo>
                  <a:pt x="463" y="3757"/>
                </a:lnTo>
                <a:lnTo>
                  <a:pt x="497" y="3737"/>
                </a:lnTo>
                <a:lnTo>
                  <a:pt x="530" y="3670"/>
                </a:lnTo>
                <a:lnTo>
                  <a:pt x="537" y="3676"/>
                </a:lnTo>
                <a:lnTo>
                  <a:pt x="537" y="3708"/>
                </a:lnTo>
                <a:lnTo>
                  <a:pt x="556" y="3714"/>
                </a:lnTo>
                <a:lnTo>
                  <a:pt x="632" y="3668"/>
                </a:lnTo>
                <a:lnTo>
                  <a:pt x="658" y="3667"/>
                </a:lnTo>
                <a:lnTo>
                  <a:pt x="681" y="3655"/>
                </a:lnTo>
                <a:lnTo>
                  <a:pt x="697" y="3668"/>
                </a:lnTo>
                <a:lnTo>
                  <a:pt x="706" y="3670"/>
                </a:lnTo>
                <a:lnTo>
                  <a:pt x="761" y="3611"/>
                </a:lnTo>
                <a:lnTo>
                  <a:pt x="786" y="3604"/>
                </a:lnTo>
                <a:lnTo>
                  <a:pt x="810" y="3614"/>
                </a:lnTo>
                <a:lnTo>
                  <a:pt x="859" y="3577"/>
                </a:lnTo>
                <a:lnTo>
                  <a:pt x="889" y="3572"/>
                </a:lnTo>
                <a:lnTo>
                  <a:pt x="911" y="3524"/>
                </a:lnTo>
                <a:lnTo>
                  <a:pt x="927" y="3555"/>
                </a:lnTo>
                <a:lnTo>
                  <a:pt x="987" y="3526"/>
                </a:lnTo>
                <a:lnTo>
                  <a:pt x="975" y="3495"/>
                </a:lnTo>
                <a:lnTo>
                  <a:pt x="983" y="3504"/>
                </a:lnTo>
                <a:lnTo>
                  <a:pt x="1011" y="3512"/>
                </a:lnTo>
                <a:lnTo>
                  <a:pt x="1029" y="3508"/>
                </a:lnTo>
                <a:lnTo>
                  <a:pt x="1049" y="3489"/>
                </a:lnTo>
                <a:lnTo>
                  <a:pt x="1108" y="3479"/>
                </a:lnTo>
                <a:lnTo>
                  <a:pt x="1176" y="3439"/>
                </a:lnTo>
                <a:lnTo>
                  <a:pt x="1206" y="3455"/>
                </a:lnTo>
                <a:lnTo>
                  <a:pt x="1266" y="3456"/>
                </a:lnTo>
                <a:lnTo>
                  <a:pt x="1280" y="3442"/>
                </a:lnTo>
                <a:lnTo>
                  <a:pt x="1290" y="3424"/>
                </a:lnTo>
                <a:lnTo>
                  <a:pt x="1292" y="3429"/>
                </a:lnTo>
                <a:lnTo>
                  <a:pt x="1768" y="2762"/>
                </a:lnTo>
                <a:lnTo>
                  <a:pt x="1830" y="2573"/>
                </a:lnTo>
                <a:lnTo>
                  <a:pt x="1812" y="2457"/>
                </a:lnTo>
                <a:lnTo>
                  <a:pt x="1800" y="2474"/>
                </a:lnTo>
                <a:lnTo>
                  <a:pt x="1761" y="2429"/>
                </a:lnTo>
                <a:lnTo>
                  <a:pt x="1741" y="2381"/>
                </a:lnTo>
                <a:lnTo>
                  <a:pt x="1641" y="2326"/>
                </a:lnTo>
                <a:lnTo>
                  <a:pt x="1611" y="2296"/>
                </a:lnTo>
                <a:lnTo>
                  <a:pt x="1583" y="2243"/>
                </a:lnTo>
                <a:lnTo>
                  <a:pt x="1589" y="2195"/>
                </a:lnTo>
                <a:lnTo>
                  <a:pt x="1612" y="2146"/>
                </a:lnTo>
                <a:lnTo>
                  <a:pt x="1621" y="2091"/>
                </a:lnTo>
                <a:lnTo>
                  <a:pt x="1608" y="2039"/>
                </a:lnTo>
                <a:lnTo>
                  <a:pt x="1555" y="2004"/>
                </a:lnTo>
                <a:lnTo>
                  <a:pt x="1528" y="1958"/>
                </a:lnTo>
                <a:lnTo>
                  <a:pt x="1524" y="1902"/>
                </a:lnTo>
                <a:lnTo>
                  <a:pt x="1493" y="1856"/>
                </a:lnTo>
                <a:lnTo>
                  <a:pt x="1447" y="1852"/>
                </a:lnTo>
                <a:lnTo>
                  <a:pt x="1436" y="1794"/>
                </a:lnTo>
                <a:lnTo>
                  <a:pt x="1448" y="1760"/>
                </a:lnTo>
                <a:lnTo>
                  <a:pt x="1436" y="1710"/>
                </a:lnTo>
                <a:lnTo>
                  <a:pt x="1423" y="1685"/>
                </a:lnTo>
                <a:lnTo>
                  <a:pt x="1424" y="1578"/>
                </a:lnTo>
                <a:lnTo>
                  <a:pt x="1459" y="1538"/>
                </a:lnTo>
                <a:lnTo>
                  <a:pt x="1266" y="1164"/>
                </a:lnTo>
                <a:lnTo>
                  <a:pt x="1254" y="1110"/>
                </a:lnTo>
                <a:lnTo>
                  <a:pt x="1328" y="858"/>
                </a:lnTo>
                <a:lnTo>
                  <a:pt x="1312" y="804"/>
                </a:lnTo>
                <a:lnTo>
                  <a:pt x="1219" y="686"/>
                </a:lnTo>
                <a:lnTo>
                  <a:pt x="1179" y="671"/>
                </a:lnTo>
                <a:lnTo>
                  <a:pt x="1143" y="671"/>
                </a:lnTo>
                <a:lnTo>
                  <a:pt x="1118" y="657"/>
                </a:lnTo>
                <a:lnTo>
                  <a:pt x="1102" y="640"/>
                </a:lnTo>
                <a:lnTo>
                  <a:pt x="1069" y="534"/>
                </a:lnTo>
                <a:lnTo>
                  <a:pt x="1088" y="438"/>
                </a:lnTo>
                <a:lnTo>
                  <a:pt x="1084" y="428"/>
                </a:lnTo>
                <a:lnTo>
                  <a:pt x="1061" y="419"/>
                </a:lnTo>
                <a:lnTo>
                  <a:pt x="1123" y="344"/>
                </a:lnTo>
                <a:lnTo>
                  <a:pt x="1097" y="330"/>
                </a:lnTo>
                <a:lnTo>
                  <a:pt x="1092" y="304"/>
                </a:lnTo>
                <a:lnTo>
                  <a:pt x="1096" y="274"/>
                </a:lnTo>
                <a:lnTo>
                  <a:pt x="1136" y="212"/>
                </a:lnTo>
                <a:lnTo>
                  <a:pt x="1100" y="114"/>
                </a:lnTo>
                <a:lnTo>
                  <a:pt x="1053" y="80"/>
                </a:lnTo>
                <a:lnTo>
                  <a:pt x="1010" y="69"/>
                </a:lnTo>
                <a:lnTo>
                  <a:pt x="982" y="53"/>
                </a:lnTo>
                <a:lnTo>
                  <a:pt x="954" y="10"/>
                </a:lnTo>
                <a:lnTo>
                  <a:pt x="940" y="0"/>
                </a:lnTo>
                <a:lnTo>
                  <a:pt x="804" y="66"/>
                </a:lnTo>
                <a:lnTo>
                  <a:pt x="747" y="77"/>
                </a:lnTo>
                <a:lnTo>
                  <a:pt x="719" y="97"/>
                </a:lnTo>
                <a:lnTo>
                  <a:pt x="697" y="128"/>
                </a:lnTo>
                <a:lnTo>
                  <a:pt x="674" y="204"/>
                </a:lnTo>
                <a:lnTo>
                  <a:pt x="684" y="418"/>
                </a:lnTo>
                <a:lnTo>
                  <a:pt x="627" y="468"/>
                </a:lnTo>
                <a:lnTo>
                  <a:pt x="608" y="502"/>
                </a:lnTo>
                <a:lnTo>
                  <a:pt x="543" y="547"/>
                </a:lnTo>
                <a:lnTo>
                  <a:pt x="517" y="542"/>
                </a:lnTo>
                <a:lnTo>
                  <a:pt x="483" y="492"/>
                </a:lnTo>
                <a:lnTo>
                  <a:pt x="460" y="477"/>
                </a:lnTo>
                <a:lnTo>
                  <a:pt x="419" y="527"/>
                </a:lnTo>
                <a:lnTo>
                  <a:pt x="385" y="550"/>
                </a:lnTo>
                <a:lnTo>
                  <a:pt x="355" y="555"/>
                </a:lnTo>
                <a:lnTo>
                  <a:pt x="317" y="537"/>
                </a:lnTo>
                <a:lnTo>
                  <a:pt x="255" y="530"/>
                </a:lnTo>
                <a:lnTo>
                  <a:pt x="240" y="511"/>
                </a:lnTo>
                <a:lnTo>
                  <a:pt x="227" y="466"/>
                </a:lnTo>
                <a:lnTo>
                  <a:pt x="123" y="338"/>
                </a:lnTo>
                <a:lnTo>
                  <a:pt x="89" y="325"/>
                </a:lnTo>
                <a:lnTo>
                  <a:pt x="59" y="341"/>
                </a:lnTo>
                <a:lnTo>
                  <a:pt x="70" y="397"/>
                </a:lnTo>
                <a:lnTo>
                  <a:pt x="47" y="406"/>
                </a:lnTo>
                <a:lnTo>
                  <a:pt x="28" y="397"/>
                </a:lnTo>
                <a:lnTo>
                  <a:pt x="8" y="404"/>
                </a:lnTo>
                <a:lnTo>
                  <a:pt x="0" y="423"/>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a:solidFill>
                <a:srgbClr val="333399"/>
              </a:solidFill>
              <a:latin typeface="Arial" charset="0"/>
              <a:cs typeface="+mn-cs"/>
            </a:endParaRPr>
          </a:p>
        </p:txBody>
      </p:sp>
      <p:sp>
        <p:nvSpPr>
          <p:cNvPr id="31913" name="Freeform 169" descr="Large grid"/>
          <p:cNvSpPr>
            <a:spLocks/>
          </p:cNvSpPr>
          <p:nvPr/>
        </p:nvSpPr>
        <p:spPr bwMode="auto">
          <a:xfrm rot="-350899">
            <a:off x="7886872" y="1379149"/>
            <a:ext cx="676275" cy="1395413"/>
          </a:xfrm>
          <a:custGeom>
            <a:avLst/>
            <a:gdLst>
              <a:gd name="T0" fmla="*/ 2147483647 w 1830"/>
              <a:gd name="T1" fmla="*/ 2147483647 h 3757"/>
              <a:gd name="T2" fmla="*/ 2147483647 w 1830"/>
              <a:gd name="T3" fmla="*/ 2147483647 h 3757"/>
              <a:gd name="T4" fmla="*/ 2147483647 w 1830"/>
              <a:gd name="T5" fmla="*/ 2147483647 h 3757"/>
              <a:gd name="T6" fmla="*/ 2147483647 w 1830"/>
              <a:gd name="T7" fmla="*/ 2147483647 h 3757"/>
              <a:gd name="T8" fmla="*/ 2147483647 w 1830"/>
              <a:gd name="T9" fmla="*/ 2147483647 h 3757"/>
              <a:gd name="T10" fmla="*/ 2147483647 w 1830"/>
              <a:gd name="T11" fmla="*/ 2147483647 h 3757"/>
              <a:gd name="T12" fmla="*/ 2147483647 w 1830"/>
              <a:gd name="T13" fmla="*/ 2147483647 h 3757"/>
              <a:gd name="T14" fmla="*/ 2147483647 w 1830"/>
              <a:gd name="T15" fmla="*/ 2147483647 h 3757"/>
              <a:gd name="T16" fmla="*/ 2147483647 w 1830"/>
              <a:gd name="T17" fmla="*/ 2147483647 h 3757"/>
              <a:gd name="T18" fmla="*/ 2147483647 w 1830"/>
              <a:gd name="T19" fmla="*/ 2147483647 h 3757"/>
              <a:gd name="T20" fmla="*/ 2147483647 w 1830"/>
              <a:gd name="T21" fmla="*/ 2147483647 h 3757"/>
              <a:gd name="T22" fmla="*/ 2147483647 w 1830"/>
              <a:gd name="T23" fmla="*/ 2147483647 h 3757"/>
              <a:gd name="T24" fmla="*/ 2147483647 w 1830"/>
              <a:gd name="T25" fmla="*/ 2147483647 h 3757"/>
              <a:gd name="T26" fmla="*/ 2147483647 w 1830"/>
              <a:gd name="T27" fmla="*/ 2147483647 h 3757"/>
              <a:gd name="T28" fmla="*/ 2147483647 w 1830"/>
              <a:gd name="T29" fmla="*/ 2147483647 h 3757"/>
              <a:gd name="T30" fmla="*/ 2147483647 w 1830"/>
              <a:gd name="T31" fmla="*/ 2147483647 h 3757"/>
              <a:gd name="T32" fmla="*/ 2147483647 w 1830"/>
              <a:gd name="T33" fmla="*/ 2147483647 h 3757"/>
              <a:gd name="T34" fmla="*/ 2147483647 w 1830"/>
              <a:gd name="T35" fmla="*/ 2147483647 h 3757"/>
              <a:gd name="T36" fmla="*/ 2147483647 w 1830"/>
              <a:gd name="T37" fmla="*/ 2147483647 h 3757"/>
              <a:gd name="T38" fmla="*/ 2147483647 w 1830"/>
              <a:gd name="T39" fmla="*/ 2147483647 h 3757"/>
              <a:gd name="T40" fmla="*/ 2147483647 w 1830"/>
              <a:gd name="T41" fmla="*/ 2147483647 h 3757"/>
              <a:gd name="T42" fmla="*/ 2147483647 w 1830"/>
              <a:gd name="T43" fmla="*/ 2147483647 h 3757"/>
              <a:gd name="T44" fmla="*/ 2147483647 w 1830"/>
              <a:gd name="T45" fmla="*/ 2147483647 h 3757"/>
              <a:gd name="T46" fmla="*/ 2147483647 w 1830"/>
              <a:gd name="T47" fmla="*/ 2147483647 h 3757"/>
              <a:gd name="T48" fmla="*/ 2147483647 w 1830"/>
              <a:gd name="T49" fmla="*/ 2147483647 h 3757"/>
              <a:gd name="T50" fmla="*/ 2147483647 w 1830"/>
              <a:gd name="T51" fmla="*/ 2147483647 h 3757"/>
              <a:gd name="T52" fmla="*/ 2147483647 w 1830"/>
              <a:gd name="T53" fmla="*/ 2147483647 h 3757"/>
              <a:gd name="T54" fmla="*/ 2147483647 w 1830"/>
              <a:gd name="T55" fmla="*/ 2147483647 h 3757"/>
              <a:gd name="T56" fmla="*/ 2147483647 w 1830"/>
              <a:gd name="T57" fmla="*/ 2147483647 h 3757"/>
              <a:gd name="T58" fmla="*/ 2147483647 w 1830"/>
              <a:gd name="T59" fmla="*/ 2147483647 h 3757"/>
              <a:gd name="T60" fmla="*/ 2147483647 w 1830"/>
              <a:gd name="T61" fmla="*/ 2147483647 h 3757"/>
              <a:gd name="T62" fmla="*/ 2147483647 w 1830"/>
              <a:gd name="T63" fmla="*/ 2147483647 h 3757"/>
              <a:gd name="T64" fmla="*/ 2147483647 w 1830"/>
              <a:gd name="T65" fmla="*/ 2147483647 h 3757"/>
              <a:gd name="T66" fmla="*/ 2147483647 w 1830"/>
              <a:gd name="T67" fmla="*/ 2147483647 h 3757"/>
              <a:gd name="T68" fmla="*/ 2147483647 w 1830"/>
              <a:gd name="T69" fmla="*/ 2147483647 h 3757"/>
              <a:gd name="T70" fmla="*/ 2147483647 w 1830"/>
              <a:gd name="T71" fmla="*/ 2147483647 h 3757"/>
              <a:gd name="T72" fmla="*/ 2147483647 w 1830"/>
              <a:gd name="T73" fmla="*/ 2147483647 h 3757"/>
              <a:gd name="T74" fmla="*/ 2147483647 w 1830"/>
              <a:gd name="T75" fmla="*/ 2147483647 h 3757"/>
              <a:gd name="T76" fmla="*/ 2147483647 w 1830"/>
              <a:gd name="T77" fmla="*/ 2147483647 h 3757"/>
              <a:gd name="T78" fmla="*/ 2147483647 w 1830"/>
              <a:gd name="T79" fmla="*/ 2147483647 h 3757"/>
              <a:gd name="T80" fmla="*/ 2147483647 w 1830"/>
              <a:gd name="T81" fmla="*/ 2147483647 h 3757"/>
              <a:gd name="T82" fmla="*/ 2147483647 w 1830"/>
              <a:gd name="T83" fmla="*/ 2147483647 h 3757"/>
              <a:gd name="T84" fmla="*/ 2147483647 w 1830"/>
              <a:gd name="T85" fmla="*/ 2147483647 h 3757"/>
              <a:gd name="T86" fmla="*/ 2147483647 w 1830"/>
              <a:gd name="T87" fmla="*/ 2147483647 h 3757"/>
              <a:gd name="T88" fmla="*/ 2147483647 w 1830"/>
              <a:gd name="T89" fmla="*/ 2147483647 h 3757"/>
              <a:gd name="T90" fmla="*/ 2147483647 w 1830"/>
              <a:gd name="T91" fmla="*/ 2147483647 h 3757"/>
              <a:gd name="T92" fmla="*/ 2147483647 w 1830"/>
              <a:gd name="T93" fmla="*/ 2147483647 h 3757"/>
              <a:gd name="T94" fmla="*/ 2147483647 w 1830"/>
              <a:gd name="T95" fmla="*/ 2147483647 h 3757"/>
              <a:gd name="T96" fmla="*/ 2147483647 w 1830"/>
              <a:gd name="T97" fmla="*/ 2147483647 h 375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830"/>
              <a:gd name="T148" fmla="*/ 0 h 3757"/>
              <a:gd name="T149" fmla="*/ 1830 w 1830"/>
              <a:gd name="T150" fmla="*/ 3757 h 375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830" h="3757">
                <a:moveTo>
                  <a:pt x="0" y="423"/>
                </a:moveTo>
                <a:lnTo>
                  <a:pt x="6" y="423"/>
                </a:lnTo>
                <a:lnTo>
                  <a:pt x="12" y="435"/>
                </a:lnTo>
                <a:lnTo>
                  <a:pt x="192" y="613"/>
                </a:lnTo>
                <a:lnTo>
                  <a:pt x="279" y="638"/>
                </a:lnTo>
                <a:lnTo>
                  <a:pt x="326" y="676"/>
                </a:lnTo>
                <a:lnTo>
                  <a:pt x="422" y="830"/>
                </a:lnTo>
                <a:lnTo>
                  <a:pt x="409" y="902"/>
                </a:lnTo>
                <a:lnTo>
                  <a:pt x="420" y="991"/>
                </a:lnTo>
                <a:lnTo>
                  <a:pt x="433" y="1008"/>
                </a:lnTo>
                <a:lnTo>
                  <a:pt x="440" y="1046"/>
                </a:lnTo>
                <a:lnTo>
                  <a:pt x="426" y="1099"/>
                </a:lnTo>
                <a:lnTo>
                  <a:pt x="436" y="1141"/>
                </a:lnTo>
                <a:lnTo>
                  <a:pt x="499" y="1256"/>
                </a:lnTo>
                <a:lnTo>
                  <a:pt x="499" y="1315"/>
                </a:lnTo>
                <a:lnTo>
                  <a:pt x="479" y="1353"/>
                </a:lnTo>
                <a:lnTo>
                  <a:pt x="470" y="1400"/>
                </a:lnTo>
                <a:lnTo>
                  <a:pt x="529" y="1542"/>
                </a:lnTo>
                <a:lnTo>
                  <a:pt x="552" y="1562"/>
                </a:lnTo>
                <a:lnTo>
                  <a:pt x="566" y="1566"/>
                </a:lnTo>
                <a:lnTo>
                  <a:pt x="575" y="1584"/>
                </a:lnTo>
                <a:lnTo>
                  <a:pt x="595" y="1592"/>
                </a:lnTo>
                <a:lnTo>
                  <a:pt x="608" y="1576"/>
                </a:lnTo>
                <a:lnTo>
                  <a:pt x="618" y="1583"/>
                </a:lnTo>
                <a:lnTo>
                  <a:pt x="630" y="1621"/>
                </a:lnTo>
                <a:lnTo>
                  <a:pt x="676" y="1648"/>
                </a:lnTo>
                <a:lnTo>
                  <a:pt x="729" y="1709"/>
                </a:lnTo>
                <a:lnTo>
                  <a:pt x="746" y="1745"/>
                </a:lnTo>
                <a:lnTo>
                  <a:pt x="746" y="1828"/>
                </a:lnTo>
                <a:lnTo>
                  <a:pt x="779" y="1879"/>
                </a:lnTo>
                <a:lnTo>
                  <a:pt x="756" y="1878"/>
                </a:lnTo>
                <a:lnTo>
                  <a:pt x="748" y="1901"/>
                </a:lnTo>
                <a:lnTo>
                  <a:pt x="759" y="1927"/>
                </a:lnTo>
                <a:lnTo>
                  <a:pt x="729" y="1912"/>
                </a:lnTo>
                <a:lnTo>
                  <a:pt x="699" y="1918"/>
                </a:lnTo>
                <a:lnTo>
                  <a:pt x="651" y="1943"/>
                </a:lnTo>
                <a:lnTo>
                  <a:pt x="631" y="2044"/>
                </a:lnTo>
                <a:lnTo>
                  <a:pt x="371" y="2437"/>
                </a:lnTo>
                <a:lnTo>
                  <a:pt x="343" y="2457"/>
                </a:lnTo>
                <a:lnTo>
                  <a:pt x="324" y="2490"/>
                </a:lnTo>
                <a:lnTo>
                  <a:pt x="310" y="2502"/>
                </a:lnTo>
                <a:lnTo>
                  <a:pt x="291" y="2532"/>
                </a:lnTo>
                <a:lnTo>
                  <a:pt x="231" y="2541"/>
                </a:lnTo>
                <a:lnTo>
                  <a:pt x="206" y="2531"/>
                </a:lnTo>
                <a:lnTo>
                  <a:pt x="187" y="2576"/>
                </a:lnTo>
                <a:lnTo>
                  <a:pt x="212" y="2601"/>
                </a:lnTo>
                <a:lnTo>
                  <a:pt x="201" y="2610"/>
                </a:lnTo>
                <a:lnTo>
                  <a:pt x="148" y="2616"/>
                </a:lnTo>
                <a:lnTo>
                  <a:pt x="150" y="2633"/>
                </a:lnTo>
                <a:lnTo>
                  <a:pt x="142" y="2658"/>
                </a:lnTo>
                <a:lnTo>
                  <a:pt x="122" y="2661"/>
                </a:lnTo>
                <a:lnTo>
                  <a:pt x="112" y="2668"/>
                </a:lnTo>
                <a:lnTo>
                  <a:pt x="86" y="2748"/>
                </a:lnTo>
                <a:lnTo>
                  <a:pt x="102" y="2831"/>
                </a:lnTo>
                <a:lnTo>
                  <a:pt x="115" y="2850"/>
                </a:lnTo>
                <a:lnTo>
                  <a:pt x="127" y="2887"/>
                </a:lnTo>
                <a:lnTo>
                  <a:pt x="117" y="2967"/>
                </a:lnTo>
                <a:lnTo>
                  <a:pt x="131" y="2999"/>
                </a:lnTo>
                <a:lnTo>
                  <a:pt x="157" y="3028"/>
                </a:lnTo>
                <a:lnTo>
                  <a:pt x="172" y="3108"/>
                </a:lnTo>
                <a:lnTo>
                  <a:pt x="186" y="3134"/>
                </a:lnTo>
                <a:lnTo>
                  <a:pt x="203" y="3151"/>
                </a:lnTo>
                <a:lnTo>
                  <a:pt x="206" y="3161"/>
                </a:lnTo>
                <a:lnTo>
                  <a:pt x="190" y="3144"/>
                </a:lnTo>
                <a:lnTo>
                  <a:pt x="173" y="3146"/>
                </a:lnTo>
                <a:lnTo>
                  <a:pt x="163" y="3160"/>
                </a:lnTo>
                <a:lnTo>
                  <a:pt x="168" y="3273"/>
                </a:lnTo>
                <a:lnTo>
                  <a:pt x="153" y="3318"/>
                </a:lnTo>
                <a:lnTo>
                  <a:pt x="143" y="3319"/>
                </a:lnTo>
                <a:lnTo>
                  <a:pt x="133" y="3351"/>
                </a:lnTo>
                <a:lnTo>
                  <a:pt x="146" y="3369"/>
                </a:lnTo>
                <a:lnTo>
                  <a:pt x="147" y="3387"/>
                </a:lnTo>
                <a:lnTo>
                  <a:pt x="142" y="3404"/>
                </a:lnTo>
                <a:lnTo>
                  <a:pt x="148" y="3421"/>
                </a:lnTo>
                <a:lnTo>
                  <a:pt x="173" y="3430"/>
                </a:lnTo>
                <a:lnTo>
                  <a:pt x="169" y="3445"/>
                </a:lnTo>
                <a:lnTo>
                  <a:pt x="152" y="3449"/>
                </a:lnTo>
                <a:lnTo>
                  <a:pt x="156" y="3471"/>
                </a:lnTo>
                <a:lnTo>
                  <a:pt x="202" y="3473"/>
                </a:lnTo>
                <a:lnTo>
                  <a:pt x="256" y="3516"/>
                </a:lnTo>
                <a:lnTo>
                  <a:pt x="350" y="3545"/>
                </a:lnTo>
                <a:lnTo>
                  <a:pt x="358" y="3560"/>
                </a:lnTo>
                <a:lnTo>
                  <a:pt x="352" y="3585"/>
                </a:lnTo>
                <a:lnTo>
                  <a:pt x="378" y="3602"/>
                </a:lnTo>
                <a:lnTo>
                  <a:pt x="426" y="3570"/>
                </a:lnTo>
                <a:lnTo>
                  <a:pt x="432" y="3588"/>
                </a:lnTo>
                <a:lnTo>
                  <a:pt x="432" y="3628"/>
                </a:lnTo>
                <a:lnTo>
                  <a:pt x="464" y="3674"/>
                </a:lnTo>
                <a:lnTo>
                  <a:pt x="461" y="3696"/>
                </a:lnTo>
                <a:lnTo>
                  <a:pt x="487" y="3707"/>
                </a:lnTo>
                <a:lnTo>
                  <a:pt x="477" y="3727"/>
                </a:lnTo>
                <a:lnTo>
                  <a:pt x="447" y="3753"/>
                </a:lnTo>
                <a:lnTo>
                  <a:pt x="463" y="3757"/>
                </a:lnTo>
                <a:lnTo>
                  <a:pt x="497" y="3737"/>
                </a:lnTo>
                <a:lnTo>
                  <a:pt x="530" y="3670"/>
                </a:lnTo>
                <a:lnTo>
                  <a:pt x="537" y="3676"/>
                </a:lnTo>
                <a:lnTo>
                  <a:pt x="537" y="3708"/>
                </a:lnTo>
                <a:lnTo>
                  <a:pt x="556" y="3714"/>
                </a:lnTo>
                <a:lnTo>
                  <a:pt x="632" y="3668"/>
                </a:lnTo>
                <a:lnTo>
                  <a:pt x="658" y="3667"/>
                </a:lnTo>
                <a:lnTo>
                  <a:pt x="681" y="3655"/>
                </a:lnTo>
                <a:lnTo>
                  <a:pt x="697" y="3668"/>
                </a:lnTo>
                <a:lnTo>
                  <a:pt x="706" y="3670"/>
                </a:lnTo>
                <a:lnTo>
                  <a:pt x="761" y="3611"/>
                </a:lnTo>
                <a:lnTo>
                  <a:pt x="786" y="3604"/>
                </a:lnTo>
                <a:lnTo>
                  <a:pt x="810" y="3614"/>
                </a:lnTo>
                <a:lnTo>
                  <a:pt x="859" y="3577"/>
                </a:lnTo>
                <a:lnTo>
                  <a:pt x="889" y="3572"/>
                </a:lnTo>
                <a:lnTo>
                  <a:pt x="911" y="3524"/>
                </a:lnTo>
                <a:lnTo>
                  <a:pt x="927" y="3555"/>
                </a:lnTo>
                <a:lnTo>
                  <a:pt x="987" y="3526"/>
                </a:lnTo>
                <a:lnTo>
                  <a:pt x="975" y="3495"/>
                </a:lnTo>
                <a:lnTo>
                  <a:pt x="983" y="3504"/>
                </a:lnTo>
                <a:lnTo>
                  <a:pt x="1011" y="3512"/>
                </a:lnTo>
                <a:lnTo>
                  <a:pt x="1029" y="3508"/>
                </a:lnTo>
                <a:lnTo>
                  <a:pt x="1049" y="3489"/>
                </a:lnTo>
                <a:lnTo>
                  <a:pt x="1108" y="3479"/>
                </a:lnTo>
                <a:lnTo>
                  <a:pt x="1176" y="3439"/>
                </a:lnTo>
                <a:lnTo>
                  <a:pt x="1206" y="3455"/>
                </a:lnTo>
                <a:lnTo>
                  <a:pt x="1266" y="3456"/>
                </a:lnTo>
                <a:lnTo>
                  <a:pt x="1280" y="3442"/>
                </a:lnTo>
                <a:lnTo>
                  <a:pt x="1290" y="3424"/>
                </a:lnTo>
                <a:lnTo>
                  <a:pt x="1292" y="3429"/>
                </a:lnTo>
                <a:lnTo>
                  <a:pt x="1768" y="2762"/>
                </a:lnTo>
                <a:lnTo>
                  <a:pt x="1830" y="2573"/>
                </a:lnTo>
                <a:lnTo>
                  <a:pt x="1812" y="2457"/>
                </a:lnTo>
                <a:lnTo>
                  <a:pt x="1800" y="2474"/>
                </a:lnTo>
                <a:lnTo>
                  <a:pt x="1761" y="2429"/>
                </a:lnTo>
                <a:lnTo>
                  <a:pt x="1741" y="2381"/>
                </a:lnTo>
                <a:lnTo>
                  <a:pt x="1641" y="2326"/>
                </a:lnTo>
                <a:lnTo>
                  <a:pt x="1611" y="2296"/>
                </a:lnTo>
                <a:lnTo>
                  <a:pt x="1583" y="2243"/>
                </a:lnTo>
                <a:lnTo>
                  <a:pt x="1589" y="2195"/>
                </a:lnTo>
                <a:lnTo>
                  <a:pt x="1612" y="2146"/>
                </a:lnTo>
                <a:lnTo>
                  <a:pt x="1621" y="2091"/>
                </a:lnTo>
                <a:lnTo>
                  <a:pt x="1608" y="2039"/>
                </a:lnTo>
                <a:lnTo>
                  <a:pt x="1555" y="2004"/>
                </a:lnTo>
                <a:lnTo>
                  <a:pt x="1528" y="1958"/>
                </a:lnTo>
                <a:lnTo>
                  <a:pt x="1524" y="1902"/>
                </a:lnTo>
                <a:lnTo>
                  <a:pt x="1493" y="1856"/>
                </a:lnTo>
                <a:lnTo>
                  <a:pt x="1447" y="1852"/>
                </a:lnTo>
                <a:lnTo>
                  <a:pt x="1436" y="1794"/>
                </a:lnTo>
                <a:lnTo>
                  <a:pt x="1448" y="1760"/>
                </a:lnTo>
                <a:lnTo>
                  <a:pt x="1436" y="1710"/>
                </a:lnTo>
                <a:lnTo>
                  <a:pt x="1423" y="1685"/>
                </a:lnTo>
                <a:lnTo>
                  <a:pt x="1424" y="1578"/>
                </a:lnTo>
                <a:lnTo>
                  <a:pt x="1459" y="1538"/>
                </a:lnTo>
                <a:lnTo>
                  <a:pt x="1266" y="1164"/>
                </a:lnTo>
                <a:lnTo>
                  <a:pt x="1254" y="1110"/>
                </a:lnTo>
                <a:lnTo>
                  <a:pt x="1328" y="858"/>
                </a:lnTo>
                <a:lnTo>
                  <a:pt x="1312" y="804"/>
                </a:lnTo>
                <a:lnTo>
                  <a:pt x="1219" y="686"/>
                </a:lnTo>
                <a:lnTo>
                  <a:pt x="1179" y="671"/>
                </a:lnTo>
                <a:lnTo>
                  <a:pt x="1143" y="671"/>
                </a:lnTo>
                <a:lnTo>
                  <a:pt x="1118" y="657"/>
                </a:lnTo>
                <a:lnTo>
                  <a:pt x="1102" y="640"/>
                </a:lnTo>
                <a:lnTo>
                  <a:pt x="1069" y="534"/>
                </a:lnTo>
                <a:lnTo>
                  <a:pt x="1088" y="438"/>
                </a:lnTo>
                <a:lnTo>
                  <a:pt x="1084" y="428"/>
                </a:lnTo>
                <a:lnTo>
                  <a:pt x="1061" y="419"/>
                </a:lnTo>
                <a:lnTo>
                  <a:pt x="1123" y="344"/>
                </a:lnTo>
                <a:lnTo>
                  <a:pt x="1097" y="330"/>
                </a:lnTo>
                <a:lnTo>
                  <a:pt x="1092" y="304"/>
                </a:lnTo>
                <a:lnTo>
                  <a:pt x="1096" y="274"/>
                </a:lnTo>
                <a:lnTo>
                  <a:pt x="1136" y="212"/>
                </a:lnTo>
                <a:lnTo>
                  <a:pt x="1100" y="114"/>
                </a:lnTo>
                <a:lnTo>
                  <a:pt x="1053" y="80"/>
                </a:lnTo>
                <a:lnTo>
                  <a:pt x="1010" y="69"/>
                </a:lnTo>
                <a:lnTo>
                  <a:pt x="982" y="53"/>
                </a:lnTo>
                <a:lnTo>
                  <a:pt x="954" y="10"/>
                </a:lnTo>
                <a:lnTo>
                  <a:pt x="940" y="0"/>
                </a:lnTo>
                <a:lnTo>
                  <a:pt x="804" y="66"/>
                </a:lnTo>
                <a:lnTo>
                  <a:pt x="747" y="77"/>
                </a:lnTo>
                <a:lnTo>
                  <a:pt x="719" y="97"/>
                </a:lnTo>
                <a:lnTo>
                  <a:pt x="697" y="128"/>
                </a:lnTo>
                <a:lnTo>
                  <a:pt x="674" y="204"/>
                </a:lnTo>
                <a:lnTo>
                  <a:pt x="684" y="418"/>
                </a:lnTo>
                <a:lnTo>
                  <a:pt x="627" y="468"/>
                </a:lnTo>
                <a:lnTo>
                  <a:pt x="608" y="502"/>
                </a:lnTo>
                <a:lnTo>
                  <a:pt x="543" y="547"/>
                </a:lnTo>
                <a:lnTo>
                  <a:pt x="517" y="542"/>
                </a:lnTo>
                <a:lnTo>
                  <a:pt x="483" y="492"/>
                </a:lnTo>
                <a:lnTo>
                  <a:pt x="460" y="477"/>
                </a:lnTo>
                <a:lnTo>
                  <a:pt x="419" y="527"/>
                </a:lnTo>
                <a:lnTo>
                  <a:pt x="385" y="550"/>
                </a:lnTo>
                <a:lnTo>
                  <a:pt x="355" y="555"/>
                </a:lnTo>
                <a:lnTo>
                  <a:pt x="317" y="537"/>
                </a:lnTo>
                <a:lnTo>
                  <a:pt x="255" y="530"/>
                </a:lnTo>
                <a:lnTo>
                  <a:pt x="240" y="511"/>
                </a:lnTo>
                <a:lnTo>
                  <a:pt x="227" y="466"/>
                </a:lnTo>
                <a:lnTo>
                  <a:pt x="123" y="338"/>
                </a:lnTo>
                <a:lnTo>
                  <a:pt x="89" y="325"/>
                </a:lnTo>
                <a:lnTo>
                  <a:pt x="59" y="341"/>
                </a:lnTo>
                <a:lnTo>
                  <a:pt x="70" y="397"/>
                </a:lnTo>
                <a:lnTo>
                  <a:pt x="47" y="406"/>
                </a:lnTo>
                <a:lnTo>
                  <a:pt x="28" y="397"/>
                </a:lnTo>
                <a:lnTo>
                  <a:pt x="8" y="404"/>
                </a:lnTo>
                <a:lnTo>
                  <a:pt x="0" y="423"/>
                </a:lnTo>
              </a:path>
            </a:pathLst>
          </a:custGeom>
          <a:solidFill>
            <a:schemeClr val="tx2">
              <a:lumMod val="40000"/>
              <a:lumOff val="60000"/>
            </a:schemeClr>
          </a:solidFill>
          <a:ln w="9525">
            <a:solidFill>
              <a:schemeClr val="tx1"/>
            </a:solidFill>
            <a:round/>
            <a:headEnd/>
            <a:tailEnd/>
          </a:ln>
        </p:spPr>
        <p:txBody>
          <a:bodyPr/>
          <a:lstStyle/>
          <a:p>
            <a:endParaRPr lang="en-US"/>
          </a:p>
        </p:txBody>
      </p:sp>
      <p:sp>
        <p:nvSpPr>
          <p:cNvPr id="171" name="Freeform 170"/>
          <p:cNvSpPr>
            <a:spLocks/>
          </p:cNvSpPr>
          <p:nvPr/>
        </p:nvSpPr>
        <p:spPr bwMode="auto">
          <a:xfrm rot="21249101">
            <a:off x="6913735" y="4550974"/>
            <a:ext cx="1100137" cy="1255713"/>
          </a:xfrm>
          <a:custGeom>
            <a:avLst/>
            <a:gdLst>
              <a:gd name="T0" fmla="*/ 2147483647 w 2978"/>
              <a:gd name="T1" fmla="*/ 2147483647 h 3382"/>
              <a:gd name="T2" fmla="*/ 2147483647 w 2978"/>
              <a:gd name="T3" fmla="*/ 2147483647 h 3382"/>
              <a:gd name="T4" fmla="*/ 2147483647 w 2978"/>
              <a:gd name="T5" fmla="*/ 2147483647 h 3382"/>
              <a:gd name="T6" fmla="*/ 2147483647 w 2978"/>
              <a:gd name="T7" fmla="*/ 2147483647 h 3382"/>
              <a:gd name="T8" fmla="*/ 2147483647 w 2978"/>
              <a:gd name="T9" fmla="*/ 2147483647 h 3382"/>
              <a:gd name="T10" fmla="*/ 2147483647 w 2978"/>
              <a:gd name="T11" fmla="*/ 2147483647 h 3382"/>
              <a:gd name="T12" fmla="*/ 2147483647 w 2978"/>
              <a:gd name="T13" fmla="*/ 2147483647 h 3382"/>
              <a:gd name="T14" fmla="*/ 2147483647 w 2978"/>
              <a:gd name="T15" fmla="*/ 2147483647 h 3382"/>
              <a:gd name="T16" fmla="*/ 2147483647 w 2978"/>
              <a:gd name="T17" fmla="*/ 2147483647 h 3382"/>
              <a:gd name="T18" fmla="*/ 2147483647 w 2978"/>
              <a:gd name="T19" fmla="*/ 2147483647 h 3382"/>
              <a:gd name="T20" fmla="*/ 2147483647 w 2978"/>
              <a:gd name="T21" fmla="*/ 2147483647 h 3382"/>
              <a:gd name="T22" fmla="*/ 2147483647 w 2978"/>
              <a:gd name="T23" fmla="*/ 2147483647 h 3382"/>
              <a:gd name="T24" fmla="*/ 2147483647 w 2978"/>
              <a:gd name="T25" fmla="*/ 2147483647 h 3382"/>
              <a:gd name="T26" fmla="*/ 2147483647 w 2978"/>
              <a:gd name="T27" fmla="*/ 2147483647 h 3382"/>
              <a:gd name="T28" fmla="*/ 2147483647 w 2978"/>
              <a:gd name="T29" fmla="*/ 2147483647 h 3382"/>
              <a:gd name="T30" fmla="*/ 2147483647 w 2978"/>
              <a:gd name="T31" fmla="*/ 2147483647 h 3382"/>
              <a:gd name="T32" fmla="*/ 2147483647 w 2978"/>
              <a:gd name="T33" fmla="*/ 2147483647 h 3382"/>
              <a:gd name="T34" fmla="*/ 2147483647 w 2978"/>
              <a:gd name="T35" fmla="*/ 2147483647 h 3382"/>
              <a:gd name="T36" fmla="*/ 2147483647 w 2978"/>
              <a:gd name="T37" fmla="*/ 2147483647 h 3382"/>
              <a:gd name="T38" fmla="*/ 2147483647 w 2978"/>
              <a:gd name="T39" fmla="*/ 2147483647 h 3382"/>
              <a:gd name="T40" fmla="*/ 2147483647 w 2978"/>
              <a:gd name="T41" fmla="*/ 2147483647 h 3382"/>
              <a:gd name="T42" fmla="*/ 2147483647 w 2978"/>
              <a:gd name="T43" fmla="*/ 2147483647 h 3382"/>
              <a:gd name="T44" fmla="*/ 2147483647 w 2978"/>
              <a:gd name="T45" fmla="*/ 2147483647 h 3382"/>
              <a:gd name="T46" fmla="*/ 2147483647 w 2978"/>
              <a:gd name="T47" fmla="*/ 2147483647 h 3382"/>
              <a:gd name="T48" fmla="*/ 2147483647 w 2978"/>
              <a:gd name="T49" fmla="*/ 2147483647 h 3382"/>
              <a:gd name="T50" fmla="*/ 2147483647 w 2978"/>
              <a:gd name="T51" fmla="*/ 2147483647 h 3382"/>
              <a:gd name="T52" fmla="*/ 2147483647 w 2978"/>
              <a:gd name="T53" fmla="*/ 2147483647 h 3382"/>
              <a:gd name="T54" fmla="*/ 2147483647 w 2978"/>
              <a:gd name="T55" fmla="*/ 2147483647 h 3382"/>
              <a:gd name="T56" fmla="*/ 2147483647 w 2978"/>
              <a:gd name="T57" fmla="*/ 2147483647 h 3382"/>
              <a:gd name="T58" fmla="*/ 2147483647 w 2978"/>
              <a:gd name="T59" fmla="*/ 2147483647 h 3382"/>
              <a:gd name="T60" fmla="*/ 2147483647 w 2978"/>
              <a:gd name="T61" fmla="*/ 2147483647 h 3382"/>
              <a:gd name="T62" fmla="*/ 2147483647 w 2978"/>
              <a:gd name="T63" fmla="*/ 2147483647 h 3382"/>
              <a:gd name="T64" fmla="*/ 2147483647 w 2978"/>
              <a:gd name="T65" fmla="*/ 2147483647 h 3382"/>
              <a:gd name="T66" fmla="*/ 2147483647 w 2978"/>
              <a:gd name="T67" fmla="*/ 2147483647 h 3382"/>
              <a:gd name="T68" fmla="*/ 2147483647 w 2978"/>
              <a:gd name="T69" fmla="*/ 2147483647 h 3382"/>
              <a:gd name="T70" fmla="*/ 2147483647 w 2978"/>
              <a:gd name="T71" fmla="*/ 2147483647 h 3382"/>
              <a:gd name="T72" fmla="*/ 2147483647 w 2978"/>
              <a:gd name="T73" fmla="*/ 2147483647 h 3382"/>
              <a:gd name="T74" fmla="*/ 2147483647 w 2978"/>
              <a:gd name="T75" fmla="*/ 2147483647 h 3382"/>
              <a:gd name="T76" fmla="*/ 2147483647 w 2978"/>
              <a:gd name="T77" fmla="*/ 2147483647 h 3382"/>
              <a:gd name="T78" fmla="*/ 2147483647 w 2978"/>
              <a:gd name="T79" fmla="*/ 2147483647 h 3382"/>
              <a:gd name="T80" fmla="*/ 2147483647 w 2978"/>
              <a:gd name="T81" fmla="*/ 2147483647 h 3382"/>
              <a:gd name="T82" fmla="*/ 2147483647 w 2978"/>
              <a:gd name="T83" fmla="*/ 2147483647 h 3382"/>
              <a:gd name="T84" fmla="*/ 2147483647 w 2978"/>
              <a:gd name="T85" fmla="*/ 2147483647 h 3382"/>
              <a:gd name="T86" fmla="*/ 2147483647 w 2978"/>
              <a:gd name="T87" fmla="*/ 2147483647 h 3382"/>
              <a:gd name="T88" fmla="*/ 2147483647 w 2978"/>
              <a:gd name="T89" fmla="*/ 2147483647 h 3382"/>
              <a:gd name="T90" fmla="*/ 2147483647 w 2978"/>
              <a:gd name="T91" fmla="*/ 2147483647 h 3382"/>
              <a:gd name="T92" fmla="*/ 2147483647 w 2978"/>
              <a:gd name="T93" fmla="*/ 2147483647 h 3382"/>
              <a:gd name="T94" fmla="*/ 2147483647 w 2978"/>
              <a:gd name="T95" fmla="*/ 2147483647 h 3382"/>
              <a:gd name="T96" fmla="*/ 2147483647 w 2978"/>
              <a:gd name="T97" fmla="*/ 2147483647 h 3382"/>
              <a:gd name="T98" fmla="*/ 2147483647 w 2978"/>
              <a:gd name="T99" fmla="*/ 2147483647 h 3382"/>
              <a:gd name="T100" fmla="*/ 2147483647 w 2978"/>
              <a:gd name="T101" fmla="*/ 2147483647 h 3382"/>
              <a:gd name="T102" fmla="*/ 2147483647 w 2978"/>
              <a:gd name="T103" fmla="*/ 2147483647 h 3382"/>
              <a:gd name="T104" fmla="*/ 2147483647 w 2978"/>
              <a:gd name="T105" fmla="*/ 2147483647 h 3382"/>
              <a:gd name="T106" fmla="*/ 2147483647 w 2978"/>
              <a:gd name="T107" fmla="*/ 2147483647 h 3382"/>
              <a:gd name="T108" fmla="*/ 2147483647 w 2978"/>
              <a:gd name="T109" fmla="*/ 2147483647 h 3382"/>
              <a:gd name="T110" fmla="*/ 2147483647 w 2978"/>
              <a:gd name="T111" fmla="*/ 2147483647 h 3382"/>
              <a:gd name="T112" fmla="*/ 2147483647 w 2978"/>
              <a:gd name="T113" fmla="*/ 2147483647 h 3382"/>
              <a:gd name="T114" fmla="*/ 2147483647 w 2978"/>
              <a:gd name="T115" fmla="*/ 2147483647 h 3382"/>
              <a:gd name="T116" fmla="*/ 2147483647 w 2978"/>
              <a:gd name="T117" fmla="*/ 2147483647 h 3382"/>
              <a:gd name="T118" fmla="*/ 2147483647 w 2978"/>
              <a:gd name="T119" fmla="*/ 2147483647 h 3382"/>
              <a:gd name="T120" fmla="*/ 2147483647 w 2978"/>
              <a:gd name="T121" fmla="*/ 0 h 3382"/>
              <a:gd name="T122" fmla="*/ 2147483647 w 2978"/>
              <a:gd name="T123" fmla="*/ 2147483647 h 338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978"/>
              <a:gd name="T187" fmla="*/ 0 h 3382"/>
              <a:gd name="T188" fmla="*/ 2978 w 2978"/>
              <a:gd name="T189" fmla="*/ 3382 h 338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978" h="3382">
                <a:moveTo>
                  <a:pt x="1022" y="30"/>
                </a:moveTo>
                <a:lnTo>
                  <a:pt x="1001" y="77"/>
                </a:lnTo>
                <a:lnTo>
                  <a:pt x="1000" y="107"/>
                </a:lnTo>
                <a:lnTo>
                  <a:pt x="980" y="119"/>
                </a:lnTo>
                <a:lnTo>
                  <a:pt x="931" y="115"/>
                </a:lnTo>
                <a:lnTo>
                  <a:pt x="918" y="143"/>
                </a:lnTo>
                <a:lnTo>
                  <a:pt x="919" y="176"/>
                </a:lnTo>
                <a:lnTo>
                  <a:pt x="930" y="205"/>
                </a:lnTo>
                <a:lnTo>
                  <a:pt x="919" y="224"/>
                </a:lnTo>
                <a:lnTo>
                  <a:pt x="777" y="183"/>
                </a:lnTo>
                <a:lnTo>
                  <a:pt x="752" y="154"/>
                </a:lnTo>
                <a:lnTo>
                  <a:pt x="721" y="134"/>
                </a:lnTo>
                <a:lnTo>
                  <a:pt x="704" y="182"/>
                </a:lnTo>
                <a:lnTo>
                  <a:pt x="644" y="263"/>
                </a:lnTo>
                <a:lnTo>
                  <a:pt x="629" y="305"/>
                </a:lnTo>
                <a:lnTo>
                  <a:pt x="615" y="323"/>
                </a:lnTo>
                <a:lnTo>
                  <a:pt x="586" y="299"/>
                </a:lnTo>
                <a:lnTo>
                  <a:pt x="565" y="258"/>
                </a:lnTo>
                <a:lnTo>
                  <a:pt x="518" y="213"/>
                </a:lnTo>
                <a:lnTo>
                  <a:pt x="503" y="121"/>
                </a:lnTo>
                <a:lnTo>
                  <a:pt x="450" y="141"/>
                </a:lnTo>
                <a:lnTo>
                  <a:pt x="418" y="172"/>
                </a:lnTo>
                <a:lnTo>
                  <a:pt x="411" y="213"/>
                </a:lnTo>
                <a:lnTo>
                  <a:pt x="335" y="266"/>
                </a:lnTo>
                <a:lnTo>
                  <a:pt x="74" y="252"/>
                </a:lnTo>
                <a:lnTo>
                  <a:pt x="67" y="274"/>
                </a:lnTo>
                <a:lnTo>
                  <a:pt x="102" y="471"/>
                </a:lnTo>
                <a:lnTo>
                  <a:pt x="46" y="499"/>
                </a:lnTo>
                <a:lnTo>
                  <a:pt x="16" y="526"/>
                </a:lnTo>
                <a:lnTo>
                  <a:pt x="1" y="563"/>
                </a:lnTo>
                <a:lnTo>
                  <a:pt x="0" y="586"/>
                </a:lnTo>
                <a:lnTo>
                  <a:pt x="5" y="607"/>
                </a:lnTo>
                <a:lnTo>
                  <a:pt x="42" y="629"/>
                </a:lnTo>
                <a:lnTo>
                  <a:pt x="39" y="665"/>
                </a:lnTo>
                <a:lnTo>
                  <a:pt x="23" y="708"/>
                </a:lnTo>
                <a:lnTo>
                  <a:pt x="23" y="813"/>
                </a:lnTo>
                <a:lnTo>
                  <a:pt x="44" y="858"/>
                </a:lnTo>
                <a:lnTo>
                  <a:pt x="158" y="891"/>
                </a:lnTo>
                <a:lnTo>
                  <a:pt x="166" y="931"/>
                </a:lnTo>
                <a:lnTo>
                  <a:pt x="161" y="971"/>
                </a:lnTo>
                <a:lnTo>
                  <a:pt x="147" y="1001"/>
                </a:lnTo>
                <a:lnTo>
                  <a:pt x="147" y="1018"/>
                </a:lnTo>
                <a:lnTo>
                  <a:pt x="230" y="1029"/>
                </a:lnTo>
                <a:lnTo>
                  <a:pt x="310" y="1006"/>
                </a:lnTo>
                <a:lnTo>
                  <a:pt x="323" y="974"/>
                </a:lnTo>
                <a:lnTo>
                  <a:pt x="375" y="917"/>
                </a:lnTo>
                <a:lnTo>
                  <a:pt x="400" y="909"/>
                </a:lnTo>
                <a:lnTo>
                  <a:pt x="413" y="882"/>
                </a:lnTo>
                <a:lnTo>
                  <a:pt x="500" y="857"/>
                </a:lnTo>
                <a:lnTo>
                  <a:pt x="584" y="880"/>
                </a:lnTo>
                <a:lnTo>
                  <a:pt x="836" y="1063"/>
                </a:lnTo>
                <a:lnTo>
                  <a:pt x="901" y="1375"/>
                </a:lnTo>
                <a:lnTo>
                  <a:pt x="893" y="1410"/>
                </a:lnTo>
                <a:lnTo>
                  <a:pt x="1022" y="1585"/>
                </a:lnTo>
                <a:lnTo>
                  <a:pt x="1031" y="1661"/>
                </a:lnTo>
                <a:lnTo>
                  <a:pt x="1070" y="1650"/>
                </a:lnTo>
                <a:lnTo>
                  <a:pt x="1107" y="1654"/>
                </a:lnTo>
                <a:lnTo>
                  <a:pt x="1147" y="1695"/>
                </a:lnTo>
                <a:lnTo>
                  <a:pt x="1205" y="1801"/>
                </a:lnTo>
                <a:lnTo>
                  <a:pt x="1252" y="1813"/>
                </a:lnTo>
                <a:lnTo>
                  <a:pt x="1501" y="2122"/>
                </a:lnTo>
                <a:lnTo>
                  <a:pt x="1528" y="2115"/>
                </a:lnTo>
                <a:lnTo>
                  <a:pt x="1690" y="2144"/>
                </a:lnTo>
                <a:lnTo>
                  <a:pt x="1755" y="2233"/>
                </a:lnTo>
                <a:lnTo>
                  <a:pt x="1773" y="2286"/>
                </a:lnTo>
                <a:lnTo>
                  <a:pt x="1852" y="2325"/>
                </a:lnTo>
                <a:lnTo>
                  <a:pt x="1858" y="2341"/>
                </a:lnTo>
                <a:lnTo>
                  <a:pt x="1849" y="2380"/>
                </a:lnTo>
                <a:lnTo>
                  <a:pt x="1945" y="2371"/>
                </a:lnTo>
                <a:lnTo>
                  <a:pt x="1971" y="2379"/>
                </a:lnTo>
                <a:lnTo>
                  <a:pt x="1992" y="2411"/>
                </a:lnTo>
                <a:lnTo>
                  <a:pt x="2007" y="2467"/>
                </a:lnTo>
                <a:lnTo>
                  <a:pt x="1995" y="2503"/>
                </a:lnTo>
                <a:lnTo>
                  <a:pt x="2017" y="2541"/>
                </a:lnTo>
                <a:lnTo>
                  <a:pt x="2074" y="2569"/>
                </a:lnTo>
                <a:lnTo>
                  <a:pt x="2123" y="2633"/>
                </a:lnTo>
                <a:lnTo>
                  <a:pt x="2150" y="2588"/>
                </a:lnTo>
                <a:lnTo>
                  <a:pt x="2177" y="2590"/>
                </a:lnTo>
                <a:lnTo>
                  <a:pt x="2329" y="3058"/>
                </a:lnTo>
                <a:lnTo>
                  <a:pt x="2213" y="3115"/>
                </a:lnTo>
                <a:lnTo>
                  <a:pt x="2229" y="3172"/>
                </a:lnTo>
                <a:lnTo>
                  <a:pt x="2167" y="3276"/>
                </a:lnTo>
                <a:lnTo>
                  <a:pt x="2166" y="3338"/>
                </a:lnTo>
                <a:lnTo>
                  <a:pt x="2177" y="3378"/>
                </a:lnTo>
                <a:lnTo>
                  <a:pt x="2184" y="3368"/>
                </a:lnTo>
                <a:lnTo>
                  <a:pt x="2181" y="3381"/>
                </a:lnTo>
                <a:lnTo>
                  <a:pt x="2261" y="3382"/>
                </a:lnTo>
                <a:lnTo>
                  <a:pt x="2277" y="3369"/>
                </a:lnTo>
                <a:lnTo>
                  <a:pt x="2339" y="3263"/>
                </a:lnTo>
                <a:lnTo>
                  <a:pt x="2375" y="3233"/>
                </a:lnTo>
                <a:lnTo>
                  <a:pt x="2410" y="3225"/>
                </a:lnTo>
                <a:lnTo>
                  <a:pt x="2424" y="3194"/>
                </a:lnTo>
                <a:lnTo>
                  <a:pt x="2432" y="3079"/>
                </a:lnTo>
                <a:lnTo>
                  <a:pt x="2449" y="3055"/>
                </a:lnTo>
                <a:lnTo>
                  <a:pt x="2544" y="3017"/>
                </a:lnTo>
                <a:lnTo>
                  <a:pt x="2569" y="3018"/>
                </a:lnTo>
                <a:lnTo>
                  <a:pt x="2579" y="2998"/>
                </a:lnTo>
                <a:lnTo>
                  <a:pt x="2575" y="2849"/>
                </a:lnTo>
                <a:lnTo>
                  <a:pt x="2554" y="2823"/>
                </a:lnTo>
                <a:lnTo>
                  <a:pt x="2505" y="2793"/>
                </a:lnTo>
                <a:lnTo>
                  <a:pt x="2482" y="2758"/>
                </a:lnTo>
                <a:lnTo>
                  <a:pt x="2428" y="2732"/>
                </a:lnTo>
                <a:lnTo>
                  <a:pt x="2461" y="2584"/>
                </a:lnTo>
                <a:lnTo>
                  <a:pt x="2568" y="2462"/>
                </a:lnTo>
                <a:lnTo>
                  <a:pt x="2622" y="2455"/>
                </a:lnTo>
                <a:lnTo>
                  <a:pt x="2703" y="2519"/>
                </a:lnTo>
                <a:lnTo>
                  <a:pt x="2828" y="2571"/>
                </a:lnTo>
                <a:lnTo>
                  <a:pt x="2881" y="2676"/>
                </a:lnTo>
                <a:lnTo>
                  <a:pt x="2936" y="2708"/>
                </a:lnTo>
                <a:lnTo>
                  <a:pt x="2936" y="2695"/>
                </a:lnTo>
                <a:lnTo>
                  <a:pt x="2978" y="2618"/>
                </a:lnTo>
                <a:lnTo>
                  <a:pt x="2832" y="2386"/>
                </a:lnTo>
                <a:lnTo>
                  <a:pt x="2654" y="2314"/>
                </a:lnTo>
                <a:lnTo>
                  <a:pt x="2617" y="2266"/>
                </a:lnTo>
                <a:lnTo>
                  <a:pt x="2314" y="2110"/>
                </a:lnTo>
                <a:lnTo>
                  <a:pt x="2293" y="2109"/>
                </a:lnTo>
                <a:lnTo>
                  <a:pt x="2279" y="2086"/>
                </a:lnTo>
                <a:lnTo>
                  <a:pt x="2281" y="2060"/>
                </a:lnTo>
                <a:lnTo>
                  <a:pt x="2313" y="2028"/>
                </a:lnTo>
                <a:lnTo>
                  <a:pt x="2351" y="2007"/>
                </a:lnTo>
                <a:lnTo>
                  <a:pt x="2357" y="1962"/>
                </a:lnTo>
                <a:lnTo>
                  <a:pt x="2327" y="1918"/>
                </a:lnTo>
                <a:lnTo>
                  <a:pt x="2276" y="1921"/>
                </a:lnTo>
                <a:lnTo>
                  <a:pt x="2255" y="1933"/>
                </a:lnTo>
                <a:lnTo>
                  <a:pt x="2294" y="1922"/>
                </a:lnTo>
                <a:lnTo>
                  <a:pt x="2257" y="1933"/>
                </a:lnTo>
                <a:lnTo>
                  <a:pt x="2106" y="1925"/>
                </a:lnTo>
                <a:lnTo>
                  <a:pt x="2100" y="1963"/>
                </a:lnTo>
                <a:lnTo>
                  <a:pt x="1994" y="1855"/>
                </a:lnTo>
                <a:lnTo>
                  <a:pt x="1969" y="1850"/>
                </a:lnTo>
                <a:lnTo>
                  <a:pt x="1960" y="1810"/>
                </a:lnTo>
                <a:lnTo>
                  <a:pt x="1940" y="1809"/>
                </a:lnTo>
                <a:lnTo>
                  <a:pt x="1821" y="1662"/>
                </a:lnTo>
                <a:lnTo>
                  <a:pt x="1769" y="1501"/>
                </a:lnTo>
                <a:lnTo>
                  <a:pt x="1753" y="1476"/>
                </a:lnTo>
                <a:lnTo>
                  <a:pt x="1701" y="1286"/>
                </a:lnTo>
                <a:lnTo>
                  <a:pt x="1682" y="1269"/>
                </a:lnTo>
                <a:lnTo>
                  <a:pt x="1653" y="1267"/>
                </a:lnTo>
                <a:lnTo>
                  <a:pt x="1646" y="1249"/>
                </a:lnTo>
                <a:lnTo>
                  <a:pt x="1458" y="1105"/>
                </a:lnTo>
                <a:lnTo>
                  <a:pt x="1411" y="1021"/>
                </a:lnTo>
                <a:lnTo>
                  <a:pt x="1401" y="977"/>
                </a:lnTo>
                <a:lnTo>
                  <a:pt x="1425" y="813"/>
                </a:lnTo>
                <a:lnTo>
                  <a:pt x="1456" y="793"/>
                </a:lnTo>
                <a:lnTo>
                  <a:pt x="1465" y="763"/>
                </a:lnTo>
                <a:lnTo>
                  <a:pt x="1454" y="731"/>
                </a:lnTo>
                <a:lnTo>
                  <a:pt x="1421" y="716"/>
                </a:lnTo>
                <a:lnTo>
                  <a:pt x="1417" y="645"/>
                </a:lnTo>
                <a:lnTo>
                  <a:pt x="1428" y="613"/>
                </a:lnTo>
                <a:lnTo>
                  <a:pt x="1482" y="579"/>
                </a:lnTo>
                <a:lnTo>
                  <a:pt x="1499" y="580"/>
                </a:lnTo>
                <a:lnTo>
                  <a:pt x="1504" y="588"/>
                </a:lnTo>
                <a:lnTo>
                  <a:pt x="1685" y="518"/>
                </a:lnTo>
                <a:lnTo>
                  <a:pt x="1727" y="533"/>
                </a:lnTo>
                <a:lnTo>
                  <a:pt x="1769" y="515"/>
                </a:lnTo>
                <a:lnTo>
                  <a:pt x="1802" y="524"/>
                </a:lnTo>
                <a:lnTo>
                  <a:pt x="1803" y="551"/>
                </a:lnTo>
                <a:lnTo>
                  <a:pt x="1783" y="583"/>
                </a:lnTo>
                <a:lnTo>
                  <a:pt x="1783" y="591"/>
                </a:lnTo>
                <a:lnTo>
                  <a:pt x="1805" y="599"/>
                </a:lnTo>
                <a:lnTo>
                  <a:pt x="1830" y="595"/>
                </a:lnTo>
                <a:lnTo>
                  <a:pt x="1848" y="582"/>
                </a:lnTo>
                <a:lnTo>
                  <a:pt x="1855" y="563"/>
                </a:lnTo>
                <a:lnTo>
                  <a:pt x="1846" y="543"/>
                </a:lnTo>
                <a:lnTo>
                  <a:pt x="1830" y="534"/>
                </a:lnTo>
                <a:lnTo>
                  <a:pt x="1820" y="510"/>
                </a:lnTo>
                <a:lnTo>
                  <a:pt x="1785" y="491"/>
                </a:lnTo>
                <a:lnTo>
                  <a:pt x="1776" y="479"/>
                </a:lnTo>
                <a:lnTo>
                  <a:pt x="1778" y="443"/>
                </a:lnTo>
                <a:lnTo>
                  <a:pt x="1758" y="413"/>
                </a:lnTo>
                <a:lnTo>
                  <a:pt x="1781" y="345"/>
                </a:lnTo>
                <a:lnTo>
                  <a:pt x="1755" y="349"/>
                </a:lnTo>
                <a:lnTo>
                  <a:pt x="1745" y="339"/>
                </a:lnTo>
                <a:lnTo>
                  <a:pt x="1747" y="318"/>
                </a:lnTo>
                <a:lnTo>
                  <a:pt x="1764" y="286"/>
                </a:lnTo>
                <a:lnTo>
                  <a:pt x="1814" y="246"/>
                </a:lnTo>
                <a:lnTo>
                  <a:pt x="1578" y="183"/>
                </a:lnTo>
                <a:lnTo>
                  <a:pt x="1538" y="149"/>
                </a:lnTo>
                <a:lnTo>
                  <a:pt x="1519" y="143"/>
                </a:lnTo>
                <a:lnTo>
                  <a:pt x="1468" y="103"/>
                </a:lnTo>
                <a:lnTo>
                  <a:pt x="1451" y="31"/>
                </a:lnTo>
                <a:lnTo>
                  <a:pt x="1453" y="9"/>
                </a:lnTo>
                <a:lnTo>
                  <a:pt x="1443" y="0"/>
                </a:lnTo>
                <a:lnTo>
                  <a:pt x="1414" y="2"/>
                </a:lnTo>
                <a:lnTo>
                  <a:pt x="1391" y="16"/>
                </a:lnTo>
                <a:lnTo>
                  <a:pt x="1076" y="55"/>
                </a:lnTo>
                <a:lnTo>
                  <a:pt x="1022" y="30"/>
                </a:lnTo>
                <a:close/>
              </a:path>
            </a:pathLst>
          </a:custGeom>
          <a:solidFill>
            <a:srgbClr val="FF99CC"/>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72" name="Freeform 171"/>
          <p:cNvSpPr>
            <a:spLocks/>
          </p:cNvSpPr>
          <p:nvPr/>
        </p:nvSpPr>
        <p:spPr bwMode="auto">
          <a:xfrm rot="21249101">
            <a:off x="6913735" y="4550974"/>
            <a:ext cx="1100137" cy="1255713"/>
          </a:xfrm>
          <a:custGeom>
            <a:avLst/>
            <a:gdLst>
              <a:gd name="T0" fmla="*/ 2147483647 w 2978"/>
              <a:gd name="T1" fmla="*/ 2147483647 h 3382"/>
              <a:gd name="T2" fmla="*/ 2147483647 w 2978"/>
              <a:gd name="T3" fmla="*/ 2147483647 h 3382"/>
              <a:gd name="T4" fmla="*/ 2147483647 w 2978"/>
              <a:gd name="T5" fmla="*/ 2147483647 h 3382"/>
              <a:gd name="T6" fmla="*/ 2147483647 w 2978"/>
              <a:gd name="T7" fmla="*/ 2147483647 h 3382"/>
              <a:gd name="T8" fmla="*/ 2147483647 w 2978"/>
              <a:gd name="T9" fmla="*/ 2147483647 h 3382"/>
              <a:gd name="T10" fmla="*/ 2147483647 w 2978"/>
              <a:gd name="T11" fmla="*/ 2147483647 h 3382"/>
              <a:gd name="T12" fmla="*/ 2147483647 w 2978"/>
              <a:gd name="T13" fmla="*/ 2147483647 h 3382"/>
              <a:gd name="T14" fmla="*/ 2147483647 w 2978"/>
              <a:gd name="T15" fmla="*/ 2147483647 h 3382"/>
              <a:gd name="T16" fmla="*/ 2147483647 w 2978"/>
              <a:gd name="T17" fmla="*/ 2147483647 h 3382"/>
              <a:gd name="T18" fmla="*/ 2147483647 w 2978"/>
              <a:gd name="T19" fmla="*/ 2147483647 h 3382"/>
              <a:gd name="T20" fmla="*/ 2147483647 w 2978"/>
              <a:gd name="T21" fmla="*/ 2147483647 h 3382"/>
              <a:gd name="T22" fmla="*/ 2147483647 w 2978"/>
              <a:gd name="T23" fmla="*/ 2147483647 h 3382"/>
              <a:gd name="T24" fmla="*/ 2147483647 w 2978"/>
              <a:gd name="T25" fmla="*/ 2147483647 h 3382"/>
              <a:gd name="T26" fmla="*/ 2147483647 w 2978"/>
              <a:gd name="T27" fmla="*/ 2147483647 h 3382"/>
              <a:gd name="T28" fmla="*/ 2147483647 w 2978"/>
              <a:gd name="T29" fmla="*/ 2147483647 h 3382"/>
              <a:gd name="T30" fmla="*/ 2147483647 w 2978"/>
              <a:gd name="T31" fmla="*/ 2147483647 h 3382"/>
              <a:gd name="T32" fmla="*/ 2147483647 w 2978"/>
              <a:gd name="T33" fmla="*/ 2147483647 h 3382"/>
              <a:gd name="T34" fmla="*/ 2147483647 w 2978"/>
              <a:gd name="T35" fmla="*/ 2147483647 h 3382"/>
              <a:gd name="T36" fmla="*/ 2147483647 w 2978"/>
              <a:gd name="T37" fmla="*/ 2147483647 h 3382"/>
              <a:gd name="T38" fmla="*/ 2147483647 w 2978"/>
              <a:gd name="T39" fmla="*/ 2147483647 h 3382"/>
              <a:gd name="T40" fmla="*/ 2147483647 w 2978"/>
              <a:gd name="T41" fmla="*/ 2147483647 h 3382"/>
              <a:gd name="T42" fmla="*/ 2147483647 w 2978"/>
              <a:gd name="T43" fmla="*/ 2147483647 h 3382"/>
              <a:gd name="T44" fmla="*/ 2147483647 w 2978"/>
              <a:gd name="T45" fmla="*/ 2147483647 h 3382"/>
              <a:gd name="T46" fmla="*/ 2147483647 w 2978"/>
              <a:gd name="T47" fmla="*/ 2147483647 h 3382"/>
              <a:gd name="T48" fmla="*/ 2147483647 w 2978"/>
              <a:gd name="T49" fmla="*/ 2147483647 h 3382"/>
              <a:gd name="T50" fmla="*/ 2147483647 w 2978"/>
              <a:gd name="T51" fmla="*/ 2147483647 h 3382"/>
              <a:gd name="T52" fmla="*/ 2147483647 w 2978"/>
              <a:gd name="T53" fmla="*/ 2147483647 h 3382"/>
              <a:gd name="T54" fmla="*/ 2147483647 w 2978"/>
              <a:gd name="T55" fmla="*/ 2147483647 h 3382"/>
              <a:gd name="T56" fmla="*/ 2147483647 w 2978"/>
              <a:gd name="T57" fmla="*/ 2147483647 h 3382"/>
              <a:gd name="T58" fmla="*/ 2147483647 w 2978"/>
              <a:gd name="T59" fmla="*/ 2147483647 h 3382"/>
              <a:gd name="T60" fmla="*/ 2147483647 w 2978"/>
              <a:gd name="T61" fmla="*/ 2147483647 h 3382"/>
              <a:gd name="T62" fmla="*/ 2147483647 w 2978"/>
              <a:gd name="T63" fmla="*/ 2147483647 h 3382"/>
              <a:gd name="T64" fmla="*/ 2147483647 w 2978"/>
              <a:gd name="T65" fmla="*/ 2147483647 h 3382"/>
              <a:gd name="T66" fmla="*/ 2147483647 w 2978"/>
              <a:gd name="T67" fmla="*/ 2147483647 h 3382"/>
              <a:gd name="T68" fmla="*/ 2147483647 w 2978"/>
              <a:gd name="T69" fmla="*/ 2147483647 h 3382"/>
              <a:gd name="T70" fmla="*/ 2147483647 w 2978"/>
              <a:gd name="T71" fmla="*/ 2147483647 h 3382"/>
              <a:gd name="T72" fmla="*/ 2147483647 w 2978"/>
              <a:gd name="T73" fmla="*/ 2147483647 h 3382"/>
              <a:gd name="T74" fmla="*/ 2147483647 w 2978"/>
              <a:gd name="T75" fmla="*/ 2147483647 h 3382"/>
              <a:gd name="T76" fmla="*/ 2147483647 w 2978"/>
              <a:gd name="T77" fmla="*/ 2147483647 h 3382"/>
              <a:gd name="T78" fmla="*/ 2147483647 w 2978"/>
              <a:gd name="T79" fmla="*/ 2147483647 h 3382"/>
              <a:gd name="T80" fmla="*/ 2147483647 w 2978"/>
              <a:gd name="T81" fmla="*/ 2147483647 h 3382"/>
              <a:gd name="T82" fmla="*/ 2147483647 w 2978"/>
              <a:gd name="T83" fmla="*/ 2147483647 h 3382"/>
              <a:gd name="T84" fmla="*/ 2147483647 w 2978"/>
              <a:gd name="T85" fmla="*/ 2147483647 h 3382"/>
              <a:gd name="T86" fmla="*/ 2147483647 w 2978"/>
              <a:gd name="T87" fmla="*/ 2147483647 h 3382"/>
              <a:gd name="T88" fmla="*/ 2147483647 w 2978"/>
              <a:gd name="T89" fmla="*/ 2147483647 h 3382"/>
              <a:gd name="T90" fmla="*/ 2147483647 w 2978"/>
              <a:gd name="T91" fmla="*/ 2147483647 h 3382"/>
              <a:gd name="T92" fmla="*/ 2147483647 w 2978"/>
              <a:gd name="T93" fmla="*/ 2147483647 h 3382"/>
              <a:gd name="T94" fmla="*/ 2147483647 w 2978"/>
              <a:gd name="T95" fmla="*/ 2147483647 h 3382"/>
              <a:gd name="T96" fmla="*/ 2147483647 w 2978"/>
              <a:gd name="T97" fmla="*/ 2147483647 h 3382"/>
              <a:gd name="T98" fmla="*/ 2147483647 w 2978"/>
              <a:gd name="T99" fmla="*/ 2147483647 h 3382"/>
              <a:gd name="T100" fmla="*/ 2147483647 w 2978"/>
              <a:gd name="T101" fmla="*/ 2147483647 h 3382"/>
              <a:gd name="T102" fmla="*/ 2147483647 w 2978"/>
              <a:gd name="T103" fmla="*/ 2147483647 h 3382"/>
              <a:gd name="T104" fmla="*/ 2147483647 w 2978"/>
              <a:gd name="T105" fmla="*/ 2147483647 h 3382"/>
              <a:gd name="T106" fmla="*/ 2147483647 w 2978"/>
              <a:gd name="T107" fmla="*/ 2147483647 h 3382"/>
              <a:gd name="T108" fmla="*/ 2147483647 w 2978"/>
              <a:gd name="T109" fmla="*/ 2147483647 h 3382"/>
              <a:gd name="T110" fmla="*/ 2147483647 w 2978"/>
              <a:gd name="T111" fmla="*/ 2147483647 h 3382"/>
              <a:gd name="T112" fmla="*/ 2147483647 w 2978"/>
              <a:gd name="T113" fmla="*/ 2147483647 h 3382"/>
              <a:gd name="T114" fmla="*/ 2147483647 w 2978"/>
              <a:gd name="T115" fmla="*/ 2147483647 h 3382"/>
              <a:gd name="T116" fmla="*/ 2147483647 w 2978"/>
              <a:gd name="T117" fmla="*/ 2147483647 h 3382"/>
              <a:gd name="T118" fmla="*/ 2147483647 w 2978"/>
              <a:gd name="T119" fmla="*/ 2147483647 h 3382"/>
              <a:gd name="T120" fmla="*/ 2147483647 w 2978"/>
              <a:gd name="T121" fmla="*/ 0 h 3382"/>
              <a:gd name="T122" fmla="*/ 2147483647 w 2978"/>
              <a:gd name="T123" fmla="*/ 2147483647 h 338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978"/>
              <a:gd name="T187" fmla="*/ 0 h 3382"/>
              <a:gd name="T188" fmla="*/ 2978 w 2978"/>
              <a:gd name="T189" fmla="*/ 3382 h 338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978" h="3382">
                <a:moveTo>
                  <a:pt x="1022" y="30"/>
                </a:moveTo>
                <a:lnTo>
                  <a:pt x="1001" y="77"/>
                </a:lnTo>
                <a:lnTo>
                  <a:pt x="1000" y="107"/>
                </a:lnTo>
                <a:lnTo>
                  <a:pt x="980" y="119"/>
                </a:lnTo>
                <a:lnTo>
                  <a:pt x="931" y="115"/>
                </a:lnTo>
                <a:lnTo>
                  <a:pt x="918" y="143"/>
                </a:lnTo>
                <a:lnTo>
                  <a:pt x="919" y="176"/>
                </a:lnTo>
                <a:lnTo>
                  <a:pt x="930" y="205"/>
                </a:lnTo>
                <a:lnTo>
                  <a:pt x="919" y="224"/>
                </a:lnTo>
                <a:lnTo>
                  <a:pt x="777" y="183"/>
                </a:lnTo>
                <a:lnTo>
                  <a:pt x="752" y="154"/>
                </a:lnTo>
                <a:lnTo>
                  <a:pt x="721" y="134"/>
                </a:lnTo>
                <a:lnTo>
                  <a:pt x="704" y="182"/>
                </a:lnTo>
                <a:lnTo>
                  <a:pt x="644" y="263"/>
                </a:lnTo>
                <a:lnTo>
                  <a:pt x="629" y="305"/>
                </a:lnTo>
                <a:lnTo>
                  <a:pt x="615" y="323"/>
                </a:lnTo>
                <a:lnTo>
                  <a:pt x="586" y="299"/>
                </a:lnTo>
                <a:lnTo>
                  <a:pt x="565" y="258"/>
                </a:lnTo>
                <a:lnTo>
                  <a:pt x="518" y="213"/>
                </a:lnTo>
                <a:lnTo>
                  <a:pt x="503" y="121"/>
                </a:lnTo>
                <a:lnTo>
                  <a:pt x="450" y="141"/>
                </a:lnTo>
                <a:lnTo>
                  <a:pt x="418" y="172"/>
                </a:lnTo>
                <a:lnTo>
                  <a:pt x="411" y="213"/>
                </a:lnTo>
                <a:lnTo>
                  <a:pt x="335" y="266"/>
                </a:lnTo>
                <a:lnTo>
                  <a:pt x="74" y="252"/>
                </a:lnTo>
                <a:lnTo>
                  <a:pt x="67" y="274"/>
                </a:lnTo>
                <a:lnTo>
                  <a:pt x="102" y="471"/>
                </a:lnTo>
                <a:lnTo>
                  <a:pt x="46" y="499"/>
                </a:lnTo>
                <a:lnTo>
                  <a:pt x="16" y="526"/>
                </a:lnTo>
                <a:lnTo>
                  <a:pt x="1" y="563"/>
                </a:lnTo>
                <a:lnTo>
                  <a:pt x="0" y="586"/>
                </a:lnTo>
                <a:lnTo>
                  <a:pt x="5" y="607"/>
                </a:lnTo>
                <a:lnTo>
                  <a:pt x="42" y="629"/>
                </a:lnTo>
                <a:lnTo>
                  <a:pt x="39" y="665"/>
                </a:lnTo>
                <a:lnTo>
                  <a:pt x="23" y="708"/>
                </a:lnTo>
                <a:lnTo>
                  <a:pt x="23" y="813"/>
                </a:lnTo>
                <a:lnTo>
                  <a:pt x="44" y="858"/>
                </a:lnTo>
                <a:lnTo>
                  <a:pt x="158" y="891"/>
                </a:lnTo>
                <a:lnTo>
                  <a:pt x="166" y="931"/>
                </a:lnTo>
                <a:lnTo>
                  <a:pt x="161" y="971"/>
                </a:lnTo>
                <a:lnTo>
                  <a:pt x="147" y="1001"/>
                </a:lnTo>
                <a:lnTo>
                  <a:pt x="147" y="1018"/>
                </a:lnTo>
                <a:lnTo>
                  <a:pt x="230" y="1029"/>
                </a:lnTo>
                <a:lnTo>
                  <a:pt x="310" y="1006"/>
                </a:lnTo>
                <a:lnTo>
                  <a:pt x="323" y="974"/>
                </a:lnTo>
                <a:lnTo>
                  <a:pt x="375" y="917"/>
                </a:lnTo>
                <a:lnTo>
                  <a:pt x="400" y="909"/>
                </a:lnTo>
                <a:lnTo>
                  <a:pt x="413" y="882"/>
                </a:lnTo>
                <a:lnTo>
                  <a:pt x="500" y="857"/>
                </a:lnTo>
                <a:lnTo>
                  <a:pt x="584" y="880"/>
                </a:lnTo>
                <a:lnTo>
                  <a:pt x="836" y="1063"/>
                </a:lnTo>
                <a:lnTo>
                  <a:pt x="901" y="1375"/>
                </a:lnTo>
                <a:lnTo>
                  <a:pt x="893" y="1410"/>
                </a:lnTo>
                <a:lnTo>
                  <a:pt x="1022" y="1585"/>
                </a:lnTo>
                <a:lnTo>
                  <a:pt x="1031" y="1661"/>
                </a:lnTo>
                <a:lnTo>
                  <a:pt x="1070" y="1650"/>
                </a:lnTo>
                <a:lnTo>
                  <a:pt x="1107" y="1654"/>
                </a:lnTo>
                <a:lnTo>
                  <a:pt x="1147" y="1695"/>
                </a:lnTo>
                <a:lnTo>
                  <a:pt x="1205" y="1801"/>
                </a:lnTo>
                <a:lnTo>
                  <a:pt x="1252" y="1813"/>
                </a:lnTo>
                <a:lnTo>
                  <a:pt x="1501" y="2122"/>
                </a:lnTo>
                <a:lnTo>
                  <a:pt x="1528" y="2115"/>
                </a:lnTo>
                <a:lnTo>
                  <a:pt x="1690" y="2144"/>
                </a:lnTo>
                <a:lnTo>
                  <a:pt x="1755" y="2233"/>
                </a:lnTo>
                <a:lnTo>
                  <a:pt x="1773" y="2286"/>
                </a:lnTo>
                <a:lnTo>
                  <a:pt x="1852" y="2325"/>
                </a:lnTo>
                <a:lnTo>
                  <a:pt x="1858" y="2341"/>
                </a:lnTo>
                <a:lnTo>
                  <a:pt x="1849" y="2380"/>
                </a:lnTo>
                <a:lnTo>
                  <a:pt x="1945" y="2371"/>
                </a:lnTo>
                <a:lnTo>
                  <a:pt x="1971" y="2379"/>
                </a:lnTo>
                <a:lnTo>
                  <a:pt x="1992" y="2411"/>
                </a:lnTo>
                <a:lnTo>
                  <a:pt x="2007" y="2467"/>
                </a:lnTo>
                <a:lnTo>
                  <a:pt x="1995" y="2503"/>
                </a:lnTo>
                <a:lnTo>
                  <a:pt x="2017" y="2541"/>
                </a:lnTo>
                <a:lnTo>
                  <a:pt x="2074" y="2569"/>
                </a:lnTo>
                <a:lnTo>
                  <a:pt x="2123" y="2633"/>
                </a:lnTo>
                <a:lnTo>
                  <a:pt x="2150" y="2588"/>
                </a:lnTo>
                <a:lnTo>
                  <a:pt x="2177" y="2590"/>
                </a:lnTo>
                <a:lnTo>
                  <a:pt x="2329" y="3058"/>
                </a:lnTo>
                <a:lnTo>
                  <a:pt x="2213" y="3115"/>
                </a:lnTo>
                <a:lnTo>
                  <a:pt x="2229" y="3172"/>
                </a:lnTo>
                <a:lnTo>
                  <a:pt x="2167" y="3276"/>
                </a:lnTo>
                <a:lnTo>
                  <a:pt x="2166" y="3338"/>
                </a:lnTo>
                <a:lnTo>
                  <a:pt x="2177" y="3378"/>
                </a:lnTo>
                <a:lnTo>
                  <a:pt x="2184" y="3368"/>
                </a:lnTo>
                <a:lnTo>
                  <a:pt x="2181" y="3381"/>
                </a:lnTo>
                <a:lnTo>
                  <a:pt x="2261" y="3382"/>
                </a:lnTo>
                <a:lnTo>
                  <a:pt x="2277" y="3369"/>
                </a:lnTo>
                <a:lnTo>
                  <a:pt x="2339" y="3263"/>
                </a:lnTo>
                <a:lnTo>
                  <a:pt x="2375" y="3233"/>
                </a:lnTo>
                <a:lnTo>
                  <a:pt x="2410" y="3225"/>
                </a:lnTo>
                <a:lnTo>
                  <a:pt x="2424" y="3194"/>
                </a:lnTo>
                <a:lnTo>
                  <a:pt x="2432" y="3079"/>
                </a:lnTo>
                <a:lnTo>
                  <a:pt x="2449" y="3055"/>
                </a:lnTo>
                <a:lnTo>
                  <a:pt x="2544" y="3017"/>
                </a:lnTo>
                <a:lnTo>
                  <a:pt x="2569" y="3018"/>
                </a:lnTo>
                <a:lnTo>
                  <a:pt x="2579" y="2998"/>
                </a:lnTo>
                <a:lnTo>
                  <a:pt x="2575" y="2849"/>
                </a:lnTo>
                <a:lnTo>
                  <a:pt x="2554" y="2823"/>
                </a:lnTo>
                <a:lnTo>
                  <a:pt x="2505" y="2793"/>
                </a:lnTo>
                <a:lnTo>
                  <a:pt x="2482" y="2758"/>
                </a:lnTo>
                <a:lnTo>
                  <a:pt x="2428" y="2732"/>
                </a:lnTo>
                <a:lnTo>
                  <a:pt x="2461" y="2584"/>
                </a:lnTo>
                <a:lnTo>
                  <a:pt x="2568" y="2462"/>
                </a:lnTo>
                <a:lnTo>
                  <a:pt x="2622" y="2455"/>
                </a:lnTo>
                <a:lnTo>
                  <a:pt x="2703" y="2519"/>
                </a:lnTo>
                <a:lnTo>
                  <a:pt x="2828" y="2571"/>
                </a:lnTo>
                <a:lnTo>
                  <a:pt x="2881" y="2676"/>
                </a:lnTo>
                <a:lnTo>
                  <a:pt x="2936" y="2708"/>
                </a:lnTo>
                <a:lnTo>
                  <a:pt x="2936" y="2695"/>
                </a:lnTo>
                <a:lnTo>
                  <a:pt x="2978" y="2618"/>
                </a:lnTo>
                <a:lnTo>
                  <a:pt x="2832" y="2386"/>
                </a:lnTo>
                <a:lnTo>
                  <a:pt x="2654" y="2314"/>
                </a:lnTo>
                <a:lnTo>
                  <a:pt x="2617" y="2266"/>
                </a:lnTo>
                <a:lnTo>
                  <a:pt x="2314" y="2110"/>
                </a:lnTo>
                <a:lnTo>
                  <a:pt x="2293" y="2109"/>
                </a:lnTo>
                <a:lnTo>
                  <a:pt x="2279" y="2086"/>
                </a:lnTo>
                <a:lnTo>
                  <a:pt x="2281" y="2060"/>
                </a:lnTo>
                <a:lnTo>
                  <a:pt x="2313" y="2028"/>
                </a:lnTo>
                <a:lnTo>
                  <a:pt x="2351" y="2007"/>
                </a:lnTo>
                <a:lnTo>
                  <a:pt x="2357" y="1962"/>
                </a:lnTo>
                <a:lnTo>
                  <a:pt x="2327" y="1918"/>
                </a:lnTo>
                <a:lnTo>
                  <a:pt x="2276" y="1921"/>
                </a:lnTo>
                <a:lnTo>
                  <a:pt x="2255" y="1933"/>
                </a:lnTo>
                <a:lnTo>
                  <a:pt x="2294" y="1922"/>
                </a:lnTo>
                <a:lnTo>
                  <a:pt x="2257" y="1933"/>
                </a:lnTo>
                <a:lnTo>
                  <a:pt x="2106" y="1925"/>
                </a:lnTo>
                <a:lnTo>
                  <a:pt x="2100" y="1963"/>
                </a:lnTo>
                <a:lnTo>
                  <a:pt x="1994" y="1855"/>
                </a:lnTo>
                <a:lnTo>
                  <a:pt x="1969" y="1850"/>
                </a:lnTo>
                <a:lnTo>
                  <a:pt x="1960" y="1810"/>
                </a:lnTo>
                <a:lnTo>
                  <a:pt x="1940" y="1809"/>
                </a:lnTo>
                <a:lnTo>
                  <a:pt x="1821" y="1662"/>
                </a:lnTo>
                <a:lnTo>
                  <a:pt x="1769" y="1501"/>
                </a:lnTo>
                <a:lnTo>
                  <a:pt x="1753" y="1476"/>
                </a:lnTo>
                <a:lnTo>
                  <a:pt x="1701" y="1286"/>
                </a:lnTo>
                <a:lnTo>
                  <a:pt x="1682" y="1269"/>
                </a:lnTo>
                <a:lnTo>
                  <a:pt x="1653" y="1267"/>
                </a:lnTo>
                <a:lnTo>
                  <a:pt x="1646" y="1249"/>
                </a:lnTo>
                <a:lnTo>
                  <a:pt x="1458" y="1105"/>
                </a:lnTo>
                <a:lnTo>
                  <a:pt x="1411" y="1021"/>
                </a:lnTo>
                <a:lnTo>
                  <a:pt x="1401" y="977"/>
                </a:lnTo>
                <a:lnTo>
                  <a:pt x="1425" y="813"/>
                </a:lnTo>
                <a:lnTo>
                  <a:pt x="1456" y="793"/>
                </a:lnTo>
                <a:lnTo>
                  <a:pt x="1465" y="763"/>
                </a:lnTo>
                <a:lnTo>
                  <a:pt x="1454" y="731"/>
                </a:lnTo>
                <a:lnTo>
                  <a:pt x="1421" y="716"/>
                </a:lnTo>
                <a:lnTo>
                  <a:pt x="1417" y="645"/>
                </a:lnTo>
                <a:lnTo>
                  <a:pt x="1428" y="613"/>
                </a:lnTo>
                <a:lnTo>
                  <a:pt x="1482" y="579"/>
                </a:lnTo>
                <a:lnTo>
                  <a:pt x="1499" y="580"/>
                </a:lnTo>
                <a:lnTo>
                  <a:pt x="1504" y="588"/>
                </a:lnTo>
                <a:lnTo>
                  <a:pt x="1685" y="518"/>
                </a:lnTo>
                <a:lnTo>
                  <a:pt x="1727" y="533"/>
                </a:lnTo>
                <a:lnTo>
                  <a:pt x="1769" y="515"/>
                </a:lnTo>
                <a:lnTo>
                  <a:pt x="1802" y="524"/>
                </a:lnTo>
                <a:lnTo>
                  <a:pt x="1803" y="551"/>
                </a:lnTo>
                <a:lnTo>
                  <a:pt x="1783" y="583"/>
                </a:lnTo>
                <a:lnTo>
                  <a:pt x="1783" y="591"/>
                </a:lnTo>
                <a:lnTo>
                  <a:pt x="1805" y="599"/>
                </a:lnTo>
                <a:lnTo>
                  <a:pt x="1830" y="595"/>
                </a:lnTo>
                <a:lnTo>
                  <a:pt x="1848" y="582"/>
                </a:lnTo>
                <a:lnTo>
                  <a:pt x="1855" y="563"/>
                </a:lnTo>
                <a:lnTo>
                  <a:pt x="1846" y="543"/>
                </a:lnTo>
                <a:lnTo>
                  <a:pt x="1830" y="534"/>
                </a:lnTo>
                <a:lnTo>
                  <a:pt x="1820" y="510"/>
                </a:lnTo>
                <a:lnTo>
                  <a:pt x="1785" y="491"/>
                </a:lnTo>
                <a:lnTo>
                  <a:pt x="1776" y="479"/>
                </a:lnTo>
                <a:lnTo>
                  <a:pt x="1778" y="443"/>
                </a:lnTo>
                <a:lnTo>
                  <a:pt x="1758" y="413"/>
                </a:lnTo>
                <a:lnTo>
                  <a:pt x="1781" y="345"/>
                </a:lnTo>
                <a:lnTo>
                  <a:pt x="1755" y="349"/>
                </a:lnTo>
                <a:lnTo>
                  <a:pt x="1745" y="339"/>
                </a:lnTo>
                <a:lnTo>
                  <a:pt x="1747" y="318"/>
                </a:lnTo>
                <a:lnTo>
                  <a:pt x="1764" y="286"/>
                </a:lnTo>
                <a:lnTo>
                  <a:pt x="1814" y="246"/>
                </a:lnTo>
                <a:lnTo>
                  <a:pt x="1578" y="183"/>
                </a:lnTo>
                <a:lnTo>
                  <a:pt x="1538" y="149"/>
                </a:lnTo>
                <a:lnTo>
                  <a:pt x="1519" y="143"/>
                </a:lnTo>
                <a:lnTo>
                  <a:pt x="1468" y="103"/>
                </a:lnTo>
                <a:lnTo>
                  <a:pt x="1451" y="31"/>
                </a:lnTo>
                <a:lnTo>
                  <a:pt x="1453" y="9"/>
                </a:lnTo>
                <a:lnTo>
                  <a:pt x="1443" y="0"/>
                </a:lnTo>
                <a:lnTo>
                  <a:pt x="1414" y="2"/>
                </a:lnTo>
                <a:lnTo>
                  <a:pt x="1391" y="16"/>
                </a:lnTo>
                <a:lnTo>
                  <a:pt x="1076" y="55"/>
                </a:lnTo>
                <a:lnTo>
                  <a:pt x="1022" y="30"/>
                </a:lnTo>
              </a:path>
            </a:pathLst>
          </a:custGeom>
          <a:solidFill>
            <a:schemeClr val="tx2">
              <a:lumMod val="40000"/>
              <a:lumOff val="60000"/>
            </a:schemeClr>
          </a:solidFill>
          <a:ln w="6350">
            <a:solidFill>
              <a:schemeClr val="tx1"/>
            </a:solidFill>
            <a:round/>
            <a:headEnd/>
            <a:tailEnd/>
          </a:ln>
        </p:spPr>
        <p:txBody>
          <a:bodyPr/>
          <a:lstStyle/>
          <a:p>
            <a:pPr>
              <a:buFontTx/>
              <a:buChar char="•"/>
              <a:defRPr/>
            </a:pPr>
            <a:endParaRPr lang="nb-NO" i="1">
              <a:solidFill>
                <a:srgbClr val="333399"/>
              </a:solidFill>
              <a:latin typeface="Arial" charset="0"/>
              <a:cs typeface="+mn-cs"/>
            </a:endParaRPr>
          </a:p>
        </p:txBody>
      </p:sp>
      <p:sp>
        <p:nvSpPr>
          <p:cNvPr id="173" name="Freeform 172"/>
          <p:cNvSpPr>
            <a:spLocks/>
          </p:cNvSpPr>
          <p:nvPr/>
        </p:nvSpPr>
        <p:spPr bwMode="auto">
          <a:xfrm rot="21249101">
            <a:off x="7742410" y="4763699"/>
            <a:ext cx="374650" cy="390525"/>
          </a:xfrm>
          <a:custGeom>
            <a:avLst/>
            <a:gdLst>
              <a:gd name="T0" fmla="*/ 2147483647 w 1008"/>
              <a:gd name="T1" fmla="*/ 2147483647 h 1054"/>
              <a:gd name="T2" fmla="*/ 2147483647 w 1008"/>
              <a:gd name="T3" fmla="*/ 2147483647 h 1054"/>
              <a:gd name="T4" fmla="*/ 2147483647 w 1008"/>
              <a:gd name="T5" fmla="*/ 2147483647 h 1054"/>
              <a:gd name="T6" fmla="*/ 2147483647 w 1008"/>
              <a:gd name="T7" fmla="*/ 2147483647 h 1054"/>
              <a:gd name="T8" fmla="*/ 2147483647 w 1008"/>
              <a:gd name="T9" fmla="*/ 2147483647 h 1054"/>
              <a:gd name="T10" fmla="*/ 2147483647 w 1008"/>
              <a:gd name="T11" fmla="*/ 2147483647 h 1054"/>
              <a:gd name="T12" fmla="*/ 2147483647 w 1008"/>
              <a:gd name="T13" fmla="*/ 2147483647 h 1054"/>
              <a:gd name="T14" fmla="*/ 2147483647 w 1008"/>
              <a:gd name="T15" fmla="*/ 2147483647 h 1054"/>
              <a:gd name="T16" fmla="*/ 2147483647 w 1008"/>
              <a:gd name="T17" fmla="*/ 2147483647 h 1054"/>
              <a:gd name="T18" fmla="*/ 2147483647 w 1008"/>
              <a:gd name="T19" fmla="*/ 2147483647 h 1054"/>
              <a:gd name="T20" fmla="*/ 2147483647 w 1008"/>
              <a:gd name="T21" fmla="*/ 2147483647 h 1054"/>
              <a:gd name="T22" fmla="*/ 2147483647 w 1008"/>
              <a:gd name="T23" fmla="*/ 0 h 1054"/>
              <a:gd name="T24" fmla="*/ 2147483647 w 1008"/>
              <a:gd name="T25" fmla="*/ 2147483647 h 1054"/>
              <a:gd name="T26" fmla="*/ 2147483647 w 1008"/>
              <a:gd name="T27" fmla="*/ 2147483647 h 1054"/>
              <a:gd name="T28" fmla="*/ 2147483647 w 1008"/>
              <a:gd name="T29" fmla="*/ 2147483647 h 1054"/>
              <a:gd name="T30" fmla="*/ 2147483647 w 1008"/>
              <a:gd name="T31" fmla="*/ 2147483647 h 1054"/>
              <a:gd name="T32" fmla="*/ 2147483647 w 1008"/>
              <a:gd name="T33" fmla="*/ 2147483647 h 1054"/>
              <a:gd name="T34" fmla="*/ 2147483647 w 1008"/>
              <a:gd name="T35" fmla="*/ 2147483647 h 1054"/>
              <a:gd name="T36" fmla="*/ 2147483647 w 1008"/>
              <a:gd name="T37" fmla="*/ 2147483647 h 1054"/>
              <a:gd name="T38" fmla="*/ 2147483647 w 1008"/>
              <a:gd name="T39" fmla="*/ 2147483647 h 1054"/>
              <a:gd name="T40" fmla="*/ 2147483647 w 1008"/>
              <a:gd name="T41" fmla="*/ 2147483647 h 1054"/>
              <a:gd name="T42" fmla="*/ 2147483647 w 1008"/>
              <a:gd name="T43" fmla="*/ 2147483647 h 1054"/>
              <a:gd name="T44" fmla="*/ 2147483647 w 1008"/>
              <a:gd name="T45" fmla="*/ 2147483647 h 1054"/>
              <a:gd name="T46" fmla="*/ 2147483647 w 1008"/>
              <a:gd name="T47" fmla="*/ 2147483647 h 1054"/>
              <a:gd name="T48" fmla="*/ 2147483647 w 1008"/>
              <a:gd name="T49" fmla="*/ 2147483647 h 1054"/>
              <a:gd name="T50" fmla="*/ 2147483647 w 1008"/>
              <a:gd name="T51" fmla="*/ 2147483647 h 1054"/>
              <a:gd name="T52" fmla="*/ 2147483647 w 1008"/>
              <a:gd name="T53" fmla="*/ 2147483647 h 1054"/>
              <a:gd name="T54" fmla="*/ 2147483647 w 1008"/>
              <a:gd name="T55" fmla="*/ 2147483647 h 1054"/>
              <a:gd name="T56" fmla="*/ 2147483647 w 1008"/>
              <a:gd name="T57" fmla="*/ 2147483647 h 1054"/>
              <a:gd name="T58" fmla="*/ 2147483647 w 1008"/>
              <a:gd name="T59" fmla="*/ 2147483647 h 1054"/>
              <a:gd name="T60" fmla="*/ 2147483647 w 1008"/>
              <a:gd name="T61" fmla="*/ 2147483647 h 1054"/>
              <a:gd name="T62" fmla="*/ 2147483647 w 1008"/>
              <a:gd name="T63" fmla="*/ 2147483647 h 1054"/>
              <a:gd name="T64" fmla="*/ 2147483647 w 1008"/>
              <a:gd name="T65" fmla="*/ 2147483647 h 1054"/>
              <a:gd name="T66" fmla="*/ 2147483647 w 1008"/>
              <a:gd name="T67" fmla="*/ 2147483647 h 1054"/>
              <a:gd name="T68" fmla="*/ 2147483647 w 1008"/>
              <a:gd name="T69" fmla="*/ 2147483647 h 1054"/>
              <a:gd name="T70" fmla="*/ 2147483647 w 1008"/>
              <a:gd name="T71" fmla="*/ 2147483647 h 1054"/>
              <a:gd name="T72" fmla="*/ 2147483647 w 1008"/>
              <a:gd name="T73" fmla="*/ 2147483647 h 1054"/>
              <a:gd name="T74" fmla="*/ 2147483647 w 1008"/>
              <a:gd name="T75" fmla="*/ 2147483647 h 1054"/>
              <a:gd name="T76" fmla="*/ 2147483647 w 1008"/>
              <a:gd name="T77" fmla="*/ 2147483647 h 1054"/>
              <a:gd name="T78" fmla="*/ 2147483647 w 1008"/>
              <a:gd name="T79" fmla="*/ 2147483647 h 1054"/>
              <a:gd name="T80" fmla="*/ 2147483647 w 1008"/>
              <a:gd name="T81" fmla="*/ 2147483647 h 1054"/>
              <a:gd name="T82" fmla="*/ 2147483647 w 1008"/>
              <a:gd name="T83" fmla="*/ 2147483647 h 1054"/>
              <a:gd name="T84" fmla="*/ 2147483647 w 1008"/>
              <a:gd name="T85" fmla="*/ 2147483647 h 1054"/>
              <a:gd name="T86" fmla="*/ 2147483647 w 1008"/>
              <a:gd name="T87" fmla="*/ 2147483647 h 1054"/>
              <a:gd name="T88" fmla="*/ 2147483647 w 1008"/>
              <a:gd name="T89" fmla="*/ 2147483647 h 10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08"/>
              <a:gd name="T136" fmla="*/ 0 h 1054"/>
              <a:gd name="T137" fmla="*/ 1008 w 1008"/>
              <a:gd name="T138" fmla="*/ 1054 h 10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08" h="1054">
                <a:moveTo>
                  <a:pt x="685" y="1054"/>
                </a:moveTo>
                <a:lnTo>
                  <a:pt x="687" y="1017"/>
                </a:lnTo>
                <a:lnTo>
                  <a:pt x="665" y="1015"/>
                </a:lnTo>
                <a:lnTo>
                  <a:pt x="667" y="990"/>
                </a:lnTo>
                <a:lnTo>
                  <a:pt x="628" y="983"/>
                </a:lnTo>
                <a:lnTo>
                  <a:pt x="586" y="938"/>
                </a:lnTo>
                <a:lnTo>
                  <a:pt x="554" y="932"/>
                </a:lnTo>
                <a:lnTo>
                  <a:pt x="518" y="901"/>
                </a:lnTo>
                <a:lnTo>
                  <a:pt x="516" y="876"/>
                </a:lnTo>
                <a:lnTo>
                  <a:pt x="482" y="871"/>
                </a:lnTo>
                <a:lnTo>
                  <a:pt x="446" y="891"/>
                </a:lnTo>
                <a:lnTo>
                  <a:pt x="440" y="868"/>
                </a:lnTo>
                <a:lnTo>
                  <a:pt x="477" y="849"/>
                </a:lnTo>
                <a:lnTo>
                  <a:pt x="371" y="731"/>
                </a:lnTo>
                <a:lnTo>
                  <a:pt x="366" y="675"/>
                </a:lnTo>
                <a:lnTo>
                  <a:pt x="347" y="656"/>
                </a:lnTo>
                <a:lnTo>
                  <a:pt x="321" y="645"/>
                </a:lnTo>
                <a:lnTo>
                  <a:pt x="231" y="543"/>
                </a:lnTo>
                <a:lnTo>
                  <a:pt x="228" y="521"/>
                </a:lnTo>
                <a:lnTo>
                  <a:pt x="185" y="455"/>
                </a:lnTo>
                <a:lnTo>
                  <a:pt x="152" y="444"/>
                </a:lnTo>
                <a:lnTo>
                  <a:pt x="117" y="380"/>
                </a:lnTo>
                <a:lnTo>
                  <a:pt x="95" y="378"/>
                </a:lnTo>
                <a:lnTo>
                  <a:pt x="100" y="344"/>
                </a:lnTo>
                <a:lnTo>
                  <a:pt x="111" y="335"/>
                </a:lnTo>
                <a:lnTo>
                  <a:pt x="94" y="307"/>
                </a:lnTo>
                <a:lnTo>
                  <a:pt x="94" y="280"/>
                </a:lnTo>
                <a:lnTo>
                  <a:pt x="71" y="250"/>
                </a:lnTo>
                <a:lnTo>
                  <a:pt x="54" y="192"/>
                </a:lnTo>
                <a:lnTo>
                  <a:pt x="33" y="188"/>
                </a:lnTo>
                <a:lnTo>
                  <a:pt x="0" y="155"/>
                </a:lnTo>
                <a:lnTo>
                  <a:pt x="2" y="144"/>
                </a:lnTo>
                <a:lnTo>
                  <a:pt x="18" y="134"/>
                </a:lnTo>
                <a:lnTo>
                  <a:pt x="14" y="115"/>
                </a:lnTo>
                <a:lnTo>
                  <a:pt x="20" y="27"/>
                </a:lnTo>
                <a:lnTo>
                  <a:pt x="47" y="0"/>
                </a:lnTo>
                <a:lnTo>
                  <a:pt x="88" y="10"/>
                </a:lnTo>
                <a:lnTo>
                  <a:pt x="89" y="25"/>
                </a:lnTo>
                <a:lnTo>
                  <a:pt x="149" y="94"/>
                </a:lnTo>
                <a:lnTo>
                  <a:pt x="162" y="96"/>
                </a:lnTo>
                <a:lnTo>
                  <a:pt x="209" y="17"/>
                </a:lnTo>
                <a:lnTo>
                  <a:pt x="295" y="31"/>
                </a:lnTo>
                <a:lnTo>
                  <a:pt x="314" y="8"/>
                </a:lnTo>
                <a:lnTo>
                  <a:pt x="321" y="8"/>
                </a:lnTo>
                <a:lnTo>
                  <a:pt x="377" y="52"/>
                </a:lnTo>
                <a:lnTo>
                  <a:pt x="395" y="53"/>
                </a:lnTo>
                <a:lnTo>
                  <a:pt x="405" y="41"/>
                </a:lnTo>
                <a:lnTo>
                  <a:pt x="423" y="60"/>
                </a:lnTo>
                <a:lnTo>
                  <a:pt x="494" y="72"/>
                </a:lnTo>
                <a:lnTo>
                  <a:pt x="500" y="64"/>
                </a:lnTo>
                <a:lnTo>
                  <a:pt x="510" y="65"/>
                </a:lnTo>
                <a:lnTo>
                  <a:pt x="548" y="97"/>
                </a:lnTo>
                <a:lnTo>
                  <a:pt x="561" y="96"/>
                </a:lnTo>
                <a:lnTo>
                  <a:pt x="590" y="64"/>
                </a:lnTo>
                <a:lnTo>
                  <a:pt x="605" y="67"/>
                </a:lnTo>
                <a:lnTo>
                  <a:pt x="623" y="90"/>
                </a:lnTo>
                <a:lnTo>
                  <a:pt x="636" y="93"/>
                </a:lnTo>
                <a:lnTo>
                  <a:pt x="650" y="74"/>
                </a:lnTo>
                <a:lnTo>
                  <a:pt x="700" y="81"/>
                </a:lnTo>
                <a:lnTo>
                  <a:pt x="718" y="108"/>
                </a:lnTo>
                <a:lnTo>
                  <a:pt x="729" y="100"/>
                </a:lnTo>
                <a:lnTo>
                  <a:pt x="729" y="90"/>
                </a:lnTo>
                <a:lnTo>
                  <a:pt x="761" y="92"/>
                </a:lnTo>
                <a:lnTo>
                  <a:pt x="793" y="129"/>
                </a:lnTo>
                <a:lnTo>
                  <a:pt x="785" y="147"/>
                </a:lnTo>
                <a:lnTo>
                  <a:pt x="787" y="158"/>
                </a:lnTo>
                <a:lnTo>
                  <a:pt x="811" y="178"/>
                </a:lnTo>
                <a:lnTo>
                  <a:pt x="849" y="177"/>
                </a:lnTo>
                <a:lnTo>
                  <a:pt x="879" y="155"/>
                </a:lnTo>
                <a:lnTo>
                  <a:pt x="935" y="160"/>
                </a:lnTo>
                <a:lnTo>
                  <a:pt x="946" y="174"/>
                </a:lnTo>
                <a:lnTo>
                  <a:pt x="938" y="190"/>
                </a:lnTo>
                <a:lnTo>
                  <a:pt x="938" y="210"/>
                </a:lnTo>
                <a:lnTo>
                  <a:pt x="892" y="294"/>
                </a:lnTo>
                <a:lnTo>
                  <a:pt x="881" y="300"/>
                </a:lnTo>
                <a:lnTo>
                  <a:pt x="881" y="314"/>
                </a:lnTo>
                <a:lnTo>
                  <a:pt x="888" y="324"/>
                </a:lnTo>
                <a:lnTo>
                  <a:pt x="872" y="348"/>
                </a:lnTo>
                <a:lnTo>
                  <a:pt x="881" y="379"/>
                </a:lnTo>
                <a:lnTo>
                  <a:pt x="897" y="383"/>
                </a:lnTo>
                <a:lnTo>
                  <a:pt x="909" y="392"/>
                </a:lnTo>
                <a:lnTo>
                  <a:pt x="927" y="388"/>
                </a:lnTo>
                <a:lnTo>
                  <a:pt x="935" y="402"/>
                </a:lnTo>
                <a:lnTo>
                  <a:pt x="939" y="418"/>
                </a:lnTo>
                <a:lnTo>
                  <a:pt x="958" y="438"/>
                </a:lnTo>
                <a:lnTo>
                  <a:pt x="971" y="436"/>
                </a:lnTo>
                <a:lnTo>
                  <a:pt x="976" y="441"/>
                </a:lnTo>
                <a:lnTo>
                  <a:pt x="975" y="453"/>
                </a:lnTo>
                <a:lnTo>
                  <a:pt x="994" y="465"/>
                </a:lnTo>
                <a:lnTo>
                  <a:pt x="1006" y="468"/>
                </a:lnTo>
                <a:lnTo>
                  <a:pt x="1008" y="484"/>
                </a:lnTo>
                <a:lnTo>
                  <a:pt x="988" y="504"/>
                </a:lnTo>
                <a:lnTo>
                  <a:pt x="951" y="505"/>
                </a:lnTo>
                <a:lnTo>
                  <a:pt x="927" y="490"/>
                </a:lnTo>
                <a:lnTo>
                  <a:pt x="914" y="490"/>
                </a:lnTo>
                <a:lnTo>
                  <a:pt x="909" y="496"/>
                </a:lnTo>
                <a:lnTo>
                  <a:pt x="973" y="582"/>
                </a:lnTo>
                <a:lnTo>
                  <a:pt x="982" y="587"/>
                </a:lnTo>
                <a:lnTo>
                  <a:pt x="979" y="623"/>
                </a:lnTo>
                <a:lnTo>
                  <a:pt x="974" y="637"/>
                </a:lnTo>
                <a:lnTo>
                  <a:pt x="959" y="643"/>
                </a:lnTo>
                <a:lnTo>
                  <a:pt x="948" y="633"/>
                </a:lnTo>
                <a:lnTo>
                  <a:pt x="937" y="632"/>
                </a:lnTo>
                <a:lnTo>
                  <a:pt x="924" y="651"/>
                </a:lnTo>
                <a:lnTo>
                  <a:pt x="903" y="661"/>
                </a:lnTo>
                <a:lnTo>
                  <a:pt x="883" y="661"/>
                </a:lnTo>
                <a:lnTo>
                  <a:pt x="873" y="669"/>
                </a:lnTo>
                <a:lnTo>
                  <a:pt x="861" y="668"/>
                </a:lnTo>
                <a:lnTo>
                  <a:pt x="856" y="655"/>
                </a:lnTo>
                <a:lnTo>
                  <a:pt x="839" y="656"/>
                </a:lnTo>
                <a:lnTo>
                  <a:pt x="825" y="672"/>
                </a:lnTo>
                <a:lnTo>
                  <a:pt x="831" y="686"/>
                </a:lnTo>
                <a:lnTo>
                  <a:pt x="847" y="693"/>
                </a:lnTo>
                <a:lnTo>
                  <a:pt x="852" y="718"/>
                </a:lnTo>
                <a:lnTo>
                  <a:pt x="861" y="732"/>
                </a:lnTo>
                <a:lnTo>
                  <a:pt x="861" y="759"/>
                </a:lnTo>
                <a:lnTo>
                  <a:pt x="855" y="769"/>
                </a:lnTo>
                <a:lnTo>
                  <a:pt x="842" y="767"/>
                </a:lnTo>
                <a:lnTo>
                  <a:pt x="834" y="759"/>
                </a:lnTo>
                <a:lnTo>
                  <a:pt x="828" y="733"/>
                </a:lnTo>
                <a:lnTo>
                  <a:pt x="820" y="725"/>
                </a:lnTo>
                <a:lnTo>
                  <a:pt x="798" y="725"/>
                </a:lnTo>
                <a:lnTo>
                  <a:pt x="757" y="761"/>
                </a:lnTo>
                <a:lnTo>
                  <a:pt x="750" y="786"/>
                </a:lnTo>
                <a:lnTo>
                  <a:pt x="742" y="796"/>
                </a:lnTo>
                <a:lnTo>
                  <a:pt x="742" y="833"/>
                </a:lnTo>
                <a:lnTo>
                  <a:pt x="731" y="842"/>
                </a:lnTo>
                <a:lnTo>
                  <a:pt x="710" y="842"/>
                </a:lnTo>
                <a:lnTo>
                  <a:pt x="696" y="857"/>
                </a:lnTo>
                <a:lnTo>
                  <a:pt x="693" y="901"/>
                </a:lnTo>
                <a:lnTo>
                  <a:pt x="687" y="905"/>
                </a:lnTo>
                <a:lnTo>
                  <a:pt x="689" y="920"/>
                </a:lnTo>
                <a:lnTo>
                  <a:pt x="714" y="958"/>
                </a:lnTo>
                <a:lnTo>
                  <a:pt x="713" y="980"/>
                </a:lnTo>
                <a:lnTo>
                  <a:pt x="687" y="1017"/>
                </a:lnTo>
                <a:lnTo>
                  <a:pt x="685" y="1054"/>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74" name="Freeform 173"/>
          <p:cNvSpPr>
            <a:spLocks/>
          </p:cNvSpPr>
          <p:nvPr/>
        </p:nvSpPr>
        <p:spPr bwMode="auto">
          <a:xfrm rot="21249101">
            <a:off x="7742410" y="4763699"/>
            <a:ext cx="374650" cy="390525"/>
          </a:xfrm>
          <a:custGeom>
            <a:avLst/>
            <a:gdLst>
              <a:gd name="T0" fmla="*/ 2147483647 w 1008"/>
              <a:gd name="T1" fmla="*/ 2147483647 h 1054"/>
              <a:gd name="T2" fmla="*/ 2147483647 w 1008"/>
              <a:gd name="T3" fmla="*/ 2147483647 h 1054"/>
              <a:gd name="T4" fmla="*/ 2147483647 w 1008"/>
              <a:gd name="T5" fmla="*/ 2147483647 h 1054"/>
              <a:gd name="T6" fmla="*/ 2147483647 w 1008"/>
              <a:gd name="T7" fmla="*/ 2147483647 h 1054"/>
              <a:gd name="T8" fmla="*/ 2147483647 w 1008"/>
              <a:gd name="T9" fmla="*/ 2147483647 h 1054"/>
              <a:gd name="T10" fmla="*/ 2147483647 w 1008"/>
              <a:gd name="T11" fmla="*/ 2147483647 h 1054"/>
              <a:gd name="T12" fmla="*/ 2147483647 w 1008"/>
              <a:gd name="T13" fmla="*/ 2147483647 h 1054"/>
              <a:gd name="T14" fmla="*/ 2147483647 w 1008"/>
              <a:gd name="T15" fmla="*/ 2147483647 h 1054"/>
              <a:gd name="T16" fmla="*/ 2147483647 w 1008"/>
              <a:gd name="T17" fmla="*/ 2147483647 h 1054"/>
              <a:gd name="T18" fmla="*/ 2147483647 w 1008"/>
              <a:gd name="T19" fmla="*/ 2147483647 h 1054"/>
              <a:gd name="T20" fmla="*/ 2147483647 w 1008"/>
              <a:gd name="T21" fmla="*/ 2147483647 h 1054"/>
              <a:gd name="T22" fmla="*/ 2147483647 w 1008"/>
              <a:gd name="T23" fmla="*/ 0 h 1054"/>
              <a:gd name="T24" fmla="*/ 2147483647 w 1008"/>
              <a:gd name="T25" fmla="*/ 2147483647 h 1054"/>
              <a:gd name="T26" fmla="*/ 2147483647 w 1008"/>
              <a:gd name="T27" fmla="*/ 2147483647 h 1054"/>
              <a:gd name="T28" fmla="*/ 2147483647 w 1008"/>
              <a:gd name="T29" fmla="*/ 2147483647 h 1054"/>
              <a:gd name="T30" fmla="*/ 2147483647 w 1008"/>
              <a:gd name="T31" fmla="*/ 2147483647 h 1054"/>
              <a:gd name="T32" fmla="*/ 2147483647 w 1008"/>
              <a:gd name="T33" fmla="*/ 2147483647 h 1054"/>
              <a:gd name="T34" fmla="*/ 2147483647 w 1008"/>
              <a:gd name="T35" fmla="*/ 2147483647 h 1054"/>
              <a:gd name="T36" fmla="*/ 2147483647 w 1008"/>
              <a:gd name="T37" fmla="*/ 2147483647 h 1054"/>
              <a:gd name="T38" fmla="*/ 2147483647 w 1008"/>
              <a:gd name="T39" fmla="*/ 2147483647 h 1054"/>
              <a:gd name="T40" fmla="*/ 2147483647 w 1008"/>
              <a:gd name="T41" fmla="*/ 2147483647 h 1054"/>
              <a:gd name="T42" fmla="*/ 2147483647 w 1008"/>
              <a:gd name="T43" fmla="*/ 2147483647 h 1054"/>
              <a:gd name="T44" fmla="*/ 2147483647 w 1008"/>
              <a:gd name="T45" fmla="*/ 2147483647 h 1054"/>
              <a:gd name="T46" fmla="*/ 2147483647 w 1008"/>
              <a:gd name="T47" fmla="*/ 2147483647 h 1054"/>
              <a:gd name="T48" fmla="*/ 2147483647 w 1008"/>
              <a:gd name="T49" fmla="*/ 2147483647 h 1054"/>
              <a:gd name="T50" fmla="*/ 2147483647 w 1008"/>
              <a:gd name="T51" fmla="*/ 2147483647 h 1054"/>
              <a:gd name="T52" fmla="*/ 2147483647 w 1008"/>
              <a:gd name="T53" fmla="*/ 2147483647 h 1054"/>
              <a:gd name="T54" fmla="*/ 2147483647 w 1008"/>
              <a:gd name="T55" fmla="*/ 2147483647 h 1054"/>
              <a:gd name="T56" fmla="*/ 2147483647 w 1008"/>
              <a:gd name="T57" fmla="*/ 2147483647 h 1054"/>
              <a:gd name="T58" fmla="*/ 2147483647 w 1008"/>
              <a:gd name="T59" fmla="*/ 2147483647 h 1054"/>
              <a:gd name="T60" fmla="*/ 2147483647 w 1008"/>
              <a:gd name="T61" fmla="*/ 2147483647 h 1054"/>
              <a:gd name="T62" fmla="*/ 2147483647 w 1008"/>
              <a:gd name="T63" fmla="*/ 2147483647 h 1054"/>
              <a:gd name="T64" fmla="*/ 2147483647 w 1008"/>
              <a:gd name="T65" fmla="*/ 2147483647 h 1054"/>
              <a:gd name="T66" fmla="*/ 2147483647 w 1008"/>
              <a:gd name="T67" fmla="*/ 2147483647 h 1054"/>
              <a:gd name="T68" fmla="*/ 2147483647 w 1008"/>
              <a:gd name="T69" fmla="*/ 2147483647 h 1054"/>
              <a:gd name="T70" fmla="*/ 2147483647 w 1008"/>
              <a:gd name="T71" fmla="*/ 2147483647 h 1054"/>
              <a:gd name="T72" fmla="*/ 2147483647 w 1008"/>
              <a:gd name="T73" fmla="*/ 2147483647 h 1054"/>
              <a:gd name="T74" fmla="*/ 2147483647 w 1008"/>
              <a:gd name="T75" fmla="*/ 2147483647 h 1054"/>
              <a:gd name="T76" fmla="*/ 2147483647 w 1008"/>
              <a:gd name="T77" fmla="*/ 2147483647 h 1054"/>
              <a:gd name="T78" fmla="*/ 2147483647 w 1008"/>
              <a:gd name="T79" fmla="*/ 2147483647 h 1054"/>
              <a:gd name="T80" fmla="*/ 2147483647 w 1008"/>
              <a:gd name="T81" fmla="*/ 2147483647 h 1054"/>
              <a:gd name="T82" fmla="*/ 2147483647 w 1008"/>
              <a:gd name="T83" fmla="*/ 2147483647 h 1054"/>
              <a:gd name="T84" fmla="*/ 2147483647 w 1008"/>
              <a:gd name="T85" fmla="*/ 2147483647 h 1054"/>
              <a:gd name="T86" fmla="*/ 2147483647 w 1008"/>
              <a:gd name="T87" fmla="*/ 2147483647 h 1054"/>
              <a:gd name="T88" fmla="*/ 2147483647 w 1008"/>
              <a:gd name="T89" fmla="*/ 2147483647 h 10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08"/>
              <a:gd name="T136" fmla="*/ 0 h 1054"/>
              <a:gd name="T137" fmla="*/ 1008 w 1008"/>
              <a:gd name="T138" fmla="*/ 1054 h 10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08" h="1054">
                <a:moveTo>
                  <a:pt x="685" y="1054"/>
                </a:moveTo>
                <a:lnTo>
                  <a:pt x="687" y="1017"/>
                </a:lnTo>
                <a:lnTo>
                  <a:pt x="665" y="1015"/>
                </a:lnTo>
                <a:lnTo>
                  <a:pt x="667" y="990"/>
                </a:lnTo>
                <a:lnTo>
                  <a:pt x="628" y="983"/>
                </a:lnTo>
                <a:lnTo>
                  <a:pt x="586" y="938"/>
                </a:lnTo>
                <a:lnTo>
                  <a:pt x="554" y="932"/>
                </a:lnTo>
                <a:lnTo>
                  <a:pt x="518" y="901"/>
                </a:lnTo>
                <a:lnTo>
                  <a:pt x="516" y="876"/>
                </a:lnTo>
                <a:lnTo>
                  <a:pt x="482" y="871"/>
                </a:lnTo>
                <a:lnTo>
                  <a:pt x="446" y="891"/>
                </a:lnTo>
                <a:lnTo>
                  <a:pt x="440" y="868"/>
                </a:lnTo>
                <a:lnTo>
                  <a:pt x="477" y="849"/>
                </a:lnTo>
                <a:lnTo>
                  <a:pt x="371" y="731"/>
                </a:lnTo>
                <a:lnTo>
                  <a:pt x="366" y="675"/>
                </a:lnTo>
                <a:lnTo>
                  <a:pt x="347" y="656"/>
                </a:lnTo>
                <a:lnTo>
                  <a:pt x="321" y="645"/>
                </a:lnTo>
                <a:lnTo>
                  <a:pt x="231" y="543"/>
                </a:lnTo>
                <a:lnTo>
                  <a:pt x="228" y="521"/>
                </a:lnTo>
                <a:lnTo>
                  <a:pt x="185" y="455"/>
                </a:lnTo>
                <a:lnTo>
                  <a:pt x="152" y="444"/>
                </a:lnTo>
                <a:lnTo>
                  <a:pt x="117" y="380"/>
                </a:lnTo>
                <a:lnTo>
                  <a:pt x="95" y="378"/>
                </a:lnTo>
                <a:lnTo>
                  <a:pt x="100" y="344"/>
                </a:lnTo>
                <a:lnTo>
                  <a:pt x="111" y="335"/>
                </a:lnTo>
                <a:lnTo>
                  <a:pt x="94" y="307"/>
                </a:lnTo>
                <a:lnTo>
                  <a:pt x="94" y="280"/>
                </a:lnTo>
                <a:lnTo>
                  <a:pt x="71" y="250"/>
                </a:lnTo>
                <a:lnTo>
                  <a:pt x="54" y="192"/>
                </a:lnTo>
                <a:lnTo>
                  <a:pt x="33" y="188"/>
                </a:lnTo>
                <a:lnTo>
                  <a:pt x="0" y="155"/>
                </a:lnTo>
                <a:lnTo>
                  <a:pt x="2" y="144"/>
                </a:lnTo>
                <a:lnTo>
                  <a:pt x="18" y="134"/>
                </a:lnTo>
                <a:lnTo>
                  <a:pt x="14" y="115"/>
                </a:lnTo>
                <a:lnTo>
                  <a:pt x="20" y="27"/>
                </a:lnTo>
                <a:lnTo>
                  <a:pt x="47" y="0"/>
                </a:lnTo>
                <a:lnTo>
                  <a:pt x="88" y="10"/>
                </a:lnTo>
                <a:lnTo>
                  <a:pt x="89" y="25"/>
                </a:lnTo>
                <a:lnTo>
                  <a:pt x="149" y="94"/>
                </a:lnTo>
                <a:lnTo>
                  <a:pt x="162" y="96"/>
                </a:lnTo>
                <a:lnTo>
                  <a:pt x="209" y="17"/>
                </a:lnTo>
                <a:lnTo>
                  <a:pt x="295" y="31"/>
                </a:lnTo>
                <a:lnTo>
                  <a:pt x="314" y="8"/>
                </a:lnTo>
                <a:lnTo>
                  <a:pt x="321" y="8"/>
                </a:lnTo>
                <a:lnTo>
                  <a:pt x="377" y="52"/>
                </a:lnTo>
                <a:lnTo>
                  <a:pt x="395" y="53"/>
                </a:lnTo>
                <a:lnTo>
                  <a:pt x="405" y="41"/>
                </a:lnTo>
                <a:lnTo>
                  <a:pt x="423" y="60"/>
                </a:lnTo>
                <a:lnTo>
                  <a:pt x="494" y="72"/>
                </a:lnTo>
                <a:lnTo>
                  <a:pt x="500" y="64"/>
                </a:lnTo>
                <a:lnTo>
                  <a:pt x="510" y="65"/>
                </a:lnTo>
                <a:lnTo>
                  <a:pt x="548" y="97"/>
                </a:lnTo>
                <a:lnTo>
                  <a:pt x="561" y="96"/>
                </a:lnTo>
                <a:lnTo>
                  <a:pt x="590" y="64"/>
                </a:lnTo>
                <a:lnTo>
                  <a:pt x="605" y="67"/>
                </a:lnTo>
                <a:lnTo>
                  <a:pt x="623" y="90"/>
                </a:lnTo>
                <a:lnTo>
                  <a:pt x="636" y="93"/>
                </a:lnTo>
                <a:lnTo>
                  <a:pt x="650" y="74"/>
                </a:lnTo>
                <a:lnTo>
                  <a:pt x="700" y="81"/>
                </a:lnTo>
                <a:lnTo>
                  <a:pt x="718" y="108"/>
                </a:lnTo>
                <a:lnTo>
                  <a:pt x="729" y="100"/>
                </a:lnTo>
                <a:lnTo>
                  <a:pt x="729" y="90"/>
                </a:lnTo>
                <a:lnTo>
                  <a:pt x="761" y="92"/>
                </a:lnTo>
                <a:lnTo>
                  <a:pt x="793" y="129"/>
                </a:lnTo>
                <a:lnTo>
                  <a:pt x="785" y="147"/>
                </a:lnTo>
                <a:lnTo>
                  <a:pt x="787" y="158"/>
                </a:lnTo>
                <a:lnTo>
                  <a:pt x="811" y="178"/>
                </a:lnTo>
                <a:lnTo>
                  <a:pt x="849" y="177"/>
                </a:lnTo>
                <a:lnTo>
                  <a:pt x="879" y="155"/>
                </a:lnTo>
                <a:lnTo>
                  <a:pt x="935" y="160"/>
                </a:lnTo>
                <a:lnTo>
                  <a:pt x="946" y="174"/>
                </a:lnTo>
                <a:lnTo>
                  <a:pt x="938" y="190"/>
                </a:lnTo>
                <a:lnTo>
                  <a:pt x="938" y="210"/>
                </a:lnTo>
                <a:lnTo>
                  <a:pt x="892" y="294"/>
                </a:lnTo>
                <a:lnTo>
                  <a:pt x="881" y="300"/>
                </a:lnTo>
                <a:lnTo>
                  <a:pt x="881" y="314"/>
                </a:lnTo>
                <a:lnTo>
                  <a:pt x="888" y="324"/>
                </a:lnTo>
                <a:lnTo>
                  <a:pt x="872" y="348"/>
                </a:lnTo>
                <a:lnTo>
                  <a:pt x="881" y="379"/>
                </a:lnTo>
                <a:lnTo>
                  <a:pt x="897" y="383"/>
                </a:lnTo>
                <a:lnTo>
                  <a:pt x="909" y="392"/>
                </a:lnTo>
                <a:lnTo>
                  <a:pt x="927" y="388"/>
                </a:lnTo>
                <a:lnTo>
                  <a:pt x="935" y="402"/>
                </a:lnTo>
                <a:lnTo>
                  <a:pt x="939" y="418"/>
                </a:lnTo>
                <a:lnTo>
                  <a:pt x="958" y="438"/>
                </a:lnTo>
                <a:lnTo>
                  <a:pt x="971" y="436"/>
                </a:lnTo>
                <a:lnTo>
                  <a:pt x="976" y="441"/>
                </a:lnTo>
                <a:lnTo>
                  <a:pt x="975" y="453"/>
                </a:lnTo>
                <a:lnTo>
                  <a:pt x="994" y="465"/>
                </a:lnTo>
                <a:lnTo>
                  <a:pt x="1006" y="468"/>
                </a:lnTo>
                <a:lnTo>
                  <a:pt x="1008" y="484"/>
                </a:lnTo>
                <a:lnTo>
                  <a:pt x="988" y="504"/>
                </a:lnTo>
                <a:lnTo>
                  <a:pt x="951" y="505"/>
                </a:lnTo>
                <a:lnTo>
                  <a:pt x="927" y="490"/>
                </a:lnTo>
                <a:lnTo>
                  <a:pt x="914" y="490"/>
                </a:lnTo>
                <a:lnTo>
                  <a:pt x="909" y="496"/>
                </a:lnTo>
                <a:lnTo>
                  <a:pt x="973" y="582"/>
                </a:lnTo>
                <a:lnTo>
                  <a:pt x="982" y="587"/>
                </a:lnTo>
                <a:lnTo>
                  <a:pt x="979" y="623"/>
                </a:lnTo>
                <a:lnTo>
                  <a:pt x="974" y="637"/>
                </a:lnTo>
                <a:lnTo>
                  <a:pt x="959" y="643"/>
                </a:lnTo>
                <a:lnTo>
                  <a:pt x="948" y="633"/>
                </a:lnTo>
                <a:lnTo>
                  <a:pt x="937" y="632"/>
                </a:lnTo>
                <a:lnTo>
                  <a:pt x="924" y="651"/>
                </a:lnTo>
                <a:lnTo>
                  <a:pt x="903" y="661"/>
                </a:lnTo>
                <a:lnTo>
                  <a:pt x="883" y="661"/>
                </a:lnTo>
                <a:lnTo>
                  <a:pt x="873" y="669"/>
                </a:lnTo>
                <a:lnTo>
                  <a:pt x="861" y="668"/>
                </a:lnTo>
                <a:lnTo>
                  <a:pt x="856" y="655"/>
                </a:lnTo>
                <a:lnTo>
                  <a:pt x="839" y="656"/>
                </a:lnTo>
                <a:lnTo>
                  <a:pt x="825" y="672"/>
                </a:lnTo>
                <a:lnTo>
                  <a:pt x="831" y="686"/>
                </a:lnTo>
                <a:lnTo>
                  <a:pt x="847" y="693"/>
                </a:lnTo>
                <a:lnTo>
                  <a:pt x="852" y="718"/>
                </a:lnTo>
                <a:lnTo>
                  <a:pt x="861" y="732"/>
                </a:lnTo>
                <a:lnTo>
                  <a:pt x="861" y="759"/>
                </a:lnTo>
                <a:lnTo>
                  <a:pt x="855" y="769"/>
                </a:lnTo>
                <a:lnTo>
                  <a:pt x="842" y="767"/>
                </a:lnTo>
                <a:lnTo>
                  <a:pt x="834" y="759"/>
                </a:lnTo>
                <a:lnTo>
                  <a:pt x="828" y="733"/>
                </a:lnTo>
                <a:lnTo>
                  <a:pt x="820" y="725"/>
                </a:lnTo>
                <a:lnTo>
                  <a:pt x="798" y="725"/>
                </a:lnTo>
                <a:lnTo>
                  <a:pt x="757" y="761"/>
                </a:lnTo>
                <a:lnTo>
                  <a:pt x="750" y="786"/>
                </a:lnTo>
                <a:lnTo>
                  <a:pt x="742" y="796"/>
                </a:lnTo>
                <a:lnTo>
                  <a:pt x="742" y="833"/>
                </a:lnTo>
                <a:lnTo>
                  <a:pt x="731" y="842"/>
                </a:lnTo>
                <a:lnTo>
                  <a:pt x="710" y="842"/>
                </a:lnTo>
                <a:lnTo>
                  <a:pt x="696" y="857"/>
                </a:lnTo>
                <a:lnTo>
                  <a:pt x="693" y="901"/>
                </a:lnTo>
                <a:lnTo>
                  <a:pt x="687" y="905"/>
                </a:lnTo>
                <a:lnTo>
                  <a:pt x="689" y="920"/>
                </a:lnTo>
                <a:lnTo>
                  <a:pt x="714" y="958"/>
                </a:lnTo>
                <a:lnTo>
                  <a:pt x="713" y="980"/>
                </a:lnTo>
                <a:lnTo>
                  <a:pt x="687" y="1017"/>
                </a:lnTo>
                <a:lnTo>
                  <a:pt x="685" y="1054"/>
                </a:lnTo>
              </a:path>
            </a:pathLst>
          </a:custGeom>
          <a:solidFill>
            <a:schemeClr val="bg1">
              <a:lumMod val="75000"/>
            </a:schemeClr>
          </a:solidFill>
          <a:ln w="6350">
            <a:solidFill>
              <a:srgbClr val="3F3F3F"/>
            </a:solidFill>
            <a:round/>
            <a:headEnd/>
            <a:tailEnd/>
          </a:ln>
        </p:spPr>
        <p:txBody>
          <a:bodyPr/>
          <a:lstStyle/>
          <a:p>
            <a:pPr>
              <a:buFontTx/>
              <a:buChar char="•"/>
              <a:defRPr/>
            </a:pPr>
            <a:endParaRPr lang="nb-NO" i="1">
              <a:solidFill>
                <a:srgbClr val="333399"/>
              </a:solidFill>
              <a:latin typeface="Arial" charset="0"/>
              <a:cs typeface="+mn-cs"/>
            </a:endParaRPr>
          </a:p>
        </p:txBody>
      </p:sp>
      <p:sp>
        <p:nvSpPr>
          <p:cNvPr id="175" name="Freeform 174"/>
          <p:cNvSpPr>
            <a:spLocks/>
          </p:cNvSpPr>
          <p:nvPr/>
        </p:nvSpPr>
        <p:spPr bwMode="auto">
          <a:xfrm rot="21249101">
            <a:off x="8220247" y="5162162"/>
            <a:ext cx="644525" cy="571500"/>
          </a:xfrm>
          <a:custGeom>
            <a:avLst/>
            <a:gdLst>
              <a:gd name="T0" fmla="*/ 2147483647 w 1744"/>
              <a:gd name="T1" fmla="*/ 2147483647 h 1534"/>
              <a:gd name="T2" fmla="*/ 2147483647 w 1744"/>
              <a:gd name="T3" fmla="*/ 2147483647 h 1534"/>
              <a:gd name="T4" fmla="*/ 2147483647 w 1744"/>
              <a:gd name="T5" fmla="*/ 2147483647 h 1534"/>
              <a:gd name="T6" fmla="*/ 2147483647 w 1744"/>
              <a:gd name="T7" fmla="*/ 2147483647 h 1534"/>
              <a:gd name="T8" fmla="*/ 2147483647 w 1744"/>
              <a:gd name="T9" fmla="*/ 2147483647 h 1534"/>
              <a:gd name="T10" fmla="*/ 2147483647 w 1744"/>
              <a:gd name="T11" fmla="*/ 2147483647 h 1534"/>
              <a:gd name="T12" fmla="*/ 2147483647 w 1744"/>
              <a:gd name="T13" fmla="*/ 2147483647 h 1534"/>
              <a:gd name="T14" fmla="*/ 2147483647 w 1744"/>
              <a:gd name="T15" fmla="*/ 2147483647 h 1534"/>
              <a:gd name="T16" fmla="*/ 2147483647 w 1744"/>
              <a:gd name="T17" fmla="*/ 2147483647 h 1534"/>
              <a:gd name="T18" fmla="*/ 2147483647 w 1744"/>
              <a:gd name="T19" fmla="*/ 2147483647 h 1534"/>
              <a:gd name="T20" fmla="*/ 2147483647 w 1744"/>
              <a:gd name="T21" fmla="*/ 2147483647 h 1534"/>
              <a:gd name="T22" fmla="*/ 2147483647 w 1744"/>
              <a:gd name="T23" fmla="*/ 2147483647 h 1534"/>
              <a:gd name="T24" fmla="*/ 2147483647 w 1744"/>
              <a:gd name="T25" fmla="*/ 2147483647 h 1534"/>
              <a:gd name="T26" fmla="*/ 2147483647 w 1744"/>
              <a:gd name="T27" fmla="*/ 2147483647 h 1534"/>
              <a:gd name="T28" fmla="*/ 2147483647 w 1744"/>
              <a:gd name="T29" fmla="*/ 2147483647 h 1534"/>
              <a:gd name="T30" fmla="*/ 2147483647 w 1744"/>
              <a:gd name="T31" fmla="*/ 2147483647 h 1534"/>
              <a:gd name="T32" fmla="*/ 2147483647 w 1744"/>
              <a:gd name="T33" fmla="*/ 2147483647 h 1534"/>
              <a:gd name="T34" fmla="*/ 2147483647 w 1744"/>
              <a:gd name="T35" fmla="*/ 2147483647 h 1534"/>
              <a:gd name="T36" fmla="*/ 2147483647 w 1744"/>
              <a:gd name="T37" fmla="*/ 2147483647 h 1534"/>
              <a:gd name="T38" fmla="*/ 2147483647 w 1744"/>
              <a:gd name="T39" fmla="*/ 2147483647 h 1534"/>
              <a:gd name="T40" fmla="*/ 2147483647 w 1744"/>
              <a:gd name="T41" fmla="*/ 2147483647 h 1534"/>
              <a:gd name="T42" fmla="*/ 2147483647 w 1744"/>
              <a:gd name="T43" fmla="*/ 2147483647 h 1534"/>
              <a:gd name="T44" fmla="*/ 2147483647 w 1744"/>
              <a:gd name="T45" fmla="*/ 2147483647 h 1534"/>
              <a:gd name="T46" fmla="*/ 2147483647 w 1744"/>
              <a:gd name="T47" fmla="*/ 2147483647 h 1534"/>
              <a:gd name="T48" fmla="*/ 2147483647 w 1744"/>
              <a:gd name="T49" fmla="*/ 2147483647 h 1534"/>
              <a:gd name="T50" fmla="*/ 2147483647 w 1744"/>
              <a:gd name="T51" fmla="*/ 2147483647 h 1534"/>
              <a:gd name="T52" fmla="*/ 2147483647 w 1744"/>
              <a:gd name="T53" fmla="*/ 2147483647 h 1534"/>
              <a:gd name="T54" fmla="*/ 2147483647 w 1744"/>
              <a:gd name="T55" fmla="*/ 2147483647 h 1534"/>
              <a:gd name="T56" fmla="*/ 2147483647 w 1744"/>
              <a:gd name="T57" fmla="*/ 2147483647 h 1534"/>
              <a:gd name="T58" fmla="*/ 2147483647 w 1744"/>
              <a:gd name="T59" fmla="*/ 2147483647 h 1534"/>
              <a:gd name="T60" fmla="*/ 2147483647 w 1744"/>
              <a:gd name="T61" fmla="*/ 2147483647 h 1534"/>
              <a:gd name="T62" fmla="*/ 2147483647 w 1744"/>
              <a:gd name="T63" fmla="*/ 2147483647 h 1534"/>
              <a:gd name="T64" fmla="*/ 2147483647 w 1744"/>
              <a:gd name="T65" fmla="*/ 2147483647 h 1534"/>
              <a:gd name="T66" fmla="*/ 2147483647 w 1744"/>
              <a:gd name="T67" fmla="*/ 2147483647 h 1534"/>
              <a:gd name="T68" fmla="*/ 2147483647 w 1744"/>
              <a:gd name="T69" fmla="*/ 2147483647 h 1534"/>
              <a:gd name="T70" fmla="*/ 2147483647 w 1744"/>
              <a:gd name="T71" fmla="*/ 2147483647 h 1534"/>
              <a:gd name="T72" fmla="*/ 2147483647 w 1744"/>
              <a:gd name="T73" fmla="*/ 2147483647 h 1534"/>
              <a:gd name="T74" fmla="*/ 2147483647 w 1744"/>
              <a:gd name="T75" fmla="*/ 2147483647 h 1534"/>
              <a:gd name="T76" fmla="*/ 2147483647 w 1744"/>
              <a:gd name="T77" fmla="*/ 2147483647 h 1534"/>
              <a:gd name="T78" fmla="*/ 2147483647 w 1744"/>
              <a:gd name="T79" fmla="*/ 2147483647 h 1534"/>
              <a:gd name="T80" fmla="*/ 2147483647 w 1744"/>
              <a:gd name="T81" fmla="*/ 2147483647 h 1534"/>
              <a:gd name="T82" fmla="*/ 2147483647 w 1744"/>
              <a:gd name="T83" fmla="*/ 2147483647 h 1534"/>
              <a:gd name="T84" fmla="*/ 2147483647 w 1744"/>
              <a:gd name="T85" fmla="*/ 2147483647 h 1534"/>
              <a:gd name="T86" fmla="*/ 2147483647 w 1744"/>
              <a:gd name="T87" fmla="*/ 2147483647 h 1534"/>
              <a:gd name="T88" fmla="*/ 2147483647 w 1744"/>
              <a:gd name="T89" fmla="*/ 2147483647 h 1534"/>
              <a:gd name="T90" fmla="*/ 2147483647 w 1744"/>
              <a:gd name="T91" fmla="*/ 2147483647 h 1534"/>
              <a:gd name="T92" fmla="*/ 2147483647 w 1744"/>
              <a:gd name="T93" fmla="*/ 2147483647 h 1534"/>
              <a:gd name="T94" fmla="*/ 2147483647 w 1744"/>
              <a:gd name="T95" fmla="*/ 2147483647 h 1534"/>
              <a:gd name="T96" fmla="*/ 2147483647 w 1744"/>
              <a:gd name="T97" fmla="*/ 2147483647 h 1534"/>
              <a:gd name="T98" fmla="*/ 2147483647 w 1744"/>
              <a:gd name="T99" fmla="*/ 2147483647 h 1534"/>
              <a:gd name="T100" fmla="*/ 2147483647 w 1744"/>
              <a:gd name="T101" fmla="*/ 2147483647 h 1534"/>
              <a:gd name="T102" fmla="*/ 2147483647 w 1744"/>
              <a:gd name="T103" fmla="*/ 2147483647 h 1534"/>
              <a:gd name="T104" fmla="*/ 2147483647 w 1744"/>
              <a:gd name="T105" fmla="*/ 2147483647 h 153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44"/>
              <a:gd name="T160" fmla="*/ 0 h 1534"/>
              <a:gd name="T161" fmla="*/ 1744 w 1744"/>
              <a:gd name="T162" fmla="*/ 1534 h 153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44" h="1534">
                <a:moveTo>
                  <a:pt x="1629" y="396"/>
                </a:moveTo>
                <a:lnTo>
                  <a:pt x="1580" y="360"/>
                </a:lnTo>
                <a:lnTo>
                  <a:pt x="1339" y="316"/>
                </a:lnTo>
                <a:lnTo>
                  <a:pt x="1266" y="361"/>
                </a:lnTo>
                <a:lnTo>
                  <a:pt x="1230" y="363"/>
                </a:lnTo>
                <a:lnTo>
                  <a:pt x="1173" y="345"/>
                </a:lnTo>
                <a:lnTo>
                  <a:pt x="1125" y="402"/>
                </a:lnTo>
                <a:lnTo>
                  <a:pt x="1043" y="424"/>
                </a:lnTo>
                <a:lnTo>
                  <a:pt x="970" y="477"/>
                </a:lnTo>
                <a:lnTo>
                  <a:pt x="1015" y="517"/>
                </a:lnTo>
                <a:lnTo>
                  <a:pt x="1089" y="541"/>
                </a:lnTo>
                <a:lnTo>
                  <a:pt x="1140" y="592"/>
                </a:lnTo>
                <a:lnTo>
                  <a:pt x="1154" y="619"/>
                </a:lnTo>
                <a:lnTo>
                  <a:pt x="1098" y="576"/>
                </a:lnTo>
                <a:lnTo>
                  <a:pt x="1017" y="562"/>
                </a:lnTo>
                <a:lnTo>
                  <a:pt x="998" y="609"/>
                </a:lnTo>
                <a:lnTo>
                  <a:pt x="1054" y="646"/>
                </a:lnTo>
                <a:lnTo>
                  <a:pt x="1064" y="710"/>
                </a:lnTo>
                <a:lnTo>
                  <a:pt x="988" y="622"/>
                </a:lnTo>
                <a:lnTo>
                  <a:pt x="939" y="606"/>
                </a:lnTo>
                <a:lnTo>
                  <a:pt x="918" y="612"/>
                </a:lnTo>
                <a:lnTo>
                  <a:pt x="932" y="667"/>
                </a:lnTo>
                <a:lnTo>
                  <a:pt x="981" y="701"/>
                </a:lnTo>
                <a:lnTo>
                  <a:pt x="953" y="725"/>
                </a:lnTo>
                <a:lnTo>
                  <a:pt x="898" y="676"/>
                </a:lnTo>
                <a:lnTo>
                  <a:pt x="869" y="612"/>
                </a:lnTo>
                <a:lnTo>
                  <a:pt x="749" y="540"/>
                </a:lnTo>
                <a:lnTo>
                  <a:pt x="745" y="521"/>
                </a:lnTo>
                <a:lnTo>
                  <a:pt x="759" y="485"/>
                </a:lnTo>
                <a:lnTo>
                  <a:pt x="690" y="512"/>
                </a:lnTo>
                <a:lnTo>
                  <a:pt x="693" y="723"/>
                </a:lnTo>
                <a:lnTo>
                  <a:pt x="729" y="758"/>
                </a:lnTo>
                <a:lnTo>
                  <a:pt x="753" y="833"/>
                </a:lnTo>
                <a:lnTo>
                  <a:pt x="846" y="916"/>
                </a:lnTo>
                <a:lnTo>
                  <a:pt x="887" y="1008"/>
                </a:lnTo>
                <a:lnTo>
                  <a:pt x="863" y="1025"/>
                </a:lnTo>
                <a:lnTo>
                  <a:pt x="840" y="1019"/>
                </a:lnTo>
                <a:lnTo>
                  <a:pt x="850" y="986"/>
                </a:lnTo>
                <a:lnTo>
                  <a:pt x="825" y="955"/>
                </a:lnTo>
                <a:lnTo>
                  <a:pt x="778" y="950"/>
                </a:lnTo>
                <a:lnTo>
                  <a:pt x="768" y="994"/>
                </a:lnTo>
                <a:lnTo>
                  <a:pt x="798" y="1064"/>
                </a:lnTo>
                <a:lnTo>
                  <a:pt x="783" y="1081"/>
                </a:lnTo>
                <a:lnTo>
                  <a:pt x="677" y="1097"/>
                </a:lnTo>
                <a:lnTo>
                  <a:pt x="700" y="1130"/>
                </a:lnTo>
                <a:lnTo>
                  <a:pt x="846" y="1188"/>
                </a:lnTo>
                <a:lnTo>
                  <a:pt x="894" y="1189"/>
                </a:lnTo>
                <a:lnTo>
                  <a:pt x="922" y="1246"/>
                </a:lnTo>
                <a:lnTo>
                  <a:pt x="956" y="1245"/>
                </a:lnTo>
                <a:lnTo>
                  <a:pt x="1038" y="1314"/>
                </a:lnTo>
                <a:lnTo>
                  <a:pt x="1068" y="1316"/>
                </a:lnTo>
                <a:lnTo>
                  <a:pt x="1106" y="1339"/>
                </a:lnTo>
                <a:lnTo>
                  <a:pt x="1122" y="1534"/>
                </a:lnTo>
                <a:lnTo>
                  <a:pt x="1050" y="1493"/>
                </a:lnTo>
                <a:lnTo>
                  <a:pt x="993" y="1430"/>
                </a:lnTo>
                <a:lnTo>
                  <a:pt x="847" y="1449"/>
                </a:lnTo>
                <a:lnTo>
                  <a:pt x="798" y="1424"/>
                </a:lnTo>
                <a:lnTo>
                  <a:pt x="852" y="1406"/>
                </a:lnTo>
                <a:lnTo>
                  <a:pt x="860" y="1365"/>
                </a:lnTo>
                <a:lnTo>
                  <a:pt x="799" y="1358"/>
                </a:lnTo>
                <a:lnTo>
                  <a:pt x="724" y="1292"/>
                </a:lnTo>
                <a:lnTo>
                  <a:pt x="694" y="1322"/>
                </a:lnTo>
                <a:lnTo>
                  <a:pt x="643" y="1304"/>
                </a:lnTo>
                <a:lnTo>
                  <a:pt x="577" y="1316"/>
                </a:lnTo>
                <a:lnTo>
                  <a:pt x="512" y="1305"/>
                </a:lnTo>
                <a:lnTo>
                  <a:pt x="421" y="1320"/>
                </a:lnTo>
                <a:lnTo>
                  <a:pt x="349" y="1292"/>
                </a:lnTo>
                <a:lnTo>
                  <a:pt x="330" y="1292"/>
                </a:lnTo>
                <a:lnTo>
                  <a:pt x="319" y="1311"/>
                </a:lnTo>
                <a:lnTo>
                  <a:pt x="288" y="1322"/>
                </a:lnTo>
                <a:lnTo>
                  <a:pt x="170" y="1126"/>
                </a:lnTo>
                <a:lnTo>
                  <a:pt x="223" y="1131"/>
                </a:lnTo>
                <a:lnTo>
                  <a:pt x="273" y="1122"/>
                </a:lnTo>
                <a:lnTo>
                  <a:pt x="254" y="1078"/>
                </a:lnTo>
                <a:lnTo>
                  <a:pt x="179" y="1048"/>
                </a:lnTo>
                <a:lnTo>
                  <a:pt x="167" y="1095"/>
                </a:lnTo>
                <a:lnTo>
                  <a:pt x="87" y="965"/>
                </a:lnTo>
                <a:lnTo>
                  <a:pt x="37" y="928"/>
                </a:lnTo>
                <a:lnTo>
                  <a:pt x="16" y="846"/>
                </a:lnTo>
                <a:lnTo>
                  <a:pt x="6" y="833"/>
                </a:lnTo>
                <a:lnTo>
                  <a:pt x="0" y="833"/>
                </a:lnTo>
                <a:lnTo>
                  <a:pt x="6" y="837"/>
                </a:lnTo>
                <a:lnTo>
                  <a:pt x="49" y="803"/>
                </a:lnTo>
                <a:lnTo>
                  <a:pt x="70" y="770"/>
                </a:lnTo>
                <a:lnTo>
                  <a:pt x="86" y="710"/>
                </a:lnTo>
                <a:lnTo>
                  <a:pt x="135" y="674"/>
                </a:lnTo>
                <a:lnTo>
                  <a:pt x="180" y="586"/>
                </a:lnTo>
                <a:lnTo>
                  <a:pt x="244" y="526"/>
                </a:lnTo>
                <a:lnTo>
                  <a:pt x="233" y="405"/>
                </a:lnTo>
                <a:lnTo>
                  <a:pt x="412" y="378"/>
                </a:lnTo>
                <a:lnTo>
                  <a:pt x="466" y="324"/>
                </a:lnTo>
                <a:lnTo>
                  <a:pt x="556" y="287"/>
                </a:lnTo>
                <a:lnTo>
                  <a:pt x="658" y="284"/>
                </a:lnTo>
                <a:lnTo>
                  <a:pt x="728" y="215"/>
                </a:lnTo>
                <a:lnTo>
                  <a:pt x="1228" y="113"/>
                </a:lnTo>
                <a:lnTo>
                  <a:pt x="1278" y="152"/>
                </a:lnTo>
                <a:lnTo>
                  <a:pt x="1459" y="203"/>
                </a:lnTo>
                <a:lnTo>
                  <a:pt x="1558" y="174"/>
                </a:lnTo>
                <a:lnTo>
                  <a:pt x="1622" y="109"/>
                </a:lnTo>
                <a:lnTo>
                  <a:pt x="1624" y="9"/>
                </a:lnTo>
                <a:lnTo>
                  <a:pt x="1680" y="0"/>
                </a:lnTo>
                <a:lnTo>
                  <a:pt x="1695" y="29"/>
                </a:lnTo>
                <a:lnTo>
                  <a:pt x="1744" y="64"/>
                </a:lnTo>
                <a:lnTo>
                  <a:pt x="1742" y="120"/>
                </a:lnTo>
                <a:lnTo>
                  <a:pt x="1692" y="167"/>
                </a:lnTo>
                <a:lnTo>
                  <a:pt x="1677" y="319"/>
                </a:lnTo>
                <a:lnTo>
                  <a:pt x="1629" y="396"/>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76" name="Freeform 175"/>
          <p:cNvSpPr>
            <a:spLocks/>
          </p:cNvSpPr>
          <p:nvPr/>
        </p:nvSpPr>
        <p:spPr bwMode="auto">
          <a:xfrm rot="21249101">
            <a:off x="8220247" y="5162162"/>
            <a:ext cx="644525" cy="571500"/>
          </a:xfrm>
          <a:custGeom>
            <a:avLst/>
            <a:gdLst>
              <a:gd name="T0" fmla="*/ 2147483647 w 1744"/>
              <a:gd name="T1" fmla="*/ 2147483647 h 1534"/>
              <a:gd name="T2" fmla="*/ 2147483647 w 1744"/>
              <a:gd name="T3" fmla="*/ 2147483647 h 1534"/>
              <a:gd name="T4" fmla="*/ 2147483647 w 1744"/>
              <a:gd name="T5" fmla="*/ 2147483647 h 1534"/>
              <a:gd name="T6" fmla="*/ 2147483647 w 1744"/>
              <a:gd name="T7" fmla="*/ 2147483647 h 1534"/>
              <a:gd name="T8" fmla="*/ 2147483647 w 1744"/>
              <a:gd name="T9" fmla="*/ 2147483647 h 1534"/>
              <a:gd name="T10" fmla="*/ 2147483647 w 1744"/>
              <a:gd name="T11" fmla="*/ 2147483647 h 1534"/>
              <a:gd name="T12" fmla="*/ 2147483647 w 1744"/>
              <a:gd name="T13" fmla="*/ 2147483647 h 1534"/>
              <a:gd name="T14" fmla="*/ 2147483647 w 1744"/>
              <a:gd name="T15" fmla="*/ 2147483647 h 1534"/>
              <a:gd name="T16" fmla="*/ 2147483647 w 1744"/>
              <a:gd name="T17" fmla="*/ 2147483647 h 1534"/>
              <a:gd name="T18" fmla="*/ 2147483647 w 1744"/>
              <a:gd name="T19" fmla="*/ 2147483647 h 1534"/>
              <a:gd name="T20" fmla="*/ 2147483647 w 1744"/>
              <a:gd name="T21" fmla="*/ 2147483647 h 1534"/>
              <a:gd name="T22" fmla="*/ 2147483647 w 1744"/>
              <a:gd name="T23" fmla="*/ 2147483647 h 1534"/>
              <a:gd name="T24" fmla="*/ 2147483647 w 1744"/>
              <a:gd name="T25" fmla="*/ 2147483647 h 1534"/>
              <a:gd name="T26" fmla="*/ 2147483647 w 1744"/>
              <a:gd name="T27" fmla="*/ 2147483647 h 1534"/>
              <a:gd name="T28" fmla="*/ 2147483647 w 1744"/>
              <a:gd name="T29" fmla="*/ 2147483647 h 1534"/>
              <a:gd name="T30" fmla="*/ 2147483647 w 1744"/>
              <a:gd name="T31" fmla="*/ 2147483647 h 1534"/>
              <a:gd name="T32" fmla="*/ 2147483647 w 1744"/>
              <a:gd name="T33" fmla="*/ 2147483647 h 1534"/>
              <a:gd name="T34" fmla="*/ 2147483647 w 1744"/>
              <a:gd name="T35" fmla="*/ 2147483647 h 1534"/>
              <a:gd name="T36" fmla="*/ 2147483647 w 1744"/>
              <a:gd name="T37" fmla="*/ 2147483647 h 1534"/>
              <a:gd name="T38" fmla="*/ 2147483647 w 1744"/>
              <a:gd name="T39" fmla="*/ 2147483647 h 1534"/>
              <a:gd name="T40" fmla="*/ 2147483647 w 1744"/>
              <a:gd name="T41" fmla="*/ 2147483647 h 1534"/>
              <a:gd name="T42" fmla="*/ 2147483647 w 1744"/>
              <a:gd name="T43" fmla="*/ 2147483647 h 1534"/>
              <a:gd name="T44" fmla="*/ 2147483647 w 1744"/>
              <a:gd name="T45" fmla="*/ 2147483647 h 1534"/>
              <a:gd name="T46" fmla="*/ 2147483647 w 1744"/>
              <a:gd name="T47" fmla="*/ 2147483647 h 1534"/>
              <a:gd name="T48" fmla="*/ 2147483647 w 1744"/>
              <a:gd name="T49" fmla="*/ 2147483647 h 1534"/>
              <a:gd name="T50" fmla="*/ 2147483647 w 1744"/>
              <a:gd name="T51" fmla="*/ 2147483647 h 1534"/>
              <a:gd name="T52" fmla="*/ 2147483647 w 1744"/>
              <a:gd name="T53" fmla="*/ 2147483647 h 1534"/>
              <a:gd name="T54" fmla="*/ 2147483647 w 1744"/>
              <a:gd name="T55" fmla="*/ 2147483647 h 1534"/>
              <a:gd name="T56" fmla="*/ 2147483647 w 1744"/>
              <a:gd name="T57" fmla="*/ 2147483647 h 1534"/>
              <a:gd name="T58" fmla="*/ 2147483647 w 1744"/>
              <a:gd name="T59" fmla="*/ 2147483647 h 1534"/>
              <a:gd name="T60" fmla="*/ 2147483647 w 1744"/>
              <a:gd name="T61" fmla="*/ 2147483647 h 1534"/>
              <a:gd name="T62" fmla="*/ 2147483647 w 1744"/>
              <a:gd name="T63" fmla="*/ 2147483647 h 1534"/>
              <a:gd name="T64" fmla="*/ 2147483647 w 1744"/>
              <a:gd name="T65" fmla="*/ 2147483647 h 1534"/>
              <a:gd name="T66" fmla="*/ 2147483647 w 1744"/>
              <a:gd name="T67" fmla="*/ 2147483647 h 1534"/>
              <a:gd name="T68" fmla="*/ 2147483647 w 1744"/>
              <a:gd name="T69" fmla="*/ 2147483647 h 1534"/>
              <a:gd name="T70" fmla="*/ 2147483647 w 1744"/>
              <a:gd name="T71" fmla="*/ 2147483647 h 1534"/>
              <a:gd name="T72" fmla="*/ 2147483647 w 1744"/>
              <a:gd name="T73" fmla="*/ 2147483647 h 1534"/>
              <a:gd name="T74" fmla="*/ 2147483647 w 1744"/>
              <a:gd name="T75" fmla="*/ 2147483647 h 1534"/>
              <a:gd name="T76" fmla="*/ 2147483647 w 1744"/>
              <a:gd name="T77" fmla="*/ 2147483647 h 1534"/>
              <a:gd name="T78" fmla="*/ 2147483647 w 1744"/>
              <a:gd name="T79" fmla="*/ 2147483647 h 1534"/>
              <a:gd name="T80" fmla="*/ 2147483647 w 1744"/>
              <a:gd name="T81" fmla="*/ 2147483647 h 1534"/>
              <a:gd name="T82" fmla="*/ 2147483647 w 1744"/>
              <a:gd name="T83" fmla="*/ 2147483647 h 1534"/>
              <a:gd name="T84" fmla="*/ 2147483647 w 1744"/>
              <a:gd name="T85" fmla="*/ 2147483647 h 1534"/>
              <a:gd name="T86" fmla="*/ 2147483647 w 1744"/>
              <a:gd name="T87" fmla="*/ 2147483647 h 1534"/>
              <a:gd name="T88" fmla="*/ 2147483647 w 1744"/>
              <a:gd name="T89" fmla="*/ 2147483647 h 1534"/>
              <a:gd name="T90" fmla="*/ 2147483647 w 1744"/>
              <a:gd name="T91" fmla="*/ 2147483647 h 1534"/>
              <a:gd name="T92" fmla="*/ 2147483647 w 1744"/>
              <a:gd name="T93" fmla="*/ 2147483647 h 1534"/>
              <a:gd name="T94" fmla="*/ 2147483647 w 1744"/>
              <a:gd name="T95" fmla="*/ 2147483647 h 1534"/>
              <a:gd name="T96" fmla="*/ 2147483647 w 1744"/>
              <a:gd name="T97" fmla="*/ 2147483647 h 1534"/>
              <a:gd name="T98" fmla="*/ 2147483647 w 1744"/>
              <a:gd name="T99" fmla="*/ 2147483647 h 1534"/>
              <a:gd name="T100" fmla="*/ 2147483647 w 1744"/>
              <a:gd name="T101" fmla="*/ 2147483647 h 1534"/>
              <a:gd name="T102" fmla="*/ 2147483647 w 1744"/>
              <a:gd name="T103" fmla="*/ 2147483647 h 1534"/>
              <a:gd name="T104" fmla="*/ 2147483647 w 1744"/>
              <a:gd name="T105" fmla="*/ 2147483647 h 153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44"/>
              <a:gd name="T160" fmla="*/ 0 h 1534"/>
              <a:gd name="T161" fmla="*/ 1744 w 1744"/>
              <a:gd name="T162" fmla="*/ 1534 h 153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44" h="1534">
                <a:moveTo>
                  <a:pt x="1629" y="396"/>
                </a:moveTo>
                <a:lnTo>
                  <a:pt x="1580" y="360"/>
                </a:lnTo>
                <a:lnTo>
                  <a:pt x="1339" y="316"/>
                </a:lnTo>
                <a:lnTo>
                  <a:pt x="1266" y="361"/>
                </a:lnTo>
                <a:lnTo>
                  <a:pt x="1230" y="363"/>
                </a:lnTo>
                <a:lnTo>
                  <a:pt x="1173" y="345"/>
                </a:lnTo>
                <a:lnTo>
                  <a:pt x="1125" y="402"/>
                </a:lnTo>
                <a:lnTo>
                  <a:pt x="1043" y="424"/>
                </a:lnTo>
                <a:lnTo>
                  <a:pt x="970" y="477"/>
                </a:lnTo>
                <a:lnTo>
                  <a:pt x="1015" y="517"/>
                </a:lnTo>
                <a:lnTo>
                  <a:pt x="1089" y="541"/>
                </a:lnTo>
                <a:lnTo>
                  <a:pt x="1140" y="592"/>
                </a:lnTo>
                <a:lnTo>
                  <a:pt x="1154" y="619"/>
                </a:lnTo>
                <a:lnTo>
                  <a:pt x="1098" y="576"/>
                </a:lnTo>
                <a:lnTo>
                  <a:pt x="1017" y="562"/>
                </a:lnTo>
                <a:lnTo>
                  <a:pt x="998" y="609"/>
                </a:lnTo>
                <a:lnTo>
                  <a:pt x="1054" y="646"/>
                </a:lnTo>
                <a:lnTo>
                  <a:pt x="1064" y="710"/>
                </a:lnTo>
                <a:lnTo>
                  <a:pt x="988" y="622"/>
                </a:lnTo>
                <a:lnTo>
                  <a:pt x="939" y="606"/>
                </a:lnTo>
                <a:lnTo>
                  <a:pt x="918" y="612"/>
                </a:lnTo>
                <a:lnTo>
                  <a:pt x="932" y="667"/>
                </a:lnTo>
                <a:lnTo>
                  <a:pt x="981" y="701"/>
                </a:lnTo>
                <a:lnTo>
                  <a:pt x="953" y="725"/>
                </a:lnTo>
                <a:lnTo>
                  <a:pt x="898" y="676"/>
                </a:lnTo>
                <a:lnTo>
                  <a:pt x="869" y="612"/>
                </a:lnTo>
                <a:lnTo>
                  <a:pt x="749" y="540"/>
                </a:lnTo>
                <a:lnTo>
                  <a:pt x="745" y="521"/>
                </a:lnTo>
                <a:lnTo>
                  <a:pt x="759" y="485"/>
                </a:lnTo>
                <a:lnTo>
                  <a:pt x="690" y="512"/>
                </a:lnTo>
                <a:lnTo>
                  <a:pt x="693" y="723"/>
                </a:lnTo>
                <a:lnTo>
                  <a:pt x="729" y="758"/>
                </a:lnTo>
                <a:lnTo>
                  <a:pt x="753" y="833"/>
                </a:lnTo>
                <a:lnTo>
                  <a:pt x="846" y="916"/>
                </a:lnTo>
                <a:lnTo>
                  <a:pt x="887" y="1008"/>
                </a:lnTo>
                <a:lnTo>
                  <a:pt x="863" y="1025"/>
                </a:lnTo>
                <a:lnTo>
                  <a:pt x="840" y="1019"/>
                </a:lnTo>
                <a:lnTo>
                  <a:pt x="850" y="986"/>
                </a:lnTo>
                <a:lnTo>
                  <a:pt x="825" y="955"/>
                </a:lnTo>
                <a:lnTo>
                  <a:pt x="778" y="950"/>
                </a:lnTo>
                <a:lnTo>
                  <a:pt x="768" y="994"/>
                </a:lnTo>
                <a:lnTo>
                  <a:pt x="798" y="1064"/>
                </a:lnTo>
                <a:lnTo>
                  <a:pt x="783" y="1081"/>
                </a:lnTo>
                <a:lnTo>
                  <a:pt x="677" y="1097"/>
                </a:lnTo>
                <a:lnTo>
                  <a:pt x="700" y="1130"/>
                </a:lnTo>
                <a:lnTo>
                  <a:pt x="846" y="1188"/>
                </a:lnTo>
                <a:lnTo>
                  <a:pt x="894" y="1189"/>
                </a:lnTo>
                <a:lnTo>
                  <a:pt x="922" y="1246"/>
                </a:lnTo>
                <a:lnTo>
                  <a:pt x="956" y="1245"/>
                </a:lnTo>
                <a:lnTo>
                  <a:pt x="1038" y="1314"/>
                </a:lnTo>
                <a:lnTo>
                  <a:pt x="1068" y="1316"/>
                </a:lnTo>
                <a:lnTo>
                  <a:pt x="1106" y="1339"/>
                </a:lnTo>
                <a:lnTo>
                  <a:pt x="1122" y="1534"/>
                </a:lnTo>
                <a:lnTo>
                  <a:pt x="1050" y="1493"/>
                </a:lnTo>
                <a:lnTo>
                  <a:pt x="993" y="1430"/>
                </a:lnTo>
                <a:lnTo>
                  <a:pt x="847" y="1449"/>
                </a:lnTo>
                <a:lnTo>
                  <a:pt x="798" y="1424"/>
                </a:lnTo>
                <a:lnTo>
                  <a:pt x="852" y="1406"/>
                </a:lnTo>
                <a:lnTo>
                  <a:pt x="860" y="1365"/>
                </a:lnTo>
                <a:lnTo>
                  <a:pt x="799" y="1358"/>
                </a:lnTo>
                <a:lnTo>
                  <a:pt x="724" y="1292"/>
                </a:lnTo>
                <a:lnTo>
                  <a:pt x="694" y="1322"/>
                </a:lnTo>
                <a:lnTo>
                  <a:pt x="643" y="1304"/>
                </a:lnTo>
                <a:lnTo>
                  <a:pt x="577" y="1316"/>
                </a:lnTo>
                <a:lnTo>
                  <a:pt x="512" y="1305"/>
                </a:lnTo>
                <a:lnTo>
                  <a:pt x="421" y="1320"/>
                </a:lnTo>
                <a:lnTo>
                  <a:pt x="349" y="1292"/>
                </a:lnTo>
                <a:lnTo>
                  <a:pt x="330" y="1292"/>
                </a:lnTo>
                <a:lnTo>
                  <a:pt x="319" y="1311"/>
                </a:lnTo>
                <a:lnTo>
                  <a:pt x="288" y="1322"/>
                </a:lnTo>
                <a:lnTo>
                  <a:pt x="170" y="1126"/>
                </a:lnTo>
                <a:lnTo>
                  <a:pt x="223" y="1131"/>
                </a:lnTo>
                <a:lnTo>
                  <a:pt x="273" y="1122"/>
                </a:lnTo>
                <a:lnTo>
                  <a:pt x="254" y="1078"/>
                </a:lnTo>
                <a:lnTo>
                  <a:pt x="179" y="1048"/>
                </a:lnTo>
                <a:lnTo>
                  <a:pt x="167" y="1095"/>
                </a:lnTo>
                <a:lnTo>
                  <a:pt x="87" y="965"/>
                </a:lnTo>
                <a:lnTo>
                  <a:pt x="37" y="928"/>
                </a:lnTo>
                <a:lnTo>
                  <a:pt x="16" y="846"/>
                </a:lnTo>
                <a:lnTo>
                  <a:pt x="6" y="833"/>
                </a:lnTo>
                <a:lnTo>
                  <a:pt x="0" y="833"/>
                </a:lnTo>
                <a:lnTo>
                  <a:pt x="6" y="837"/>
                </a:lnTo>
                <a:lnTo>
                  <a:pt x="49" y="803"/>
                </a:lnTo>
                <a:lnTo>
                  <a:pt x="70" y="770"/>
                </a:lnTo>
                <a:lnTo>
                  <a:pt x="86" y="710"/>
                </a:lnTo>
                <a:lnTo>
                  <a:pt x="135" y="674"/>
                </a:lnTo>
                <a:lnTo>
                  <a:pt x="180" y="586"/>
                </a:lnTo>
                <a:lnTo>
                  <a:pt x="244" y="526"/>
                </a:lnTo>
                <a:lnTo>
                  <a:pt x="233" y="405"/>
                </a:lnTo>
                <a:lnTo>
                  <a:pt x="412" y="378"/>
                </a:lnTo>
                <a:lnTo>
                  <a:pt x="466" y="324"/>
                </a:lnTo>
                <a:lnTo>
                  <a:pt x="556" y="287"/>
                </a:lnTo>
                <a:lnTo>
                  <a:pt x="658" y="284"/>
                </a:lnTo>
                <a:lnTo>
                  <a:pt x="728" y="215"/>
                </a:lnTo>
                <a:lnTo>
                  <a:pt x="1228" y="113"/>
                </a:lnTo>
                <a:lnTo>
                  <a:pt x="1278" y="152"/>
                </a:lnTo>
                <a:lnTo>
                  <a:pt x="1459" y="203"/>
                </a:lnTo>
                <a:lnTo>
                  <a:pt x="1558" y="174"/>
                </a:lnTo>
                <a:lnTo>
                  <a:pt x="1622" y="109"/>
                </a:lnTo>
                <a:lnTo>
                  <a:pt x="1624" y="9"/>
                </a:lnTo>
                <a:lnTo>
                  <a:pt x="1680" y="0"/>
                </a:lnTo>
                <a:lnTo>
                  <a:pt x="1695" y="29"/>
                </a:lnTo>
                <a:lnTo>
                  <a:pt x="1744" y="64"/>
                </a:lnTo>
                <a:lnTo>
                  <a:pt x="1742" y="120"/>
                </a:lnTo>
                <a:lnTo>
                  <a:pt x="1692" y="167"/>
                </a:lnTo>
                <a:lnTo>
                  <a:pt x="1677" y="319"/>
                </a:lnTo>
                <a:lnTo>
                  <a:pt x="1629" y="396"/>
                </a:lnTo>
              </a:path>
            </a:pathLst>
          </a:custGeom>
          <a:solidFill>
            <a:schemeClr val="accent1">
              <a:lumMod val="60000"/>
              <a:lumOff val="40000"/>
            </a:schemeClr>
          </a:solidFill>
          <a:ln w="6350">
            <a:solidFill>
              <a:schemeClr val="tx1"/>
            </a:solidFill>
            <a:round/>
            <a:headEnd/>
            <a:tailEnd/>
          </a:ln>
        </p:spPr>
        <p:txBody>
          <a:bodyPr/>
          <a:lstStyle/>
          <a:p>
            <a:pPr>
              <a:buFontTx/>
              <a:buChar char="•"/>
              <a:defRPr/>
            </a:pPr>
            <a:endParaRPr lang="nb-NO" i="1" dirty="0">
              <a:solidFill>
                <a:srgbClr val="333399"/>
              </a:solidFill>
              <a:latin typeface="Arial" charset="0"/>
              <a:cs typeface="Arial" charset="0"/>
            </a:endParaRPr>
          </a:p>
        </p:txBody>
      </p:sp>
      <p:sp>
        <p:nvSpPr>
          <p:cNvPr id="177" name="Freeform 176"/>
          <p:cNvSpPr>
            <a:spLocks/>
          </p:cNvSpPr>
          <p:nvPr/>
        </p:nvSpPr>
        <p:spPr bwMode="auto">
          <a:xfrm rot="21249101">
            <a:off x="7742410" y="4327137"/>
            <a:ext cx="612775" cy="369887"/>
          </a:xfrm>
          <a:custGeom>
            <a:avLst/>
            <a:gdLst>
              <a:gd name="T0" fmla="*/ 2147483647 w 1656"/>
              <a:gd name="T1" fmla="*/ 2147483647 h 1000"/>
              <a:gd name="T2" fmla="*/ 2147483647 w 1656"/>
              <a:gd name="T3" fmla="*/ 2147483647 h 1000"/>
              <a:gd name="T4" fmla="*/ 2147483647 w 1656"/>
              <a:gd name="T5" fmla="*/ 2147483647 h 1000"/>
              <a:gd name="T6" fmla="*/ 2147483647 w 1656"/>
              <a:gd name="T7" fmla="*/ 2147483647 h 1000"/>
              <a:gd name="T8" fmla="*/ 2147483647 w 1656"/>
              <a:gd name="T9" fmla="*/ 2147483647 h 1000"/>
              <a:gd name="T10" fmla="*/ 2147483647 w 1656"/>
              <a:gd name="T11" fmla="*/ 2147483647 h 1000"/>
              <a:gd name="T12" fmla="*/ 2147483647 w 1656"/>
              <a:gd name="T13" fmla="*/ 2147483647 h 1000"/>
              <a:gd name="T14" fmla="*/ 2147483647 w 1656"/>
              <a:gd name="T15" fmla="*/ 2147483647 h 1000"/>
              <a:gd name="T16" fmla="*/ 2147483647 w 1656"/>
              <a:gd name="T17" fmla="*/ 2147483647 h 1000"/>
              <a:gd name="T18" fmla="*/ 2147483647 w 1656"/>
              <a:gd name="T19" fmla="*/ 2147483647 h 1000"/>
              <a:gd name="T20" fmla="*/ 2147483647 w 1656"/>
              <a:gd name="T21" fmla="*/ 0 h 1000"/>
              <a:gd name="T22" fmla="*/ 2147483647 w 1656"/>
              <a:gd name="T23" fmla="*/ 2147483647 h 1000"/>
              <a:gd name="T24" fmla="*/ 2147483647 w 1656"/>
              <a:gd name="T25" fmla="*/ 2147483647 h 1000"/>
              <a:gd name="T26" fmla="*/ 2147483647 w 1656"/>
              <a:gd name="T27" fmla="*/ 2147483647 h 1000"/>
              <a:gd name="T28" fmla="*/ 2147483647 w 1656"/>
              <a:gd name="T29" fmla="*/ 2147483647 h 1000"/>
              <a:gd name="T30" fmla="*/ 2147483647 w 1656"/>
              <a:gd name="T31" fmla="*/ 2147483647 h 1000"/>
              <a:gd name="T32" fmla="*/ 2147483647 w 1656"/>
              <a:gd name="T33" fmla="*/ 2147483647 h 1000"/>
              <a:gd name="T34" fmla="*/ 2147483647 w 1656"/>
              <a:gd name="T35" fmla="*/ 2147483647 h 1000"/>
              <a:gd name="T36" fmla="*/ 2147483647 w 1656"/>
              <a:gd name="T37" fmla="*/ 2147483647 h 1000"/>
              <a:gd name="T38" fmla="*/ 2147483647 w 1656"/>
              <a:gd name="T39" fmla="*/ 2147483647 h 1000"/>
              <a:gd name="T40" fmla="*/ 2147483647 w 1656"/>
              <a:gd name="T41" fmla="*/ 2147483647 h 1000"/>
              <a:gd name="T42" fmla="*/ 2147483647 w 1656"/>
              <a:gd name="T43" fmla="*/ 2147483647 h 1000"/>
              <a:gd name="T44" fmla="*/ 2147483647 w 1656"/>
              <a:gd name="T45" fmla="*/ 2147483647 h 1000"/>
              <a:gd name="T46" fmla="*/ 2147483647 w 1656"/>
              <a:gd name="T47" fmla="*/ 2147483647 h 1000"/>
              <a:gd name="T48" fmla="*/ 2147483647 w 1656"/>
              <a:gd name="T49" fmla="*/ 2147483647 h 1000"/>
              <a:gd name="T50" fmla="*/ 2147483647 w 1656"/>
              <a:gd name="T51" fmla="*/ 2147483647 h 1000"/>
              <a:gd name="T52" fmla="*/ 2147483647 w 1656"/>
              <a:gd name="T53" fmla="*/ 2147483647 h 1000"/>
              <a:gd name="T54" fmla="*/ 2147483647 w 1656"/>
              <a:gd name="T55" fmla="*/ 2147483647 h 1000"/>
              <a:gd name="T56" fmla="*/ 2147483647 w 1656"/>
              <a:gd name="T57" fmla="*/ 2147483647 h 1000"/>
              <a:gd name="T58" fmla="*/ 2147483647 w 1656"/>
              <a:gd name="T59" fmla="*/ 2147483647 h 1000"/>
              <a:gd name="T60" fmla="*/ 2147483647 w 1656"/>
              <a:gd name="T61" fmla="*/ 2147483647 h 1000"/>
              <a:gd name="T62" fmla="*/ 2147483647 w 1656"/>
              <a:gd name="T63" fmla="*/ 2147483647 h 1000"/>
              <a:gd name="T64" fmla="*/ 2147483647 w 1656"/>
              <a:gd name="T65" fmla="*/ 2147483647 h 1000"/>
              <a:gd name="T66" fmla="*/ 2147483647 w 1656"/>
              <a:gd name="T67" fmla="*/ 2147483647 h 1000"/>
              <a:gd name="T68" fmla="*/ 2147483647 w 1656"/>
              <a:gd name="T69" fmla="*/ 2147483647 h 1000"/>
              <a:gd name="T70" fmla="*/ 2147483647 w 1656"/>
              <a:gd name="T71" fmla="*/ 2147483647 h 1000"/>
              <a:gd name="T72" fmla="*/ 2147483647 w 1656"/>
              <a:gd name="T73" fmla="*/ 2147483647 h 1000"/>
              <a:gd name="T74" fmla="*/ 2147483647 w 1656"/>
              <a:gd name="T75" fmla="*/ 2147483647 h 1000"/>
              <a:gd name="T76" fmla="*/ 2147483647 w 1656"/>
              <a:gd name="T77" fmla="*/ 2147483647 h 1000"/>
              <a:gd name="T78" fmla="*/ 2147483647 w 1656"/>
              <a:gd name="T79" fmla="*/ 2147483647 h 1000"/>
              <a:gd name="T80" fmla="*/ 2147483647 w 1656"/>
              <a:gd name="T81" fmla="*/ 2147483647 h 1000"/>
              <a:gd name="T82" fmla="*/ 2147483647 w 1656"/>
              <a:gd name="T83" fmla="*/ 2147483647 h 1000"/>
              <a:gd name="T84" fmla="*/ 2147483647 w 1656"/>
              <a:gd name="T85" fmla="*/ 2147483647 h 1000"/>
              <a:gd name="T86" fmla="*/ 0 w 1656"/>
              <a:gd name="T87" fmla="*/ 2147483647 h 1000"/>
              <a:gd name="T88" fmla="*/ 2147483647 w 1656"/>
              <a:gd name="T89" fmla="*/ 2147483647 h 1000"/>
              <a:gd name="T90" fmla="*/ 2147483647 w 1656"/>
              <a:gd name="T91" fmla="*/ 2147483647 h 1000"/>
              <a:gd name="T92" fmla="*/ 2147483647 w 1656"/>
              <a:gd name="T93" fmla="*/ 2147483647 h 1000"/>
              <a:gd name="T94" fmla="*/ 2147483647 w 1656"/>
              <a:gd name="T95" fmla="*/ 2147483647 h 1000"/>
              <a:gd name="T96" fmla="*/ 2147483647 w 1656"/>
              <a:gd name="T97" fmla="*/ 2147483647 h 1000"/>
              <a:gd name="T98" fmla="*/ 2147483647 w 1656"/>
              <a:gd name="T99" fmla="*/ 2147483647 h 1000"/>
              <a:gd name="T100" fmla="*/ 2147483647 w 1656"/>
              <a:gd name="T101" fmla="*/ 2147483647 h 1000"/>
              <a:gd name="T102" fmla="*/ 2147483647 w 1656"/>
              <a:gd name="T103" fmla="*/ 2147483647 h 1000"/>
              <a:gd name="T104" fmla="*/ 2147483647 w 1656"/>
              <a:gd name="T105" fmla="*/ 2147483647 h 10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656"/>
              <a:gd name="T160" fmla="*/ 0 h 1000"/>
              <a:gd name="T161" fmla="*/ 1656 w 1656"/>
              <a:gd name="T162" fmla="*/ 1000 h 10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656" h="1000">
                <a:moveTo>
                  <a:pt x="277" y="161"/>
                </a:moveTo>
                <a:lnTo>
                  <a:pt x="440" y="283"/>
                </a:lnTo>
                <a:lnTo>
                  <a:pt x="614" y="279"/>
                </a:lnTo>
                <a:lnTo>
                  <a:pt x="675" y="194"/>
                </a:lnTo>
                <a:lnTo>
                  <a:pt x="882" y="116"/>
                </a:lnTo>
                <a:lnTo>
                  <a:pt x="956" y="140"/>
                </a:lnTo>
                <a:lnTo>
                  <a:pt x="1061" y="97"/>
                </a:lnTo>
                <a:lnTo>
                  <a:pt x="1081" y="47"/>
                </a:lnTo>
                <a:lnTo>
                  <a:pt x="1152" y="7"/>
                </a:lnTo>
                <a:lnTo>
                  <a:pt x="1228" y="13"/>
                </a:lnTo>
                <a:lnTo>
                  <a:pt x="1280" y="0"/>
                </a:lnTo>
                <a:lnTo>
                  <a:pt x="1349" y="17"/>
                </a:lnTo>
                <a:lnTo>
                  <a:pt x="1422" y="63"/>
                </a:lnTo>
                <a:lnTo>
                  <a:pt x="1478" y="48"/>
                </a:lnTo>
                <a:lnTo>
                  <a:pt x="1636" y="155"/>
                </a:lnTo>
                <a:lnTo>
                  <a:pt x="1656" y="203"/>
                </a:lnTo>
                <a:lnTo>
                  <a:pt x="1608" y="266"/>
                </a:lnTo>
                <a:lnTo>
                  <a:pt x="1575" y="267"/>
                </a:lnTo>
                <a:lnTo>
                  <a:pt x="1511" y="296"/>
                </a:lnTo>
                <a:lnTo>
                  <a:pt x="1467" y="345"/>
                </a:lnTo>
                <a:lnTo>
                  <a:pt x="1465" y="378"/>
                </a:lnTo>
                <a:lnTo>
                  <a:pt x="1440" y="425"/>
                </a:lnTo>
                <a:lnTo>
                  <a:pt x="1430" y="476"/>
                </a:lnTo>
                <a:lnTo>
                  <a:pt x="1254" y="799"/>
                </a:lnTo>
                <a:lnTo>
                  <a:pt x="1036" y="878"/>
                </a:lnTo>
                <a:lnTo>
                  <a:pt x="1022" y="878"/>
                </a:lnTo>
                <a:lnTo>
                  <a:pt x="1000" y="845"/>
                </a:lnTo>
                <a:lnTo>
                  <a:pt x="945" y="864"/>
                </a:lnTo>
                <a:lnTo>
                  <a:pt x="889" y="867"/>
                </a:lnTo>
                <a:lnTo>
                  <a:pt x="816" y="914"/>
                </a:lnTo>
                <a:lnTo>
                  <a:pt x="750" y="916"/>
                </a:lnTo>
                <a:lnTo>
                  <a:pt x="719" y="940"/>
                </a:lnTo>
                <a:lnTo>
                  <a:pt x="655" y="946"/>
                </a:lnTo>
                <a:lnTo>
                  <a:pt x="595" y="980"/>
                </a:lnTo>
                <a:lnTo>
                  <a:pt x="453" y="1000"/>
                </a:lnTo>
                <a:lnTo>
                  <a:pt x="387" y="953"/>
                </a:lnTo>
                <a:lnTo>
                  <a:pt x="334" y="934"/>
                </a:lnTo>
                <a:lnTo>
                  <a:pt x="283" y="863"/>
                </a:lnTo>
                <a:lnTo>
                  <a:pt x="221" y="827"/>
                </a:lnTo>
                <a:lnTo>
                  <a:pt x="177" y="756"/>
                </a:lnTo>
                <a:lnTo>
                  <a:pt x="126" y="730"/>
                </a:lnTo>
                <a:lnTo>
                  <a:pt x="65" y="606"/>
                </a:lnTo>
                <a:lnTo>
                  <a:pt x="33" y="587"/>
                </a:lnTo>
                <a:lnTo>
                  <a:pt x="0" y="584"/>
                </a:lnTo>
                <a:lnTo>
                  <a:pt x="49" y="537"/>
                </a:lnTo>
                <a:lnTo>
                  <a:pt x="99" y="526"/>
                </a:lnTo>
                <a:lnTo>
                  <a:pt x="100" y="435"/>
                </a:lnTo>
                <a:lnTo>
                  <a:pt x="143" y="355"/>
                </a:lnTo>
                <a:lnTo>
                  <a:pt x="114" y="315"/>
                </a:lnTo>
                <a:lnTo>
                  <a:pt x="134" y="282"/>
                </a:lnTo>
                <a:lnTo>
                  <a:pt x="251" y="285"/>
                </a:lnTo>
                <a:lnTo>
                  <a:pt x="273" y="249"/>
                </a:lnTo>
                <a:lnTo>
                  <a:pt x="277" y="161"/>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178" name="Freeform 177"/>
          <p:cNvSpPr>
            <a:spLocks/>
          </p:cNvSpPr>
          <p:nvPr/>
        </p:nvSpPr>
        <p:spPr bwMode="auto">
          <a:xfrm rot="21249101">
            <a:off x="7742410" y="4327137"/>
            <a:ext cx="612775" cy="369887"/>
          </a:xfrm>
          <a:custGeom>
            <a:avLst/>
            <a:gdLst>
              <a:gd name="T0" fmla="*/ 2147483647 w 1656"/>
              <a:gd name="T1" fmla="*/ 2147483647 h 1000"/>
              <a:gd name="T2" fmla="*/ 2147483647 w 1656"/>
              <a:gd name="T3" fmla="*/ 2147483647 h 1000"/>
              <a:gd name="T4" fmla="*/ 2147483647 w 1656"/>
              <a:gd name="T5" fmla="*/ 2147483647 h 1000"/>
              <a:gd name="T6" fmla="*/ 2147483647 w 1656"/>
              <a:gd name="T7" fmla="*/ 2147483647 h 1000"/>
              <a:gd name="T8" fmla="*/ 2147483647 w 1656"/>
              <a:gd name="T9" fmla="*/ 2147483647 h 1000"/>
              <a:gd name="T10" fmla="*/ 2147483647 w 1656"/>
              <a:gd name="T11" fmla="*/ 2147483647 h 1000"/>
              <a:gd name="T12" fmla="*/ 2147483647 w 1656"/>
              <a:gd name="T13" fmla="*/ 2147483647 h 1000"/>
              <a:gd name="T14" fmla="*/ 2147483647 w 1656"/>
              <a:gd name="T15" fmla="*/ 2147483647 h 1000"/>
              <a:gd name="T16" fmla="*/ 2147483647 w 1656"/>
              <a:gd name="T17" fmla="*/ 2147483647 h 1000"/>
              <a:gd name="T18" fmla="*/ 2147483647 w 1656"/>
              <a:gd name="T19" fmla="*/ 2147483647 h 1000"/>
              <a:gd name="T20" fmla="*/ 2147483647 w 1656"/>
              <a:gd name="T21" fmla="*/ 0 h 1000"/>
              <a:gd name="T22" fmla="*/ 2147483647 w 1656"/>
              <a:gd name="T23" fmla="*/ 2147483647 h 1000"/>
              <a:gd name="T24" fmla="*/ 2147483647 w 1656"/>
              <a:gd name="T25" fmla="*/ 2147483647 h 1000"/>
              <a:gd name="T26" fmla="*/ 2147483647 w 1656"/>
              <a:gd name="T27" fmla="*/ 2147483647 h 1000"/>
              <a:gd name="T28" fmla="*/ 2147483647 w 1656"/>
              <a:gd name="T29" fmla="*/ 2147483647 h 1000"/>
              <a:gd name="T30" fmla="*/ 2147483647 w 1656"/>
              <a:gd name="T31" fmla="*/ 2147483647 h 1000"/>
              <a:gd name="T32" fmla="*/ 2147483647 w 1656"/>
              <a:gd name="T33" fmla="*/ 2147483647 h 1000"/>
              <a:gd name="T34" fmla="*/ 2147483647 w 1656"/>
              <a:gd name="T35" fmla="*/ 2147483647 h 1000"/>
              <a:gd name="T36" fmla="*/ 2147483647 w 1656"/>
              <a:gd name="T37" fmla="*/ 2147483647 h 1000"/>
              <a:gd name="T38" fmla="*/ 2147483647 w 1656"/>
              <a:gd name="T39" fmla="*/ 2147483647 h 1000"/>
              <a:gd name="T40" fmla="*/ 2147483647 w 1656"/>
              <a:gd name="T41" fmla="*/ 2147483647 h 1000"/>
              <a:gd name="T42" fmla="*/ 2147483647 w 1656"/>
              <a:gd name="T43" fmla="*/ 2147483647 h 1000"/>
              <a:gd name="T44" fmla="*/ 2147483647 w 1656"/>
              <a:gd name="T45" fmla="*/ 2147483647 h 1000"/>
              <a:gd name="T46" fmla="*/ 2147483647 w 1656"/>
              <a:gd name="T47" fmla="*/ 2147483647 h 1000"/>
              <a:gd name="T48" fmla="*/ 2147483647 w 1656"/>
              <a:gd name="T49" fmla="*/ 2147483647 h 1000"/>
              <a:gd name="T50" fmla="*/ 2147483647 w 1656"/>
              <a:gd name="T51" fmla="*/ 2147483647 h 1000"/>
              <a:gd name="T52" fmla="*/ 2147483647 w 1656"/>
              <a:gd name="T53" fmla="*/ 2147483647 h 1000"/>
              <a:gd name="T54" fmla="*/ 2147483647 w 1656"/>
              <a:gd name="T55" fmla="*/ 2147483647 h 1000"/>
              <a:gd name="T56" fmla="*/ 2147483647 w 1656"/>
              <a:gd name="T57" fmla="*/ 2147483647 h 1000"/>
              <a:gd name="T58" fmla="*/ 2147483647 w 1656"/>
              <a:gd name="T59" fmla="*/ 2147483647 h 1000"/>
              <a:gd name="T60" fmla="*/ 2147483647 w 1656"/>
              <a:gd name="T61" fmla="*/ 2147483647 h 1000"/>
              <a:gd name="T62" fmla="*/ 2147483647 w 1656"/>
              <a:gd name="T63" fmla="*/ 2147483647 h 1000"/>
              <a:gd name="T64" fmla="*/ 2147483647 w 1656"/>
              <a:gd name="T65" fmla="*/ 2147483647 h 1000"/>
              <a:gd name="T66" fmla="*/ 2147483647 w 1656"/>
              <a:gd name="T67" fmla="*/ 2147483647 h 1000"/>
              <a:gd name="T68" fmla="*/ 2147483647 w 1656"/>
              <a:gd name="T69" fmla="*/ 2147483647 h 1000"/>
              <a:gd name="T70" fmla="*/ 2147483647 w 1656"/>
              <a:gd name="T71" fmla="*/ 2147483647 h 1000"/>
              <a:gd name="T72" fmla="*/ 2147483647 w 1656"/>
              <a:gd name="T73" fmla="*/ 2147483647 h 1000"/>
              <a:gd name="T74" fmla="*/ 2147483647 w 1656"/>
              <a:gd name="T75" fmla="*/ 2147483647 h 1000"/>
              <a:gd name="T76" fmla="*/ 2147483647 w 1656"/>
              <a:gd name="T77" fmla="*/ 2147483647 h 1000"/>
              <a:gd name="T78" fmla="*/ 2147483647 w 1656"/>
              <a:gd name="T79" fmla="*/ 2147483647 h 1000"/>
              <a:gd name="T80" fmla="*/ 2147483647 w 1656"/>
              <a:gd name="T81" fmla="*/ 2147483647 h 1000"/>
              <a:gd name="T82" fmla="*/ 2147483647 w 1656"/>
              <a:gd name="T83" fmla="*/ 2147483647 h 1000"/>
              <a:gd name="T84" fmla="*/ 2147483647 w 1656"/>
              <a:gd name="T85" fmla="*/ 2147483647 h 1000"/>
              <a:gd name="T86" fmla="*/ 0 w 1656"/>
              <a:gd name="T87" fmla="*/ 2147483647 h 1000"/>
              <a:gd name="T88" fmla="*/ 2147483647 w 1656"/>
              <a:gd name="T89" fmla="*/ 2147483647 h 1000"/>
              <a:gd name="T90" fmla="*/ 2147483647 w 1656"/>
              <a:gd name="T91" fmla="*/ 2147483647 h 1000"/>
              <a:gd name="T92" fmla="*/ 2147483647 w 1656"/>
              <a:gd name="T93" fmla="*/ 2147483647 h 1000"/>
              <a:gd name="T94" fmla="*/ 2147483647 w 1656"/>
              <a:gd name="T95" fmla="*/ 2147483647 h 1000"/>
              <a:gd name="T96" fmla="*/ 2147483647 w 1656"/>
              <a:gd name="T97" fmla="*/ 2147483647 h 1000"/>
              <a:gd name="T98" fmla="*/ 2147483647 w 1656"/>
              <a:gd name="T99" fmla="*/ 2147483647 h 1000"/>
              <a:gd name="T100" fmla="*/ 2147483647 w 1656"/>
              <a:gd name="T101" fmla="*/ 2147483647 h 1000"/>
              <a:gd name="T102" fmla="*/ 2147483647 w 1656"/>
              <a:gd name="T103" fmla="*/ 2147483647 h 1000"/>
              <a:gd name="T104" fmla="*/ 2147483647 w 1656"/>
              <a:gd name="T105" fmla="*/ 2147483647 h 10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656"/>
              <a:gd name="T160" fmla="*/ 0 h 1000"/>
              <a:gd name="T161" fmla="*/ 1656 w 1656"/>
              <a:gd name="T162" fmla="*/ 1000 h 10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656" h="1000">
                <a:moveTo>
                  <a:pt x="277" y="161"/>
                </a:moveTo>
                <a:lnTo>
                  <a:pt x="440" y="283"/>
                </a:lnTo>
                <a:lnTo>
                  <a:pt x="614" y="279"/>
                </a:lnTo>
                <a:lnTo>
                  <a:pt x="675" y="194"/>
                </a:lnTo>
                <a:lnTo>
                  <a:pt x="882" y="116"/>
                </a:lnTo>
                <a:lnTo>
                  <a:pt x="956" y="140"/>
                </a:lnTo>
                <a:lnTo>
                  <a:pt x="1061" y="97"/>
                </a:lnTo>
                <a:lnTo>
                  <a:pt x="1081" y="47"/>
                </a:lnTo>
                <a:lnTo>
                  <a:pt x="1152" y="7"/>
                </a:lnTo>
                <a:lnTo>
                  <a:pt x="1228" y="13"/>
                </a:lnTo>
                <a:lnTo>
                  <a:pt x="1280" y="0"/>
                </a:lnTo>
                <a:lnTo>
                  <a:pt x="1349" y="17"/>
                </a:lnTo>
                <a:lnTo>
                  <a:pt x="1422" y="63"/>
                </a:lnTo>
                <a:lnTo>
                  <a:pt x="1478" y="48"/>
                </a:lnTo>
                <a:lnTo>
                  <a:pt x="1636" y="155"/>
                </a:lnTo>
                <a:lnTo>
                  <a:pt x="1656" y="203"/>
                </a:lnTo>
                <a:lnTo>
                  <a:pt x="1608" y="266"/>
                </a:lnTo>
                <a:lnTo>
                  <a:pt x="1575" y="267"/>
                </a:lnTo>
                <a:lnTo>
                  <a:pt x="1511" y="296"/>
                </a:lnTo>
                <a:lnTo>
                  <a:pt x="1467" y="345"/>
                </a:lnTo>
                <a:lnTo>
                  <a:pt x="1465" y="378"/>
                </a:lnTo>
                <a:lnTo>
                  <a:pt x="1440" y="425"/>
                </a:lnTo>
                <a:lnTo>
                  <a:pt x="1430" y="476"/>
                </a:lnTo>
                <a:lnTo>
                  <a:pt x="1254" y="799"/>
                </a:lnTo>
                <a:lnTo>
                  <a:pt x="1036" y="878"/>
                </a:lnTo>
                <a:lnTo>
                  <a:pt x="1022" y="878"/>
                </a:lnTo>
                <a:lnTo>
                  <a:pt x="1000" y="845"/>
                </a:lnTo>
                <a:lnTo>
                  <a:pt x="945" y="864"/>
                </a:lnTo>
                <a:lnTo>
                  <a:pt x="889" y="867"/>
                </a:lnTo>
                <a:lnTo>
                  <a:pt x="816" y="914"/>
                </a:lnTo>
                <a:lnTo>
                  <a:pt x="750" y="916"/>
                </a:lnTo>
                <a:lnTo>
                  <a:pt x="719" y="940"/>
                </a:lnTo>
                <a:lnTo>
                  <a:pt x="655" y="946"/>
                </a:lnTo>
                <a:lnTo>
                  <a:pt x="595" y="980"/>
                </a:lnTo>
                <a:lnTo>
                  <a:pt x="453" y="1000"/>
                </a:lnTo>
                <a:lnTo>
                  <a:pt x="387" y="953"/>
                </a:lnTo>
                <a:lnTo>
                  <a:pt x="334" y="934"/>
                </a:lnTo>
                <a:lnTo>
                  <a:pt x="283" y="863"/>
                </a:lnTo>
                <a:lnTo>
                  <a:pt x="221" y="827"/>
                </a:lnTo>
                <a:lnTo>
                  <a:pt x="177" y="756"/>
                </a:lnTo>
                <a:lnTo>
                  <a:pt x="126" y="730"/>
                </a:lnTo>
                <a:lnTo>
                  <a:pt x="65" y="606"/>
                </a:lnTo>
                <a:lnTo>
                  <a:pt x="33" y="587"/>
                </a:lnTo>
                <a:lnTo>
                  <a:pt x="0" y="584"/>
                </a:lnTo>
                <a:lnTo>
                  <a:pt x="49" y="537"/>
                </a:lnTo>
                <a:lnTo>
                  <a:pt x="99" y="526"/>
                </a:lnTo>
                <a:lnTo>
                  <a:pt x="100" y="435"/>
                </a:lnTo>
                <a:lnTo>
                  <a:pt x="143" y="355"/>
                </a:lnTo>
                <a:lnTo>
                  <a:pt x="114" y="315"/>
                </a:lnTo>
                <a:lnTo>
                  <a:pt x="134" y="282"/>
                </a:lnTo>
                <a:lnTo>
                  <a:pt x="251" y="285"/>
                </a:lnTo>
                <a:lnTo>
                  <a:pt x="273" y="249"/>
                </a:lnTo>
                <a:lnTo>
                  <a:pt x="277" y="161"/>
                </a:lnTo>
              </a:path>
            </a:pathLst>
          </a:custGeom>
          <a:pattFill prst="lgCheck">
            <a:fgClr>
              <a:srgbClr val="0070C0"/>
            </a:fgClr>
            <a:bgClr>
              <a:schemeClr val="bg1"/>
            </a:bgClr>
          </a:pattFill>
          <a:ln w="12700">
            <a:solidFill>
              <a:srgbClr val="FF0000"/>
            </a:solidFill>
            <a:round/>
            <a:headEnd/>
            <a:tailEnd/>
          </a:ln>
        </p:spPr>
        <p:txBody>
          <a:bodyPr/>
          <a:lstStyle/>
          <a:p>
            <a:endParaRPr lang="nb-NO" i="1"/>
          </a:p>
        </p:txBody>
      </p:sp>
      <p:sp>
        <p:nvSpPr>
          <p:cNvPr id="179" name="Freeform 178"/>
          <p:cNvSpPr>
            <a:spLocks/>
          </p:cNvSpPr>
          <p:nvPr/>
        </p:nvSpPr>
        <p:spPr bwMode="auto">
          <a:xfrm rot="21249101">
            <a:off x="7561435" y="3484174"/>
            <a:ext cx="820737" cy="769938"/>
          </a:xfrm>
          <a:custGeom>
            <a:avLst/>
            <a:gdLst>
              <a:gd name="T0" fmla="*/ 2147483647 w 2223"/>
              <a:gd name="T1" fmla="*/ 2147483647 h 2077"/>
              <a:gd name="T2" fmla="*/ 2147483647 w 2223"/>
              <a:gd name="T3" fmla="*/ 2147483647 h 2077"/>
              <a:gd name="T4" fmla="*/ 2147483647 w 2223"/>
              <a:gd name="T5" fmla="*/ 2147483647 h 2077"/>
              <a:gd name="T6" fmla="*/ 2147483647 w 2223"/>
              <a:gd name="T7" fmla="*/ 2147483647 h 2077"/>
              <a:gd name="T8" fmla="*/ 2147483647 w 2223"/>
              <a:gd name="T9" fmla="*/ 2147483647 h 2077"/>
              <a:gd name="T10" fmla="*/ 2147483647 w 2223"/>
              <a:gd name="T11" fmla="*/ 2147483647 h 2077"/>
              <a:gd name="T12" fmla="*/ 2147483647 w 2223"/>
              <a:gd name="T13" fmla="*/ 2147483647 h 2077"/>
              <a:gd name="T14" fmla="*/ 2147483647 w 2223"/>
              <a:gd name="T15" fmla="*/ 2147483647 h 2077"/>
              <a:gd name="T16" fmla="*/ 2147483647 w 2223"/>
              <a:gd name="T17" fmla="*/ 2147483647 h 2077"/>
              <a:gd name="T18" fmla="*/ 2147483647 w 2223"/>
              <a:gd name="T19" fmla="*/ 2147483647 h 2077"/>
              <a:gd name="T20" fmla="*/ 2147483647 w 2223"/>
              <a:gd name="T21" fmla="*/ 2147483647 h 2077"/>
              <a:gd name="T22" fmla="*/ 2147483647 w 2223"/>
              <a:gd name="T23" fmla="*/ 2147483647 h 2077"/>
              <a:gd name="T24" fmla="*/ 2147483647 w 2223"/>
              <a:gd name="T25" fmla="*/ 2147483647 h 2077"/>
              <a:gd name="T26" fmla="*/ 2147483647 w 2223"/>
              <a:gd name="T27" fmla="*/ 2147483647 h 2077"/>
              <a:gd name="T28" fmla="*/ 2147483647 w 2223"/>
              <a:gd name="T29" fmla="*/ 2147483647 h 2077"/>
              <a:gd name="T30" fmla="*/ 2147483647 w 2223"/>
              <a:gd name="T31" fmla="*/ 2147483647 h 2077"/>
              <a:gd name="T32" fmla="*/ 2147483647 w 2223"/>
              <a:gd name="T33" fmla="*/ 2147483647 h 2077"/>
              <a:gd name="T34" fmla="*/ 2147483647 w 2223"/>
              <a:gd name="T35" fmla="*/ 2147483647 h 2077"/>
              <a:gd name="T36" fmla="*/ 2147483647 w 2223"/>
              <a:gd name="T37" fmla="*/ 2147483647 h 2077"/>
              <a:gd name="T38" fmla="*/ 2147483647 w 2223"/>
              <a:gd name="T39" fmla="*/ 2147483647 h 2077"/>
              <a:gd name="T40" fmla="*/ 2147483647 w 2223"/>
              <a:gd name="T41" fmla="*/ 2147483647 h 2077"/>
              <a:gd name="T42" fmla="*/ 2147483647 w 2223"/>
              <a:gd name="T43" fmla="*/ 2147483647 h 2077"/>
              <a:gd name="T44" fmla="*/ 2147483647 w 2223"/>
              <a:gd name="T45" fmla="*/ 2147483647 h 2077"/>
              <a:gd name="T46" fmla="*/ 2147483647 w 2223"/>
              <a:gd name="T47" fmla="*/ 2147483647 h 2077"/>
              <a:gd name="T48" fmla="*/ 2147483647 w 2223"/>
              <a:gd name="T49" fmla="*/ 2147483647 h 2077"/>
              <a:gd name="T50" fmla="*/ 2147483647 w 2223"/>
              <a:gd name="T51" fmla="*/ 2147483647 h 2077"/>
              <a:gd name="T52" fmla="*/ 2147483647 w 2223"/>
              <a:gd name="T53" fmla="*/ 2147483647 h 2077"/>
              <a:gd name="T54" fmla="*/ 2147483647 w 2223"/>
              <a:gd name="T55" fmla="*/ 2147483647 h 2077"/>
              <a:gd name="T56" fmla="*/ 2147483647 w 2223"/>
              <a:gd name="T57" fmla="*/ 2147483647 h 2077"/>
              <a:gd name="T58" fmla="*/ 2147483647 w 2223"/>
              <a:gd name="T59" fmla="*/ 2147483647 h 2077"/>
              <a:gd name="T60" fmla="*/ 2147483647 w 2223"/>
              <a:gd name="T61" fmla="*/ 2147483647 h 2077"/>
              <a:gd name="T62" fmla="*/ 2147483647 w 2223"/>
              <a:gd name="T63" fmla="*/ 0 h 2077"/>
              <a:gd name="T64" fmla="*/ 2147483647 w 2223"/>
              <a:gd name="T65" fmla="*/ 2147483647 h 2077"/>
              <a:gd name="T66" fmla="*/ 2147483647 w 2223"/>
              <a:gd name="T67" fmla="*/ 2147483647 h 2077"/>
              <a:gd name="T68" fmla="*/ 2147483647 w 2223"/>
              <a:gd name="T69" fmla="*/ 2147483647 h 2077"/>
              <a:gd name="T70" fmla="*/ 2147483647 w 2223"/>
              <a:gd name="T71" fmla="*/ 2147483647 h 2077"/>
              <a:gd name="T72" fmla="*/ 2147483647 w 2223"/>
              <a:gd name="T73" fmla="*/ 2147483647 h 2077"/>
              <a:gd name="T74" fmla="*/ 2147483647 w 2223"/>
              <a:gd name="T75" fmla="*/ 2147483647 h 2077"/>
              <a:gd name="T76" fmla="*/ 2147483647 w 2223"/>
              <a:gd name="T77" fmla="*/ 2147483647 h 2077"/>
              <a:gd name="T78" fmla="*/ 2147483647 w 2223"/>
              <a:gd name="T79" fmla="*/ 2147483647 h 2077"/>
              <a:gd name="T80" fmla="*/ 2147483647 w 2223"/>
              <a:gd name="T81" fmla="*/ 2147483647 h 2077"/>
              <a:gd name="T82" fmla="*/ 2147483647 w 2223"/>
              <a:gd name="T83" fmla="*/ 2147483647 h 2077"/>
              <a:gd name="T84" fmla="*/ 2147483647 w 2223"/>
              <a:gd name="T85" fmla="*/ 2147483647 h 20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223"/>
              <a:gd name="T130" fmla="*/ 0 h 2077"/>
              <a:gd name="T131" fmla="*/ 2223 w 2223"/>
              <a:gd name="T132" fmla="*/ 2077 h 207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223" h="2077">
                <a:moveTo>
                  <a:pt x="2074" y="1167"/>
                </a:moveTo>
                <a:lnTo>
                  <a:pt x="2151" y="1359"/>
                </a:lnTo>
                <a:lnTo>
                  <a:pt x="2197" y="1405"/>
                </a:lnTo>
                <a:lnTo>
                  <a:pt x="2194" y="1452"/>
                </a:lnTo>
                <a:lnTo>
                  <a:pt x="2223" y="1513"/>
                </a:lnTo>
                <a:lnTo>
                  <a:pt x="2205" y="1573"/>
                </a:lnTo>
                <a:lnTo>
                  <a:pt x="2053" y="1700"/>
                </a:lnTo>
                <a:lnTo>
                  <a:pt x="1923" y="1950"/>
                </a:lnTo>
                <a:lnTo>
                  <a:pt x="1917" y="2012"/>
                </a:lnTo>
                <a:lnTo>
                  <a:pt x="1929" y="2067"/>
                </a:lnTo>
                <a:lnTo>
                  <a:pt x="1886" y="2077"/>
                </a:lnTo>
                <a:lnTo>
                  <a:pt x="1822" y="2060"/>
                </a:lnTo>
                <a:lnTo>
                  <a:pt x="1692" y="1961"/>
                </a:lnTo>
                <a:lnTo>
                  <a:pt x="1579" y="1964"/>
                </a:lnTo>
                <a:lnTo>
                  <a:pt x="1505" y="2010"/>
                </a:lnTo>
                <a:lnTo>
                  <a:pt x="1460" y="1979"/>
                </a:lnTo>
                <a:lnTo>
                  <a:pt x="1377" y="1979"/>
                </a:lnTo>
                <a:lnTo>
                  <a:pt x="1337" y="2020"/>
                </a:lnTo>
                <a:lnTo>
                  <a:pt x="1295" y="2042"/>
                </a:lnTo>
                <a:lnTo>
                  <a:pt x="1262" y="2031"/>
                </a:lnTo>
                <a:lnTo>
                  <a:pt x="1155" y="1921"/>
                </a:lnTo>
                <a:lnTo>
                  <a:pt x="1064" y="1951"/>
                </a:lnTo>
                <a:lnTo>
                  <a:pt x="935" y="1889"/>
                </a:lnTo>
                <a:lnTo>
                  <a:pt x="855" y="1767"/>
                </a:lnTo>
                <a:lnTo>
                  <a:pt x="817" y="1746"/>
                </a:lnTo>
                <a:lnTo>
                  <a:pt x="796" y="1752"/>
                </a:lnTo>
                <a:lnTo>
                  <a:pt x="758" y="1721"/>
                </a:lnTo>
                <a:lnTo>
                  <a:pt x="758" y="1654"/>
                </a:lnTo>
                <a:lnTo>
                  <a:pt x="573" y="1599"/>
                </a:lnTo>
                <a:lnTo>
                  <a:pt x="567" y="1624"/>
                </a:lnTo>
                <a:lnTo>
                  <a:pt x="578" y="1650"/>
                </a:lnTo>
                <a:lnTo>
                  <a:pt x="528" y="1681"/>
                </a:lnTo>
                <a:lnTo>
                  <a:pt x="498" y="1667"/>
                </a:lnTo>
                <a:lnTo>
                  <a:pt x="420" y="1586"/>
                </a:lnTo>
                <a:lnTo>
                  <a:pt x="443" y="1541"/>
                </a:lnTo>
                <a:lnTo>
                  <a:pt x="444" y="1528"/>
                </a:lnTo>
                <a:lnTo>
                  <a:pt x="438" y="1521"/>
                </a:lnTo>
                <a:lnTo>
                  <a:pt x="391" y="1511"/>
                </a:lnTo>
                <a:lnTo>
                  <a:pt x="355" y="1458"/>
                </a:lnTo>
                <a:lnTo>
                  <a:pt x="235" y="1437"/>
                </a:lnTo>
                <a:lnTo>
                  <a:pt x="215" y="1394"/>
                </a:lnTo>
                <a:lnTo>
                  <a:pt x="173" y="1369"/>
                </a:lnTo>
                <a:lnTo>
                  <a:pt x="108" y="1430"/>
                </a:lnTo>
                <a:lnTo>
                  <a:pt x="82" y="1411"/>
                </a:lnTo>
                <a:lnTo>
                  <a:pt x="131" y="1221"/>
                </a:lnTo>
                <a:lnTo>
                  <a:pt x="127" y="1203"/>
                </a:lnTo>
                <a:lnTo>
                  <a:pt x="68" y="1121"/>
                </a:lnTo>
                <a:lnTo>
                  <a:pt x="54" y="741"/>
                </a:lnTo>
                <a:lnTo>
                  <a:pt x="0" y="693"/>
                </a:lnTo>
                <a:lnTo>
                  <a:pt x="1" y="664"/>
                </a:lnTo>
                <a:lnTo>
                  <a:pt x="49" y="569"/>
                </a:lnTo>
                <a:lnTo>
                  <a:pt x="63" y="454"/>
                </a:lnTo>
                <a:lnTo>
                  <a:pt x="31" y="350"/>
                </a:lnTo>
                <a:lnTo>
                  <a:pt x="91" y="385"/>
                </a:lnTo>
                <a:lnTo>
                  <a:pt x="106" y="363"/>
                </a:lnTo>
                <a:lnTo>
                  <a:pt x="108" y="332"/>
                </a:lnTo>
                <a:lnTo>
                  <a:pt x="57" y="311"/>
                </a:lnTo>
                <a:lnTo>
                  <a:pt x="92" y="290"/>
                </a:lnTo>
                <a:lnTo>
                  <a:pt x="131" y="280"/>
                </a:lnTo>
                <a:lnTo>
                  <a:pt x="135" y="293"/>
                </a:lnTo>
                <a:lnTo>
                  <a:pt x="183" y="250"/>
                </a:lnTo>
                <a:lnTo>
                  <a:pt x="433" y="186"/>
                </a:lnTo>
                <a:lnTo>
                  <a:pt x="565" y="86"/>
                </a:lnTo>
                <a:lnTo>
                  <a:pt x="928" y="0"/>
                </a:lnTo>
                <a:lnTo>
                  <a:pt x="1003" y="28"/>
                </a:lnTo>
                <a:lnTo>
                  <a:pt x="1031" y="59"/>
                </a:lnTo>
                <a:lnTo>
                  <a:pt x="1025" y="84"/>
                </a:lnTo>
                <a:lnTo>
                  <a:pt x="957" y="39"/>
                </a:lnTo>
                <a:lnTo>
                  <a:pt x="1007" y="191"/>
                </a:lnTo>
                <a:lnTo>
                  <a:pt x="1033" y="203"/>
                </a:lnTo>
                <a:lnTo>
                  <a:pt x="1038" y="189"/>
                </a:lnTo>
                <a:lnTo>
                  <a:pt x="1054" y="175"/>
                </a:lnTo>
                <a:lnTo>
                  <a:pt x="1071" y="188"/>
                </a:lnTo>
                <a:lnTo>
                  <a:pt x="1165" y="163"/>
                </a:lnTo>
                <a:lnTo>
                  <a:pt x="1201" y="141"/>
                </a:lnTo>
                <a:lnTo>
                  <a:pt x="1503" y="201"/>
                </a:lnTo>
                <a:lnTo>
                  <a:pt x="1884" y="155"/>
                </a:lnTo>
                <a:lnTo>
                  <a:pt x="2016" y="228"/>
                </a:lnTo>
                <a:lnTo>
                  <a:pt x="2136" y="679"/>
                </a:lnTo>
                <a:lnTo>
                  <a:pt x="2135" y="749"/>
                </a:lnTo>
                <a:lnTo>
                  <a:pt x="2092" y="817"/>
                </a:lnTo>
                <a:lnTo>
                  <a:pt x="2033" y="854"/>
                </a:lnTo>
                <a:lnTo>
                  <a:pt x="1993" y="907"/>
                </a:lnTo>
                <a:lnTo>
                  <a:pt x="2017" y="950"/>
                </a:lnTo>
                <a:lnTo>
                  <a:pt x="2082" y="1001"/>
                </a:lnTo>
                <a:lnTo>
                  <a:pt x="2074" y="1167"/>
                </a:lnTo>
                <a:close/>
              </a:path>
            </a:pathLst>
          </a:custGeom>
          <a:solidFill>
            <a:srgbClr val="FF0066"/>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923" name="Freeform 179"/>
          <p:cNvSpPr>
            <a:spLocks/>
          </p:cNvSpPr>
          <p:nvPr/>
        </p:nvSpPr>
        <p:spPr bwMode="auto">
          <a:xfrm rot="-350899">
            <a:off x="7561435" y="3484174"/>
            <a:ext cx="820737" cy="769938"/>
          </a:xfrm>
          <a:custGeom>
            <a:avLst/>
            <a:gdLst>
              <a:gd name="T0" fmla="*/ 2147483647 w 2223"/>
              <a:gd name="T1" fmla="*/ 2147483647 h 2077"/>
              <a:gd name="T2" fmla="*/ 2147483647 w 2223"/>
              <a:gd name="T3" fmla="*/ 2147483647 h 2077"/>
              <a:gd name="T4" fmla="*/ 2147483647 w 2223"/>
              <a:gd name="T5" fmla="*/ 2147483647 h 2077"/>
              <a:gd name="T6" fmla="*/ 2147483647 w 2223"/>
              <a:gd name="T7" fmla="*/ 2147483647 h 2077"/>
              <a:gd name="T8" fmla="*/ 2147483647 w 2223"/>
              <a:gd name="T9" fmla="*/ 2147483647 h 2077"/>
              <a:gd name="T10" fmla="*/ 2147483647 w 2223"/>
              <a:gd name="T11" fmla="*/ 2147483647 h 2077"/>
              <a:gd name="T12" fmla="*/ 2147483647 w 2223"/>
              <a:gd name="T13" fmla="*/ 2147483647 h 2077"/>
              <a:gd name="T14" fmla="*/ 2147483647 w 2223"/>
              <a:gd name="T15" fmla="*/ 2147483647 h 2077"/>
              <a:gd name="T16" fmla="*/ 2147483647 w 2223"/>
              <a:gd name="T17" fmla="*/ 2147483647 h 2077"/>
              <a:gd name="T18" fmla="*/ 2147483647 w 2223"/>
              <a:gd name="T19" fmla="*/ 2147483647 h 2077"/>
              <a:gd name="T20" fmla="*/ 2147483647 w 2223"/>
              <a:gd name="T21" fmla="*/ 2147483647 h 2077"/>
              <a:gd name="T22" fmla="*/ 2147483647 w 2223"/>
              <a:gd name="T23" fmla="*/ 2147483647 h 2077"/>
              <a:gd name="T24" fmla="*/ 2147483647 w 2223"/>
              <a:gd name="T25" fmla="*/ 2147483647 h 2077"/>
              <a:gd name="T26" fmla="*/ 2147483647 w 2223"/>
              <a:gd name="T27" fmla="*/ 2147483647 h 2077"/>
              <a:gd name="T28" fmla="*/ 2147483647 w 2223"/>
              <a:gd name="T29" fmla="*/ 2147483647 h 2077"/>
              <a:gd name="T30" fmla="*/ 2147483647 w 2223"/>
              <a:gd name="T31" fmla="*/ 2147483647 h 2077"/>
              <a:gd name="T32" fmla="*/ 2147483647 w 2223"/>
              <a:gd name="T33" fmla="*/ 2147483647 h 2077"/>
              <a:gd name="T34" fmla="*/ 2147483647 w 2223"/>
              <a:gd name="T35" fmla="*/ 2147483647 h 2077"/>
              <a:gd name="T36" fmla="*/ 2147483647 w 2223"/>
              <a:gd name="T37" fmla="*/ 2147483647 h 2077"/>
              <a:gd name="T38" fmla="*/ 2147483647 w 2223"/>
              <a:gd name="T39" fmla="*/ 2147483647 h 2077"/>
              <a:gd name="T40" fmla="*/ 2147483647 w 2223"/>
              <a:gd name="T41" fmla="*/ 2147483647 h 2077"/>
              <a:gd name="T42" fmla="*/ 2147483647 w 2223"/>
              <a:gd name="T43" fmla="*/ 2147483647 h 2077"/>
              <a:gd name="T44" fmla="*/ 2147483647 w 2223"/>
              <a:gd name="T45" fmla="*/ 2147483647 h 2077"/>
              <a:gd name="T46" fmla="*/ 2147483647 w 2223"/>
              <a:gd name="T47" fmla="*/ 2147483647 h 2077"/>
              <a:gd name="T48" fmla="*/ 2147483647 w 2223"/>
              <a:gd name="T49" fmla="*/ 2147483647 h 2077"/>
              <a:gd name="T50" fmla="*/ 2147483647 w 2223"/>
              <a:gd name="T51" fmla="*/ 2147483647 h 2077"/>
              <a:gd name="T52" fmla="*/ 2147483647 w 2223"/>
              <a:gd name="T53" fmla="*/ 2147483647 h 2077"/>
              <a:gd name="T54" fmla="*/ 2147483647 w 2223"/>
              <a:gd name="T55" fmla="*/ 2147483647 h 2077"/>
              <a:gd name="T56" fmla="*/ 2147483647 w 2223"/>
              <a:gd name="T57" fmla="*/ 2147483647 h 2077"/>
              <a:gd name="T58" fmla="*/ 2147483647 w 2223"/>
              <a:gd name="T59" fmla="*/ 2147483647 h 2077"/>
              <a:gd name="T60" fmla="*/ 2147483647 w 2223"/>
              <a:gd name="T61" fmla="*/ 2147483647 h 2077"/>
              <a:gd name="T62" fmla="*/ 2147483647 w 2223"/>
              <a:gd name="T63" fmla="*/ 0 h 2077"/>
              <a:gd name="T64" fmla="*/ 2147483647 w 2223"/>
              <a:gd name="T65" fmla="*/ 2147483647 h 2077"/>
              <a:gd name="T66" fmla="*/ 2147483647 w 2223"/>
              <a:gd name="T67" fmla="*/ 2147483647 h 2077"/>
              <a:gd name="T68" fmla="*/ 2147483647 w 2223"/>
              <a:gd name="T69" fmla="*/ 2147483647 h 2077"/>
              <a:gd name="T70" fmla="*/ 2147483647 w 2223"/>
              <a:gd name="T71" fmla="*/ 2147483647 h 2077"/>
              <a:gd name="T72" fmla="*/ 2147483647 w 2223"/>
              <a:gd name="T73" fmla="*/ 2147483647 h 2077"/>
              <a:gd name="T74" fmla="*/ 2147483647 w 2223"/>
              <a:gd name="T75" fmla="*/ 2147483647 h 2077"/>
              <a:gd name="T76" fmla="*/ 2147483647 w 2223"/>
              <a:gd name="T77" fmla="*/ 2147483647 h 2077"/>
              <a:gd name="T78" fmla="*/ 2147483647 w 2223"/>
              <a:gd name="T79" fmla="*/ 2147483647 h 2077"/>
              <a:gd name="T80" fmla="*/ 2147483647 w 2223"/>
              <a:gd name="T81" fmla="*/ 2147483647 h 2077"/>
              <a:gd name="T82" fmla="*/ 2147483647 w 2223"/>
              <a:gd name="T83" fmla="*/ 2147483647 h 2077"/>
              <a:gd name="T84" fmla="*/ 2147483647 w 2223"/>
              <a:gd name="T85" fmla="*/ 2147483647 h 20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223"/>
              <a:gd name="T130" fmla="*/ 0 h 2077"/>
              <a:gd name="T131" fmla="*/ 2223 w 2223"/>
              <a:gd name="T132" fmla="*/ 2077 h 207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223" h="2077">
                <a:moveTo>
                  <a:pt x="2074" y="1167"/>
                </a:moveTo>
                <a:lnTo>
                  <a:pt x="2151" y="1359"/>
                </a:lnTo>
                <a:lnTo>
                  <a:pt x="2197" y="1405"/>
                </a:lnTo>
                <a:lnTo>
                  <a:pt x="2194" y="1452"/>
                </a:lnTo>
                <a:lnTo>
                  <a:pt x="2223" y="1513"/>
                </a:lnTo>
                <a:lnTo>
                  <a:pt x="2205" y="1573"/>
                </a:lnTo>
                <a:lnTo>
                  <a:pt x="2053" y="1700"/>
                </a:lnTo>
                <a:lnTo>
                  <a:pt x="1923" y="1950"/>
                </a:lnTo>
                <a:lnTo>
                  <a:pt x="1917" y="2012"/>
                </a:lnTo>
                <a:lnTo>
                  <a:pt x="1929" y="2067"/>
                </a:lnTo>
                <a:lnTo>
                  <a:pt x="1886" y="2077"/>
                </a:lnTo>
                <a:lnTo>
                  <a:pt x="1822" y="2060"/>
                </a:lnTo>
                <a:lnTo>
                  <a:pt x="1692" y="1961"/>
                </a:lnTo>
                <a:lnTo>
                  <a:pt x="1579" y="1964"/>
                </a:lnTo>
                <a:lnTo>
                  <a:pt x="1505" y="2010"/>
                </a:lnTo>
                <a:lnTo>
                  <a:pt x="1460" y="1979"/>
                </a:lnTo>
                <a:lnTo>
                  <a:pt x="1377" y="1979"/>
                </a:lnTo>
                <a:lnTo>
                  <a:pt x="1337" y="2020"/>
                </a:lnTo>
                <a:lnTo>
                  <a:pt x="1295" y="2042"/>
                </a:lnTo>
                <a:lnTo>
                  <a:pt x="1262" y="2031"/>
                </a:lnTo>
                <a:lnTo>
                  <a:pt x="1155" y="1921"/>
                </a:lnTo>
                <a:lnTo>
                  <a:pt x="1064" y="1951"/>
                </a:lnTo>
                <a:lnTo>
                  <a:pt x="935" y="1889"/>
                </a:lnTo>
                <a:lnTo>
                  <a:pt x="855" y="1767"/>
                </a:lnTo>
                <a:lnTo>
                  <a:pt x="817" y="1746"/>
                </a:lnTo>
                <a:lnTo>
                  <a:pt x="796" y="1752"/>
                </a:lnTo>
                <a:lnTo>
                  <a:pt x="758" y="1721"/>
                </a:lnTo>
                <a:lnTo>
                  <a:pt x="758" y="1654"/>
                </a:lnTo>
                <a:lnTo>
                  <a:pt x="573" y="1599"/>
                </a:lnTo>
                <a:lnTo>
                  <a:pt x="567" y="1624"/>
                </a:lnTo>
                <a:lnTo>
                  <a:pt x="578" y="1650"/>
                </a:lnTo>
                <a:lnTo>
                  <a:pt x="528" y="1681"/>
                </a:lnTo>
                <a:lnTo>
                  <a:pt x="498" y="1667"/>
                </a:lnTo>
                <a:lnTo>
                  <a:pt x="420" y="1586"/>
                </a:lnTo>
                <a:lnTo>
                  <a:pt x="443" y="1541"/>
                </a:lnTo>
                <a:lnTo>
                  <a:pt x="444" y="1528"/>
                </a:lnTo>
                <a:lnTo>
                  <a:pt x="438" y="1521"/>
                </a:lnTo>
                <a:lnTo>
                  <a:pt x="391" y="1511"/>
                </a:lnTo>
                <a:lnTo>
                  <a:pt x="355" y="1458"/>
                </a:lnTo>
                <a:lnTo>
                  <a:pt x="235" y="1437"/>
                </a:lnTo>
                <a:lnTo>
                  <a:pt x="215" y="1394"/>
                </a:lnTo>
                <a:lnTo>
                  <a:pt x="173" y="1369"/>
                </a:lnTo>
                <a:lnTo>
                  <a:pt x="108" y="1430"/>
                </a:lnTo>
                <a:lnTo>
                  <a:pt x="82" y="1411"/>
                </a:lnTo>
                <a:lnTo>
                  <a:pt x="131" y="1221"/>
                </a:lnTo>
                <a:lnTo>
                  <a:pt x="127" y="1203"/>
                </a:lnTo>
                <a:lnTo>
                  <a:pt x="68" y="1121"/>
                </a:lnTo>
                <a:lnTo>
                  <a:pt x="54" y="741"/>
                </a:lnTo>
                <a:lnTo>
                  <a:pt x="0" y="693"/>
                </a:lnTo>
                <a:lnTo>
                  <a:pt x="1" y="664"/>
                </a:lnTo>
                <a:lnTo>
                  <a:pt x="49" y="569"/>
                </a:lnTo>
                <a:lnTo>
                  <a:pt x="63" y="454"/>
                </a:lnTo>
                <a:lnTo>
                  <a:pt x="31" y="350"/>
                </a:lnTo>
                <a:lnTo>
                  <a:pt x="91" y="385"/>
                </a:lnTo>
                <a:lnTo>
                  <a:pt x="106" y="363"/>
                </a:lnTo>
                <a:lnTo>
                  <a:pt x="108" y="332"/>
                </a:lnTo>
                <a:lnTo>
                  <a:pt x="57" y="311"/>
                </a:lnTo>
                <a:lnTo>
                  <a:pt x="92" y="290"/>
                </a:lnTo>
                <a:lnTo>
                  <a:pt x="131" y="280"/>
                </a:lnTo>
                <a:lnTo>
                  <a:pt x="135" y="293"/>
                </a:lnTo>
                <a:lnTo>
                  <a:pt x="183" y="250"/>
                </a:lnTo>
                <a:lnTo>
                  <a:pt x="433" y="186"/>
                </a:lnTo>
                <a:lnTo>
                  <a:pt x="565" y="86"/>
                </a:lnTo>
                <a:lnTo>
                  <a:pt x="928" y="0"/>
                </a:lnTo>
                <a:lnTo>
                  <a:pt x="1003" y="28"/>
                </a:lnTo>
                <a:lnTo>
                  <a:pt x="1031" y="59"/>
                </a:lnTo>
                <a:lnTo>
                  <a:pt x="1025" y="84"/>
                </a:lnTo>
                <a:lnTo>
                  <a:pt x="957" y="39"/>
                </a:lnTo>
                <a:lnTo>
                  <a:pt x="1007" y="191"/>
                </a:lnTo>
                <a:lnTo>
                  <a:pt x="1033" y="203"/>
                </a:lnTo>
                <a:lnTo>
                  <a:pt x="1038" y="189"/>
                </a:lnTo>
                <a:lnTo>
                  <a:pt x="1054" y="175"/>
                </a:lnTo>
                <a:lnTo>
                  <a:pt x="1071" y="188"/>
                </a:lnTo>
                <a:lnTo>
                  <a:pt x="1165" y="163"/>
                </a:lnTo>
                <a:lnTo>
                  <a:pt x="1201" y="141"/>
                </a:lnTo>
                <a:lnTo>
                  <a:pt x="1503" y="201"/>
                </a:lnTo>
                <a:lnTo>
                  <a:pt x="1884" y="155"/>
                </a:lnTo>
                <a:lnTo>
                  <a:pt x="2016" y="228"/>
                </a:lnTo>
                <a:lnTo>
                  <a:pt x="2136" y="679"/>
                </a:lnTo>
                <a:lnTo>
                  <a:pt x="2135" y="749"/>
                </a:lnTo>
                <a:lnTo>
                  <a:pt x="2092" y="817"/>
                </a:lnTo>
                <a:lnTo>
                  <a:pt x="2033" y="854"/>
                </a:lnTo>
                <a:lnTo>
                  <a:pt x="1993" y="907"/>
                </a:lnTo>
                <a:lnTo>
                  <a:pt x="2017" y="950"/>
                </a:lnTo>
                <a:lnTo>
                  <a:pt x="2082" y="1001"/>
                </a:lnTo>
                <a:lnTo>
                  <a:pt x="2074" y="1167"/>
                </a:lnTo>
              </a:path>
            </a:pathLst>
          </a:custGeom>
          <a:pattFill prst="lgCheck">
            <a:fgClr>
              <a:srgbClr val="0070C0"/>
            </a:fgClr>
            <a:bgClr>
              <a:schemeClr val="bg1"/>
            </a:bgClr>
          </a:pattFill>
          <a:ln w="6350">
            <a:solidFill>
              <a:schemeClr val="tx1"/>
            </a:solidFill>
            <a:round/>
            <a:headEnd/>
            <a:tailEnd/>
          </a:ln>
        </p:spPr>
        <p:txBody>
          <a:bodyPr/>
          <a:lstStyle/>
          <a:p>
            <a:endParaRPr lang="en-US" i="1"/>
          </a:p>
        </p:txBody>
      </p:sp>
      <p:sp>
        <p:nvSpPr>
          <p:cNvPr id="181" name="Freeform 180"/>
          <p:cNvSpPr>
            <a:spLocks/>
          </p:cNvSpPr>
          <p:nvPr/>
        </p:nvSpPr>
        <p:spPr bwMode="auto">
          <a:xfrm rot="21249101">
            <a:off x="8039272" y="2999987"/>
            <a:ext cx="549275" cy="311150"/>
          </a:xfrm>
          <a:custGeom>
            <a:avLst/>
            <a:gdLst>
              <a:gd name="T0" fmla="*/ 0 w 1493"/>
              <a:gd name="T1" fmla="*/ 2147483647 h 838"/>
              <a:gd name="T2" fmla="*/ 2147483647 w 1493"/>
              <a:gd name="T3" fmla="*/ 2147483647 h 838"/>
              <a:gd name="T4" fmla="*/ 2147483647 w 1493"/>
              <a:gd name="T5" fmla="*/ 2147483647 h 838"/>
              <a:gd name="T6" fmla="*/ 2147483647 w 1493"/>
              <a:gd name="T7" fmla="*/ 2147483647 h 838"/>
              <a:gd name="T8" fmla="*/ 2147483647 w 1493"/>
              <a:gd name="T9" fmla="*/ 2147483647 h 838"/>
              <a:gd name="T10" fmla="*/ 2147483647 w 1493"/>
              <a:gd name="T11" fmla="*/ 2147483647 h 838"/>
              <a:gd name="T12" fmla="*/ 2147483647 w 1493"/>
              <a:gd name="T13" fmla="*/ 2147483647 h 838"/>
              <a:gd name="T14" fmla="*/ 2147483647 w 1493"/>
              <a:gd name="T15" fmla="*/ 2147483647 h 838"/>
              <a:gd name="T16" fmla="*/ 2147483647 w 1493"/>
              <a:gd name="T17" fmla="*/ 2147483647 h 838"/>
              <a:gd name="T18" fmla="*/ 2147483647 w 1493"/>
              <a:gd name="T19" fmla="*/ 2147483647 h 838"/>
              <a:gd name="T20" fmla="*/ 2147483647 w 1493"/>
              <a:gd name="T21" fmla="*/ 2147483647 h 838"/>
              <a:gd name="T22" fmla="*/ 2147483647 w 1493"/>
              <a:gd name="T23" fmla="*/ 2147483647 h 838"/>
              <a:gd name="T24" fmla="*/ 2147483647 w 1493"/>
              <a:gd name="T25" fmla="*/ 2147483647 h 838"/>
              <a:gd name="T26" fmla="*/ 2147483647 w 1493"/>
              <a:gd name="T27" fmla="*/ 2147483647 h 838"/>
              <a:gd name="T28" fmla="*/ 2147483647 w 1493"/>
              <a:gd name="T29" fmla="*/ 2147483647 h 838"/>
              <a:gd name="T30" fmla="*/ 2147483647 w 1493"/>
              <a:gd name="T31" fmla="*/ 2147483647 h 838"/>
              <a:gd name="T32" fmla="*/ 2147483647 w 1493"/>
              <a:gd name="T33" fmla="*/ 2147483647 h 838"/>
              <a:gd name="T34" fmla="*/ 2147483647 w 1493"/>
              <a:gd name="T35" fmla="*/ 2147483647 h 838"/>
              <a:gd name="T36" fmla="*/ 2147483647 w 1493"/>
              <a:gd name="T37" fmla="*/ 2147483647 h 838"/>
              <a:gd name="T38" fmla="*/ 2147483647 w 1493"/>
              <a:gd name="T39" fmla="*/ 2147483647 h 838"/>
              <a:gd name="T40" fmla="*/ 2147483647 w 1493"/>
              <a:gd name="T41" fmla="*/ 2147483647 h 838"/>
              <a:gd name="T42" fmla="*/ 2147483647 w 1493"/>
              <a:gd name="T43" fmla="*/ 2147483647 h 838"/>
              <a:gd name="T44" fmla="*/ 2147483647 w 1493"/>
              <a:gd name="T45" fmla="*/ 2147483647 h 838"/>
              <a:gd name="T46" fmla="*/ 2147483647 w 1493"/>
              <a:gd name="T47" fmla="*/ 2147483647 h 838"/>
              <a:gd name="T48" fmla="*/ 2147483647 w 1493"/>
              <a:gd name="T49" fmla="*/ 2147483647 h 838"/>
              <a:gd name="T50" fmla="*/ 2147483647 w 1493"/>
              <a:gd name="T51" fmla="*/ 2147483647 h 838"/>
              <a:gd name="T52" fmla="*/ 2147483647 w 1493"/>
              <a:gd name="T53" fmla="*/ 2147483647 h 838"/>
              <a:gd name="T54" fmla="*/ 2147483647 w 1493"/>
              <a:gd name="T55" fmla="*/ 2147483647 h 838"/>
              <a:gd name="T56" fmla="*/ 2147483647 w 1493"/>
              <a:gd name="T57" fmla="*/ 2147483647 h 838"/>
              <a:gd name="T58" fmla="*/ 2147483647 w 1493"/>
              <a:gd name="T59" fmla="*/ 2147483647 h 838"/>
              <a:gd name="T60" fmla="*/ 2147483647 w 1493"/>
              <a:gd name="T61" fmla="*/ 2147483647 h 838"/>
              <a:gd name="T62" fmla="*/ 2147483647 w 1493"/>
              <a:gd name="T63" fmla="*/ 2147483647 h 838"/>
              <a:gd name="T64" fmla="*/ 2147483647 w 1493"/>
              <a:gd name="T65" fmla="*/ 2147483647 h 838"/>
              <a:gd name="T66" fmla="*/ 2147483647 w 1493"/>
              <a:gd name="T67" fmla="*/ 2147483647 h 838"/>
              <a:gd name="T68" fmla="*/ 2147483647 w 1493"/>
              <a:gd name="T69" fmla="*/ 2147483647 h 838"/>
              <a:gd name="T70" fmla="*/ 2147483647 w 1493"/>
              <a:gd name="T71" fmla="*/ 2147483647 h 838"/>
              <a:gd name="T72" fmla="*/ 2147483647 w 1493"/>
              <a:gd name="T73" fmla="*/ 2147483647 h 83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493"/>
              <a:gd name="T112" fmla="*/ 0 h 838"/>
              <a:gd name="T113" fmla="*/ 1493 w 1493"/>
              <a:gd name="T114" fmla="*/ 838 h 83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493" h="838">
                <a:moveTo>
                  <a:pt x="12" y="739"/>
                </a:moveTo>
                <a:lnTo>
                  <a:pt x="0" y="698"/>
                </a:lnTo>
                <a:lnTo>
                  <a:pt x="15" y="513"/>
                </a:lnTo>
                <a:lnTo>
                  <a:pt x="68" y="412"/>
                </a:lnTo>
                <a:lnTo>
                  <a:pt x="89" y="309"/>
                </a:lnTo>
                <a:lnTo>
                  <a:pt x="145" y="214"/>
                </a:lnTo>
                <a:lnTo>
                  <a:pt x="177" y="188"/>
                </a:lnTo>
                <a:lnTo>
                  <a:pt x="297" y="145"/>
                </a:lnTo>
                <a:lnTo>
                  <a:pt x="400" y="265"/>
                </a:lnTo>
                <a:lnTo>
                  <a:pt x="422" y="328"/>
                </a:lnTo>
                <a:lnTo>
                  <a:pt x="426" y="288"/>
                </a:lnTo>
                <a:lnTo>
                  <a:pt x="446" y="347"/>
                </a:lnTo>
                <a:lnTo>
                  <a:pt x="470" y="375"/>
                </a:lnTo>
                <a:lnTo>
                  <a:pt x="531" y="404"/>
                </a:lnTo>
                <a:lnTo>
                  <a:pt x="550" y="403"/>
                </a:lnTo>
                <a:lnTo>
                  <a:pt x="605" y="375"/>
                </a:lnTo>
                <a:lnTo>
                  <a:pt x="608" y="396"/>
                </a:lnTo>
                <a:lnTo>
                  <a:pt x="625" y="416"/>
                </a:lnTo>
                <a:lnTo>
                  <a:pt x="629" y="362"/>
                </a:lnTo>
                <a:lnTo>
                  <a:pt x="660" y="311"/>
                </a:lnTo>
                <a:lnTo>
                  <a:pt x="649" y="85"/>
                </a:lnTo>
                <a:lnTo>
                  <a:pt x="669" y="64"/>
                </a:lnTo>
                <a:lnTo>
                  <a:pt x="697" y="57"/>
                </a:lnTo>
                <a:lnTo>
                  <a:pt x="740" y="19"/>
                </a:lnTo>
                <a:lnTo>
                  <a:pt x="830" y="0"/>
                </a:lnTo>
                <a:lnTo>
                  <a:pt x="889" y="8"/>
                </a:lnTo>
                <a:lnTo>
                  <a:pt x="936" y="40"/>
                </a:lnTo>
                <a:lnTo>
                  <a:pt x="993" y="57"/>
                </a:lnTo>
                <a:lnTo>
                  <a:pt x="1014" y="87"/>
                </a:lnTo>
                <a:lnTo>
                  <a:pt x="1097" y="149"/>
                </a:lnTo>
                <a:lnTo>
                  <a:pt x="1126" y="148"/>
                </a:lnTo>
                <a:lnTo>
                  <a:pt x="1151" y="133"/>
                </a:lnTo>
                <a:lnTo>
                  <a:pt x="1207" y="120"/>
                </a:lnTo>
                <a:lnTo>
                  <a:pt x="1269" y="132"/>
                </a:lnTo>
                <a:lnTo>
                  <a:pt x="1308" y="176"/>
                </a:lnTo>
                <a:lnTo>
                  <a:pt x="1335" y="190"/>
                </a:lnTo>
                <a:lnTo>
                  <a:pt x="1353" y="214"/>
                </a:lnTo>
                <a:lnTo>
                  <a:pt x="1360" y="240"/>
                </a:lnTo>
                <a:lnTo>
                  <a:pt x="1342" y="356"/>
                </a:lnTo>
                <a:lnTo>
                  <a:pt x="1372" y="363"/>
                </a:lnTo>
                <a:lnTo>
                  <a:pt x="1398" y="377"/>
                </a:lnTo>
                <a:lnTo>
                  <a:pt x="1401" y="405"/>
                </a:lnTo>
                <a:lnTo>
                  <a:pt x="1485" y="532"/>
                </a:lnTo>
                <a:lnTo>
                  <a:pt x="1493" y="622"/>
                </a:lnTo>
                <a:lnTo>
                  <a:pt x="1455" y="627"/>
                </a:lnTo>
                <a:lnTo>
                  <a:pt x="1393" y="694"/>
                </a:lnTo>
                <a:lnTo>
                  <a:pt x="1389" y="725"/>
                </a:lnTo>
                <a:lnTo>
                  <a:pt x="1356" y="777"/>
                </a:lnTo>
                <a:lnTo>
                  <a:pt x="1328" y="785"/>
                </a:lnTo>
                <a:lnTo>
                  <a:pt x="1268" y="768"/>
                </a:lnTo>
                <a:lnTo>
                  <a:pt x="1245" y="788"/>
                </a:lnTo>
                <a:lnTo>
                  <a:pt x="1241" y="818"/>
                </a:lnTo>
                <a:lnTo>
                  <a:pt x="1217" y="838"/>
                </a:lnTo>
                <a:lnTo>
                  <a:pt x="1131" y="811"/>
                </a:lnTo>
                <a:lnTo>
                  <a:pt x="1055" y="733"/>
                </a:lnTo>
                <a:lnTo>
                  <a:pt x="953" y="674"/>
                </a:lnTo>
                <a:lnTo>
                  <a:pt x="894" y="680"/>
                </a:lnTo>
                <a:lnTo>
                  <a:pt x="865" y="673"/>
                </a:lnTo>
                <a:lnTo>
                  <a:pt x="822" y="592"/>
                </a:lnTo>
                <a:lnTo>
                  <a:pt x="800" y="573"/>
                </a:lnTo>
                <a:lnTo>
                  <a:pt x="772" y="584"/>
                </a:lnTo>
                <a:lnTo>
                  <a:pt x="733" y="630"/>
                </a:lnTo>
                <a:lnTo>
                  <a:pt x="676" y="647"/>
                </a:lnTo>
                <a:lnTo>
                  <a:pt x="561" y="610"/>
                </a:lnTo>
                <a:lnTo>
                  <a:pt x="473" y="608"/>
                </a:lnTo>
                <a:lnTo>
                  <a:pt x="445" y="617"/>
                </a:lnTo>
                <a:lnTo>
                  <a:pt x="418" y="610"/>
                </a:lnTo>
                <a:lnTo>
                  <a:pt x="391" y="624"/>
                </a:lnTo>
                <a:lnTo>
                  <a:pt x="360" y="625"/>
                </a:lnTo>
                <a:lnTo>
                  <a:pt x="333" y="611"/>
                </a:lnTo>
                <a:lnTo>
                  <a:pt x="244" y="614"/>
                </a:lnTo>
                <a:lnTo>
                  <a:pt x="107" y="676"/>
                </a:lnTo>
                <a:lnTo>
                  <a:pt x="76" y="728"/>
                </a:lnTo>
                <a:lnTo>
                  <a:pt x="50" y="745"/>
                </a:lnTo>
                <a:lnTo>
                  <a:pt x="12" y="739"/>
                </a:lnTo>
                <a:close/>
              </a:path>
            </a:pathLst>
          </a:custGeom>
          <a:solidFill>
            <a:srgbClr val="DDDDDD"/>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925" name="Freeform 181"/>
          <p:cNvSpPr>
            <a:spLocks/>
          </p:cNvSpPr>
          <p:nvPr/>
        </p:nvSpPr>
        <p:spPr bwMode="auto">
          <a:xfrm rot="-350899">
            <a:off x="8039272" y="2999987"/>
            <a:ext cx="549275" cy="311150"/>
          </a:xfrm>
          <a:custGeom>
            <a:avLst/>
            <a:gdLst>
              <a:gd name="T0" fmla="*/ 0 w 1493"/>
              <a:gd name="T1" fmla="*/ 2147483647 h 838"/>
              <a:gd name="T2" fmla="*/ 2147483647 w 1493"/>
              <a:gd name="T3" fmla="*/ 2147483647 h 838"/>
              <a:gd name="T4" fmla="*/ 2147483647 w 1493"/>
              <a:gd name="T5" fmla="*/ 2147483647 h 838"/>
              <a:gd name="T6" fmla="*/ 2147483647 w 1493"/>
              <a:gd name="T7" fmla="*/ 2147483647 h 838"/>
              <a:gd name="T8" fmla="*/ 2147483647 w 1493"/>
              <a:gd name="T9" fmla="*/ 2147483647 h 838"/>
              <a:gd name="T10" fmla="*/ 2147483647 w 1493"/>
              <a:gd name="T11" fmla="*/ 2147483647 h 838"/>
              <a:gd name="T12" fmla="*/ 2147483647 w 1493"/>
              <a:gd name="T13" fmla="*/ 2147483647 h 838"/>
              <a:gd name="T14" fmla="*/ 2147483647 w 1493"/>
              <a:gd name="T15" fmla="*/ 2147483647 h 838"/>
              <a:gd name="T16" fmla="*/ 2147483647 w 1493"/>
              <a:gd name="T17" fmla="*/ 2147483647 h 838"/>
              <a:gd name="T18" fmla="*/ 2147483647 w 1493"/>
              <a:gd name="T19" fmla="*/ 2147483647 h 838"/>
              <a:gd name="T20" fmla="*/ 2147483647 w 1493"/>
              <a:gd name="T21" fmla="*/ 2147483647 h 838"/>
              <a:gd name="T22" fmla="*/ 2147483647 w 1493"/>
              <a:gd name="T23" fmla="*/ 2147483647 h 838"/>
              <a:gd name="T24" fmla="*/ 2147483647 w 1493"/>
              <a:gd name="T25" fmla="*/ 2147483647 h 838"/>
              <a:gd name="T26" fmla="*/ 2147483647 w 1493"/>
              <a:gd name="T27" fmla="*/ 2147483647 h 838"/>
              <a:gd name="T28" fmla="*/ 2147483647 w 1493"/>
              <a:gd name="T29" fmla="*/ 2147483647 h 838"/>
              <a:gd name="T30" fmla="*/ 2147483647 w 1493"/>
              <a:gd name="T31" fmla="*/ 2147483647 h 838"/>
              <a:gd name="T32" fmla="*/ 2147483647 w 1493"/>
              <a:gd name="T33" fmla="*/ 2147483647 h 838"/>
              <a:gd name="T34" fmla="*/ 2147483647 w 1493"/>
              <a:gd name="T35" fmla="*/ 2147483647 h 838"/>
              <a:gd name="T36" fmla="*/ 2147483647 w 1493"/>
              <a:gd name="T37" fmla="*/ 2147483647 h 838"/>
              <a:gd name="T38" fmla="*/ 2147483647 w 1493"/>
              <a:gd name="T39" fmla="*/ 2147483647 h 838"/>
              <a:gd name="T40" fmla="*/ 2147483647 w 1493"/>
              <a:gd name="T41" fmla="*/ 2147483647 h 838"/>
              <a:gd name="T42" fmla="*/ 2147483647 w 1493"/>
              <a:gd name="T43" fmla="*/ 2147483647 h 838"/>
              <a:gd name="T44" fmla="*/ 2147483647 w 1493"/>
              <a:gd name="T45" fmla="*/ 2147483647 h 838"/>
              <a:gd name="T46" fmla="*/ 2147483647 w 1493"/>
              <a:gd name="T47" fmla="*/ 2147483647 h 838"/>
              <a:gd name="T48" fmla="*/ 2147483647 w 1493"/>
              <a:gd name="T49" fmla="*/ 2147483647 h 838"/>
              <a:gd name="T50" fmla="*/ 2147483647 w 1493"/>
              <a:gd name="T51" fmla="*/ 2147483647 h 838"/>
              <a:gd name="T52" fmla="*/ 2147483647 w 1493"/>
              <a:gd name="T53" fmla="*/ 2147483647 h 838"/>
              <a:gd name="T54" fmla="*/ 2147483647 w 1493"/>
              <a:gd name="T55" fmla="*/ 2147483647 h 838"/>
              <a:gd name="T56" fmla="*/ 2147483647 w 1493"/>
              <a:gd name="T57" fmla="*/ 2147483647 h 838"/>
              <a:gd name="T58" fmla="*/ 2147483647 w 1493"/>
              <a:gd name="T59" fmla="*/ 2147483647 h 838"/>
              <a:gd name="T60" fmla="*/ 2147483647 w 1493"/>
              <a:gd name="T61" fmla="*/ 2147483647 h 838"/>
              <a:gd name="T62" fmla="*/ 2147483647 w 1493"/>
              <a:gd name="T63" fmla="*/ 2147483647 h 838"/>
              <a:gd name="T64" fmla="*/ 2147483647 w 1493"/>
              <a:gd name="T65" fmla="*/ 2147483647 h 838"/>
              <a:gd name="T66" fmla="*/ 2147483647 w 1493"/>
              <a:gd name="T67" fmla="*/ 2147483647 h 838"/>
              <a:gd name="T68" fmla="*/ 2147483647 w 1493"/>
              <a:gd name="T69" fmla="*/ 2147483647 h 838"/>
              <a:gd name="T70" fmla="*/ 2147483647 w 1493"/>
              <a:gd name="T71" fmla="*/ 2147483647 h 838"/>
              <a:gd name="T72" fmla="*/ 2147483647 w 1493"/>
              <a:gd name="T73" fmla="*/ 2147483647 h 83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493"/>
              <a:gd name="T112" fmla="*/ 0 h 838"/>
              <a:gd name="T113" fmla="*/ 1493 w 1493"/>
              <a:gd name="T114" fmla="*/ 838 h 83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493" h="838">
                <a:moveTo>
                  <a:pt x="12" y="739"/>
                </a:moveTo>
                <a:lnTo>
                  <a:pt x="0" y="698"/>
                </a:lnTo>
                <a:lnTo>
                  <a:pt x="15" y="513"/>
                </a:lnTo>
                <a:lnTo>
                  <a:pt x="68" y="412"/>
                </a:lnTo>
                <a:lnTo>
                  <a:pt x="89" y="309"/>
                </a:lnTo>
                <a:lnTo>
                  <a:pt x="145" y="214"/>
                </a:lnTo>
                <a:lnTo>
                  <a:pt x="177" y="188"/>
                </a:lnTo>
                <a:lnTo>
                  <a:pt x="297" y="145"/>
                </a:lnTo>
                <a:lnTo>
                  <a:pt x="400" y="265"/>
                </a:lnTo>
                <a:lnTo>
                  <a:pt x="422" y="328"/>
                </a:lnTo>
                <a:lnTo>
                  <a:pt x="426" y="288"/>
                </a:lnTo>
                <a:lnTo>
                  <a:pt x="446" y="347"/>
                </a:lnTo>
                <a:lnTo>
                  <a:pt x="470" y="375"/>
                </a:lnTo>
                <a:lnTo>
                  <a:pt x="531" y="404"/>
                </a:lnTo>
                <a:lnTo>
                  <a:pt x="550" y="403"/>
                </a:lnTo>
                <a:lnTo>
                  <a:pt x="605" y="375"/>
                </a:lnTo>
                <a:lnTo>
                  <a:pt x="608" y="396"/>
                </a:lnTo>
                <a:lnTo>
                  <a:pt x="625" y="416"/>
                </a:lnTo>
                <a:lnTo>
                  <a:pt x="629" y="362"/>
                </a:lnTo>
                <a:lnTo>
                  <a:pt x="660" y="311"/>
                </a:lnTo>
                <a:lnTo>
                  <a:pt x="649" y="85"/>
                </a:lnTo>
                <a:lnTo>
                  <a:pt x="669" y="64"/>
                </a:lnTo>
                <a:lnTo>
                  <a:pt x="697" y="57"/>
                </a:lnTo>
                <a:lnTo>
                  <a:pt x="740" y="19"/>
                </a:lnTo>
                <a:lnTo>
                  <a:pt x="830" y="0"/>
                </a:lnTo>
                <a:lnTo>
                  <a:pt x="889" y="8"/>
                </a:lnTo>
                <a:lnTo>
                  <a:pt x="936" y="40"/>
                </a:lnTo>
                <a:lnTo>
                  <a:pt x="993" y="57"/>
                </a:lnTo>
                <a:lnTo>
                  <a:pt x="1014" y="87"/>
                </a:lnTo>
                <a:lnTo>
                  <a:pt x="1097" y="149"/>
                </a:lnTo>
                <a:lnTo>
                  <a:pt x="1126" y="148"/>
                </a:lnTo>
                <a:lnTo>
                  <a:pt x="1151" y="133"/>
                </a:lnTo>
                <a:lnTo>
                  <a:pt x="1207" y="120"/>
                </a:lnTo>
                <a:lnTo>
                  <a:pt x="1269" y="132"/>
                </a:lnTo>
                <a:lnTo>
                  <a:pt x="1308" y="176"/>
                </a:lnTo>
                <a:lnTo>
                  <a:pt x="1335" y="190"/>
                </a:lnTo>
                <a:lnTo>
                  <a:pt x="1353" y="214"/>
                </a:lnTo>
                <a:lnTo>
                  <a:pt x="1360" y="240"/>
                </a:lnTo>
                <a:lnTo>
                  <a:pt x="1342" y="356"/>
                </a:lnTo>
                <a:lnTo>
                  <a:pt x="1372" y="363"/>
                </a:lnTo>
                <a:lnTo>
                  <a:pt x="1398" y="377"/>
                </a:lnTo>
                <a:lnTo>
                  <a:pt x="1401" y="405"/>
                </a:lnTo>
                <a:lnTo>
                  <a:pt x="1485" y="532"/>
                </a:lnTo>
                <a:lnTo>
                  <a:pt x="1493" y="622"/>
                </a:lnTo>
                <a:lnTo>
                  <a:pt x="1455" y="627"/>
                </a:lnTo>
                <a:lnTo>
                  <a:pt x="1393" y="694"/>
                </a:lnTo>
                <a:lnTo>
                  <a:pt x="1389" y="725"/>
                </a:lnTo>
                <a:lnTo>
                  <a:pt x="1356" y="777"/>
                </a:lnTo>
                <a:lnTo>
                  <a:pt x="1328" y="785"/>
                </a:lnTo>
                <a:lnTo>
                  <a:pt x="1268" y="768"/>
                </a:lnTo>
                <a:lnTo>
                  <a:pt x="1245" y="788"/>
                </a:lnTo>
                <a:lnTo>
                  <a:pt x="1241" y="818"/>
                </a:lnTo>
                <a:lnTo>
                  <a:pt x="1217" y="838"/>
                </a:lnTo>
                <a:lnTo>
                  <a:pt x="1131" y="811"/>
                </a:lnTo>
                <a:lnTo>
                  <a:pt x="1055" y="733"/>
                </a:lnTo>
                <a:lnTo>
                  <a:pt x="953" y="674"/>
                </a:lnTo>
                <a:lnTo>
                  <a:pt x="894" y="680"/>
                </a:lnTo>
                <a:lnTo>
                  <a:pt x="865" y="673"/>
                </a:lnTo>
                <a:lnTo>
                  <a:pt x="822" y="592"/>
                </a:lnTo>
                <a:lnTo>
                  <a:pt x="800" y="573"/>
                </a:lnTo>
                <a:lnTo>
                  <a:pt x="772" y="584"/>
                </a:lnTo>
                <a:lnTo>
                  <a:pt x="733" y="630"/>
                </a:lnTo>
                <a:lnTo>
                  <a:pt x="676" y="647"/>
                </a:lnTo>
                <a:lnTo>
                  <a:pt x="561" y="610"/>
                </a:lnTo>
                <a:lnTo>
                  <a:pt x="473" y="608"/>
                </a:lnTo>
                <a:lnTo>
                  <a:pt x="445" y="617"/>
                </a:lnTo>
                <a:lnTo>
                  <a:pt x="418" y="610"/>
                </a:lnTo>
                <a:lnTo>
                  <a:pt x="391" y="624"/>
                </a:lnTo>
                <a:lnTo>
                  <a:pt x="360" y="625"/>
                </a:lnTo>
                <a:lnTo>
                  <a:pt x="333" y="611"/>
                </a:lnTo>
                <a:lnTo>
                  <a:pt x="244" y="614"/>
                </a:lnTo>
                <a:lnTo>
                  <a:pt x="107" y="676"/>
                </a:lnTo>
                <a:lnTo>
                  <a:pt x="76" y="728"/>
                </a:lnTo>
                <a:lnTo>
                  <a:pt x="50" y="745"/>
                </a:lnTo>
                <a:lnTo>
                  <a:pt x="12" y="739"/>
                </a:lnTo>
              </a:path>
            </a:pathLst>
          </a:custGeom>
          <a:solidFill>
            <a:schemeClr val="tx2">
              <a:lumMod val="40000"/>
              <a:lumOff val="60000"/>
            </a:schemeClr>
          </a:solidFill>
          <a:ln w="9525">
            <a:solidFill>
              <a:schemeClr val="tx1"/>
            </a:solidFill>
            <a:round/>
            <a:headEnd/>
            <a:tailEnd/>
          </a:ln>
        </p:spPr>
        <p:txBody>
          <a:bodyPr/>
          <a:lstStyle/>
          <a:p>
            <a:endParaRPr lang="en-US" i="1"/>
          </a:p>
        </p:txBody>
      </p:sp>
      <p:sp>
        <p:nvSpPr>
          <p:cNvPr id="183" name="Freeform 182" descr="Large grid"/>
          <p:cNvSpPr>
            <a:spLocks/>
          </p:cNvSpPr>
          <p:nvPr/>
        </p:nvSpPr>
        <p:spPr bwMode="auto">
          <a:xfrm rot="21249101">
            <a:off x="7582072" y="3449249"/>
            <a:ext cx="30163" cy="38100"/>
          </a:xfrm>
          <a:custGeom>
            <a:avLst/>
            <a:gdLst>
              <a:gd name="T0" fmla="*/ 2147483647 w 80"/>
              <a:gd name="T1" fmla="*/ 2147483647 h 101"/>
              <a:gd name="T2" fmla="*/ 2147483647 w 80"/>
              <a:gd name="T3" fmla="*/ 2147483647 h 101"/>
              <a:gd name="T4" fmla="*/ 2147483647 w 80"/>
              <a:gd name="T5" fmla="*/ 2147483647 h 101"/>
              <a:gd name="T6" fmla="*/ 2147483647 w 80"/>
              <a:gd name="T7" fmla="*/ 0 h 101"/>
              <a:gd name="T8" fmla="*/ 0 w 80"/>
              <a:gd name="T9" fmla="*/ 2147483647 h 101"/>
              <a:gd name="T10" fmla="*/ 2147483647 w 80"/>
              <a:gd name="T11" fmla="*/ 2147483647 h 101"/>
              <a:gd name="T12" fmla="*/ 2147483647 w 80"/>
              <a:gd name="T13" fmla="*/ 2147483647 h 101"/>
              <a:gd name="T14" fmla="*/ 2147483647 w 80"/>
              <a:gd name="T15" fmla="*/ 2147483647 h 101"/>
              <a:gd name="T16" fmla="*/ 0 60000 65536"/>
              <a:gd name="T17" fmla="*/ 0 60000 65536"/>
              <a:gd name="T18" fmla="*/ 0 60000 65536"/>
              <a:gd name="T19" fmla="*/ 0 60000 65536"/>
              <a:gd name="T20" fmla="*/ 0 60000 65536"/>
              <a:gd name="T21" fmla="*/ 0 60000 65536"/>
              <a:gd name="T22" fmla="*/ 0 60000 65536"/>
              <a:gd name="T23" fmla="*/ 0 60000 65536"/>
              <a:gd name="T24" fmla="*/ 0 w 80"/>
              <a:gd name="T25" fmla="*/ 0 h 101"/>
              <a:gd name="T26" fmla="*/ 80 w 80"/>
              <a:gd name="T27" fmla="*/ 101 h 1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0" h="101">
                <a:moveTo>
                  <a:pt x="80" y="101"/>
                </a:moveTo>
                <a:lnTo>
                  <a:pt x="72" y="44"/>
                </a:lnTo>
                <a:lnTo>
                  <a:pt x="43" y="14"/>
                </a:lnTo>
                <a:lnTo>
                  <a:pt x="16" y="0"/>
                </a:lnTo>
                <a:lnTo>
                  <a:pt x="0" y="64"/>
                </a:lnTo>
                <a:lnTo>
                  <a:pt x="16" y="85"/>
                </a:lnTo>
                <a:lnTo>
                  <a:pt x="40" y="97"/>
                </a:lnTo>
                <a:lnTo>
                  <a:pt x="80" y="101"/>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927" name="Freeform 183" descr="Large grid"/>
          <p:cNvSpPr>
            <a:spLocks/>
          </p:cNvSpPr>
          <p:nvPr/>
        </p:nvSpPr>
        <p:spPr bwMode="auto">
          <a:xfrm rot="-350899">
            <a:off x="7582072" y="3449249"/>
            <a:ext cx="30163" cy="38100"/>
          </a:xfrm>
          <a:custGeom>
            <a:avLst/>
            <a:gdLst>
              <a:gd name="T0" fmla="*/ 2147483647 w 80"/>
              <a:gd name="T1" fmla="*/ 2147483647 h 101"/>
              <a:gd name="T2" fmla="*/ 2147483647 w 80"/>
              <a:gd name="T3" fmla="*/ 2147483647 h 101"/>
              <a:gd name="T4" fmla="*/ 2147483647 w 80"/>
              <a:gd name="T5" fmla="*/ 2147483647 h 101"/>
              <a:gd name="T6" fmla="*/ 2147483647 w 80"/>
              <a:gd name="T7" fmla="*/ 0 h 101"/>
              <a:gd name="T8" fmla="*/ 0 w 80"/>
              <a:gd name="T9" fmla="*/ 2147483647 h 101"/>
              <a:gd name="T10" fmla="*/ 2147483647 w 80"/>
              <a:gd name="T11" fmla="*/ 2147483647 h 101"/>
              <a:gd name="T12" fmla="*/ 2147483647 w 80"/>
              <a:gd name="T13" fmla="*/ 2147483647 h 101"/>
              <a:gd name="T14" fmla="*/ 2147483647 w 80"/>
              <a:gd name="T15" fmla="*/ 2147483647 h 101"/>
              <a:gd name="T16" fmla="*/ 0 60000 65536"/>
              <a:gd name="T17" fmla="*/ 0 60000 65536"/>
              <a:gd name="T18" fmla="*/ 0 60000 65536"/>
              <a:gd name="T19" fmla="*/ 0 60000 65536"/>
              <a:gd name="T20" fmla="*/ 0 60000 65536"/>
              <a:gd name="T21" fmla="*/ 0 60000 65536"/>
              <a:gd name="T22" fmla="*/ 0 60000 65536"/>
              <a:gd name="T23" fmla="*/ 0 60000 65536"/>
              <a:gd name="T24" fmla="*/ 0 w 80"/>
              <a:gd name="T25" fmla="*/ 0 h 101"/>
              <a:gd name="T26" fmla="*/ 80 w 80"/>
              <a:gd name="T27" fmla="*/ 101 h 1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0" h="101">
                <a:moveTo>
                  <a:pt x="80" y="101"/>
                </a:moveTo>
                <a:lnTo>
                  <a:pt x="72" y="44"/>
                </a:lnTo>
                <a:lnTo>
                  <a:pt x="43" y="14"/>
                </a:lnTo>
                <a:lnTo>
                  <a:pt x="16" y="0"/>
                </a:lnTo>
                <a:lnTo>
                  <a:pt x="0" y="64"/>
                </a:lnTo>
                <a:lnTo>
                  <a:pt x="16" y="85"/>
                </a:lnTo>
                <a:lnTo>
                  <a:pt x="40" y="97"/>
                </a:lnTo>
                <a:lnTo>
                  <a:pt x="80" y="101"/>
                </a:lnTo>
              </a:path>
            </a:pathLst>
          </a:custGeom>
          <a:solidFill>
            <a:srgbClr val="0070C0"/>
          </a:solidFill>
          <a:ln w="9525">
            <a:solidFill>
              <a:schemeClr val="tx1"/>
            </a:solidFill>
            <a:round/>
            <a:headEnd/>
            <a:tailEnd/>
          </a:ln>
        </p:spPr>
        <p:txBody>
          <a:bodyPr/>
          <a:lstStyle/>
          <a:p>
            <a:endParaRPr lang="en-US" i="1"/>
          </a:p>
        </p:txBody>
      </p:sp>
      <p:sp>
        <p:nvSpPr>
          <p:cNvPr id="185" name="Freeform 184" descr="Large grid"/>
          <p:cNvSpPr>
            <a:spLocks/>
          </p:cNvSpPr>
          <p:nvPr/>
        </p:nvSpPr>
        <p:spPr bwMode="auto">
          <a:xfrm rot="21249101">
            <a:off x="7367760" y="3495287"/>
            <a:ext cx="28575" cy="52387"/>
          </a:xfrm>
          <a:custGeom>
            <a:avLst/>
            <a:gdLst>
              <a:gd name="T0" fmla="*/ 2147483647 w 75"/>
              <a:gd name="T1" fmla="*/ 2147483647 h 141"/>
              <a:gd name="T2" fmla="*/ 2147483647 w 75"/>
              <a:gd name="T3" fmla="*/ 0 h 141"/>
              <a:gd name="T4" fmla="*/ 2147483647 w 75"/>
              <a:gd name="T5" fmla="*/ 2147483647 h 141"/>
              <a:gd name="T6" fmla="*/ 2147483647 w 75"/>
              <a:gd name="T7" fmla="*/ 2147483647 h 141"/>
              <a:gd name="T8" fmla="*/ 2147483647 w 75"/>
              <a:gd name="T9" fmla="*/ 2147483647 h 141"/>
              <a:gd name="T10" fmla="*/ 2147483647 w 75"/>
              <a:gd name="T11" fmla="*/ 2147483647 h 141"/>
              <a:gd name="T12" fmla="*/ 2147483647 w 75"/>
              <a:gd name="T13" fmla="*/ 2147483647 h 141"/>
              <a:gd name="T14" fmla="*/ 2147483647 w 75"/>
              <a:gd name="T15" fmla="*/ 2147483647 h 141"/>
              <a:gd name="T16" fmla="*/ 2147483647 w 75"/>
              <a:gd name="T17" fmla="*/ 2147483647 h 141"/>
              <a:gd name="T18" fmla="*/ 2147483647 w 75"/>
              <a:gd name="T19" fmla="*/ 2147483647 h 141"/>
              <a:gd name="T20" fmla="*/ 2147483647 w 75"/>
              <a:gd name="T21" fmla="*/ 2147483647 h 141"/>
              <a:gd name="T22" fmla="*/ 2147483647 w 75"/>
              <a:gd name="T23" fmla="*/ 2147483647 h 141"/>
              <a:gd name="T24" fmla="*/ 2147483647 w 75"/>
              <a:gd name="T25" fmla="*/ 2147483647 h 141"/>
              <a:gd name="T26" fmla="*/ 0 w 75"/>
              <a:gd name="T27" fmla="*/ 2147483647 h 141"/>
              <a:gd name="T28" fmla="*/ 2147483647 w 75"/>
              <a:gd name="T29" fmla="*/ 0 h 141"/>
              <a:gd name="T30" fmla="*/ 2147483647 w 75"/>
              <a:gd name="T31" fmla="*/ 2147483647 h 14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5"/>
              <a:gd name="T49" fmla="*/ 0 h 141"/>
              <a:gd name="T50" fmla="*/ 75 w 75"/>
              <a:gd name="T51" fmla="*/ 141 h 14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5" h="141">
                <a:moveTo>
                  <a:pt x="16" y="1"/>
                </a:moveTo>
                <a:lnTo>
                  <a:pt x="26" y="0"/>
                </a:lnTo>
                <a:lnTo>
                  <a:pt x="39" y="7"/>
                </a:lnTo>
                <a:lnTo>
                  <a:pt x="44" y="23"/>
                </a:lnTo>
                <a:lnTo>
                  <a:pt x="75" y="42"/>
                </a:lnTo>
                <a:lnTo>
                  <a:pt x="75" y="65"/>
                </a:lnTo>
                <a:lnTo>
                  <a:pt x="50" y="80"/>
                </a:lnTo>
                <a:lnTo>
                  <a:pt x="36" y="141"/>
                </a:lnTo>
                <a:lnTo>
                  <a:pt x="22" y="128"/>
                </a:lnTo>
                <a:lnTo>
                  <a:pt x="30" y="78"/>
                </a:lnTo>
                <a:lnTo>
                  <a:pt x="19" y="66"/>
                </a:lnTo>
                <a:lnTo>
                  <a:pt x="16" y="40"/>
                </a:lnTo>
                <a:lnTo>
                  <a:pt x="9" y="34"/>
                </a:lnTo>
                <a:lnTo>
                  <a:pt x="0" y="5"/>
                </a:lnTo>
                <a:lnTo>
                  <a:pt x="1" y="0"/>
                </a:lnTo>
                <a:lnTo>
                  <a:pt x="16" y="1"/>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929" name="Freeform 185" descr="Large grid"/>
          <p:cNvSpPr>
            <a:spLocks/>
          </p:cNvSpPr>
          <p:nvPr/>
        </p:nvSpPr>
        <p:spPr bwMode="auto">
          <a:xfrm rot="-350899">
            <a:off x="7367760" y="3495287"/>
            <a:ext cx="28575" cy="52387"/>
          </a:xfrm>
          <a:custGeom>
            <a:avLst/>
            <a:gdLst>
              <a:gd name="T0" fmla="*/ 2147483647 w 75"/>
              <a:gd name="T1" fmla="*/ 2147483647 h 141"/>
              <a:gd name="T2" fmla="*/ 2147483647 w 75"/>
              <a:gd name="T3" fmla="*/ 0 h 141"/>
              <a:gd name="T4" fmla="*/ 2147483647 w 75"/>
              <a:gd name="T5" fmla="*/ 2147483647 h 141"/>
              <a:gd name="T6" fmla="*/ 2147483647 w 75"/>
              <a:gd name="T7" fmla="*/ 2147483647 h 141"/>
              <a:gd name="T8" fmla="*/ 2147483647 w 75"/>
              <a:gd name="T9" fmla="*/ 2147483647 h 141"/>
              <a:gd name="T10" fmla="*/ 2147483647 w 75"/>
              <a:gd name="T11" fmla="*/ 2147483647 h 141"/>
              <a:gd name="T12" fmla="*/ 2147483647 w 75"/>
              <a:gd name="T13" fmla="*/ 2147483647 h 141"/>
              <a:gd name="T14" fmla="*/ 2147483647 w 75"/>
              <a:gd name="T15" fmla="*/ 2147483647 h 141"/>
              <a:gd name="T16" fmla="*/ 2147483647 w 75"/>
              <a:gd name="T17" fmla="*/ 2147483647 h 141"/>
              <a:gd name="T18" fmla="*/ 2147483647 w 75"/>
              <a:gd name="T19" fmla="*/ 2147483647 h 141"/>
              <a:gd name="T20" fmla="*/ 2147483647 w 75"/>
              <a:gd name="T21" fmla="*/ 2147483647 h 141"/>
              <a:gd name="T22" fmla="*/ 2147483647 w 75"/>
              <a:gd name="T23" fmla="*/ 2147483647 h 141"/>
              <a:gd name="T24" fmla="*/ 2147483647 w 75"/>
              <a:gd name="T25" fmla="*/ 2147483647 h 141"/>
              <a:gd name="T26" fmla="*/ 0 w 75"/>
              <a:gd name="T27" fmla="*/ 2147483647 h 141"/>
              <a:gd name="T28" fmla="*/ 2147483647 w 75"/>
              <a:gd name="T29" fmla="*/ 0 h 141"/>
              <a:gd name="T30" fmla="*/ 2147483647 w 75"/>
              <a:gd name="T31" fmla="*/ 2147483647 h 14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5"/>
              <a:gd name="T49" fmla="*/ 0 h 141"/>
              <a:gd name="T50" fmla="*/ 75 w 75"/>
              <a:gd name="T51" fmla="*/ 141 h 14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5" h="141">
                <a:moveTo>
                  <a:pt x="16" y="1"/>
                </a:moveTo>
                <a:lnTo>
                  <a:pt x="26" y="0"/>
                </a:lnTo>
                <a:lnTo>
                  <a:pt x="39" y="7"/>
                </a:lnTo>
                <a:lnTo>
                  <a:pt x="44" y="23"/>
                </a:lnTo>
                <a:lnTo>
                  <a:pt x="75" y="42"/>
                </a:lnTo>
                <a:lnTo>
                  <a:pt x="75" y="65"/>
                </a:lnTo>
                <a:lnTo>
                  <a:pt x="50" y="80"/>
                </a:lnTo>
                <a:lnTo>
                  <a:pt x="36" y="141"/>
                </a:lnTo>
                <a:lnTo>
                  <a:pt x="22" y="128"/>
                </a:lnTo>
                <a:lnTo>
                  <a:pt x="30" y="78"/>
                </a:lnTo>
                <a:lnTo>
                  <a:pt x="19" y="66"/>
                </a:lnTo>
                <a:lnTo>
                  <a:pt x="16" y="40"/>
                </a:lnTo>
                <a:lnTo>
                  <a:pt x="9" y="34"/>
                </a:lnTo>
                <a:lnTo>
                  <a:pt x="0" y="5"/>
                </a:lnTo>
                <a:lnTo>
                  <a:pt x="1" y="0"/>
                </a:lnTo>
                <a:lnTo>
                  <a:pt x="16" y="1"/>
                </a:lnTo>
              </a:path>
            </a:pathLst>
          </a:custGeom>
          <a:solidFill>
            <a:srgbClr val="0070C0"/>
          </a:solidFill>
          <a:ln w="9525">
            <a:solidFill>
              <a:schemeClr val="tx1"/>
            </a:solidFill>
            <a:round/>
            <a:headEnd/>
            <a:tailEnd/>
          </a:ln>
        </p:spPr>
        <p:txBody>
          <a:bodyPr/>
          <a:lstStyle/>
          <a:p>
            <a:endParaRPr lang="en-US" i="1"/>
          </a:p>
        </p:txBody>
      </p:sp>
      <p:sp>
        <p:nvSpPr>
          <p:cNvPr id="187" name="Freeform 186" descr="Large grid"/>
          <p:cNvSpPr>
            <a:spLocks/>
          </p:cNvSpPr>
          <p:nvPr/>
        </p:nvSpPr>
        <p:spPr bwMode="auto">
          <a:xfrm rot="21249101">
            <a:off x="7310610" y="3493699"/>
            <a:ext cx="57150" cy="46038"/>
          </a:xfrm>
          <a:custGeom>
            <a:avLst/>
            <a:gdLst>
              <a:gd name="T0" fmla="*/ 2147483647 w 158"/>
              <a:gd name="T1" fmla="*/ 0 h 123"/>
              <a:gd name="T2" fmla="*/ 2147483647 w 158"/>
              <a:gd name="T3" fmla="*/ 2147483647 h 123"/>
              <a:gd name="T4" fmla="*/ 2147483647 w 158"/>
              <a:gd name="T5" fmla="*/ 2147483647 h 123"/>
              <a:gd name="T6" fmla="*/ 2147483647 w 158"/>
              <a:gd name="T7" fmla="*/ 2147483647 h 123"/>
              <a:gd name="T8" fmla="*/ 2147483647 w 158"/>
              <a:gd name="T9" fmla="*/ 2147483647 h 123"/>
              <a:gd name="T10" fmla="*/ 2147483647 w 158"/>
              <a:gd name="T11" fmla="*/ 2147483647 h 123"/>
              <a:gd name="T12" fmla="*/ 2147483647 w 158"/>
              <a:gd name="T13" fmla="*/ 2147483647 h 123"/>
              <a:gd name="T14" fmla="*/ 2147483647 w 158"/>
              <a:gd name="T15" fmla="*/ 2147483647 h 123"/>
              <a:gd name="T16" fmla="*/ 2147483647 w 158"/>
              <a:gd name="T17" fmla="*/ 2147483647 h 123"/>
              <a:gd name="T18" fmla="*/ 2147483647 w 158"/>
              <a:gd name="T19" fmla="*/ 2147483647 h 123"/>
              <a:gd name="T20" fmla="*/ 2147483647 w 158"/>
              <a:gd name="T21" fmla="*/ 2147483647 h 123"/>
              <a:gd name="T22" fmla="*/ 2147483647 w 158"/>
              <a:gd name="T23" fmla="*/ 2147483647 h 123"/>
              <a:gd name="T24" fmla="*/ 2147483647 w 158"/>
              <a:gd name="T25" fmla="*/ 2147483647 h 123"/>
              <a:gd name="T26" fmla="*/ 2147483647 w 158"/>
              <a:gd name="T27" fmla="*/ 2147483647 h 123"/>
              <a:gd name="T28" fmla="*/ 2147483647 w 158"/>
              <a:gd name="T29" fmla="*/ 2147483647 h 123"/>
              <a:gd name="T30" fmla="*/ 2147483647 w 158"/>
              <a:gd name="T31" fmla="*/ 2147483647 h 123"/>
              <a:gd name="T32" fmla="*/ 2147483647 w 158"/>
              <a:gd name="T33" fmla="*/ 2147483647 h 123"/>
              <a:gd name="T34" fmla="*/ 2147483647 w 158"/>
              <a:gd name="T35" fmla="*/ 2147483647 h 123"/>
              <a:gd name="T36" fmla="*/ 2147483647 w 158"/>
              <a:gd name="T37" fmla="*/ 2147483647 h 123"/>
              <a:gd name="T38" fmla="*/ 0 w 158"/>
              <a:gd name="T39" fmla="*/ 2147483647 h 123"/>
              <a:gd name="T40" fmla="*/ 2147483647 w 158"/>
              <a:gd name="T41" fmla="*/ 2147483647 h 123"/>
              <a:gd name="T42" fmla="*/ 2147483647 w 158"/>
              <a:gd name="T43" fmla="*/ 2147483647 h 123"/>
              <a:gd name="T44" fmla="*/ 2147483647 w 158"/>
              <a:gd name="T45" fmla="*/ 2147483647 h 123"/>
              <a:gd name="T46" fmla="*/ 2147483647 w 158"/>
              <a:gd name="T47" fmla="*/ 2147483647 h 123"/>
              <a:gd name="T48" fmla="*/ 2147483647 w 158"/>
              <a:gd name="T49" fmla="*/ 2147483647 h 123"/>
              <a:gd name="T50" fmla="*/ 2147483647 w 158"/>
              <a:gd name="T51" fmla="*/ 2147483647 h 123"/>
              <a:gd name="T52" fmla="*/ 2147483647 w 158"/>
              <a:gd name="T53" fmla="*/ 0 h 1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58"/>
              <a:gd name="T82" fmla="*/ 0 h 123"/>
              <a:gd name="T83" fmla="*/ 158 w 158"/>
              <a:gd name="T84" fmla="*/ 123 h 1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58" h="123">
                <a:moveTo>
                  <a:pt x="59" y="0"/>
                </a:moveTo>
                <a:lnTo>
                  <a:pt x="64" y="4"/>
                </a:lnTo>
                <a:lnTo>
                  <a:pt x="68" y="22"/>
                </a:lnTo>
                <a:lnTo>
                  <a:pt x="82" y="27"/>
                </a:lnTo>
                <a:lnTo>
                  <a:pt x="95" y="45"/>
                </a:lnTo>
                <a:lnTo>
                  <a:pt x="107" y="50"/>
                </a:lnTo>
                <a:lnTo>
                  <a:pt x="108" y="40"/>
                </a:lnTo>
                <a:lnTo>
                  <a:pt x="121" y="41"/>
                </a:lnTo>
                <a:lnTo>
                  <a:pt x="122" y="33"/>
                </a:lnTo>
                <a:lnTo>
                  <a:pt x="137" y="34"/>
                </a:lnTo>
                <a:lnTo>
                  <a:pt x="138" y="47"/>
                </a:lnTo>
                <a:lnTo>
                  <a:pt x="151" y="67"/>
                </a:lnTo>
                <a:lnTo>
                  <a:pt x="158" y="117"/>
                </a:lnTo>
                <a:lnTo>
                  <a:pt x="142" y="121"/>
                </a:lnTo>
                <a:lnTo>
                  <a:pt x="108" y="110"/>
                </a:lnTo>
                <a:lnTo>
                  <a:pt x="96" y="121"/>
                </a:lnTo>
                <a:lnTo>
                  <a:pt x="78" y="123"/>
                </a:lnTo>
                <a:lnTo>
                  <a:pt x="43" y="86"/>
                </a:lnTo>
                <a:lnTo>
                  <a:pt x="6" y="66"/>
                </a:lnTo>
                <a:lnTo>
                  <a:pt x="0" y="46"/>
                </a:lnTo>
                <a:lnTo>
                  <a:pt x="12" y="49"/>
                </a:lnTo>
                <a:lnTo>
                  <a:pt x="27" y="32"/>
                </a:lnTo>
                <a:lnTo>
                  <a:pt x="14" y="31"/>
                </a:lnTo>
                <a:lnTo>
                  <a:pt x="8" y="11"/>
                </a:lnTo>
                <a:lnTo>
                  <a:pt x="25" y="2"/>
                </a:lnTo>
                <a:lnTo>
                  <a:pt x="52" y="5"/>
                </a:lnTo>
                <a:lnTo>
                  <a:pt x="59" y="0"/>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931" name="Freeform 187" descr="Large grid"/>
          <p:cNvSpPr>
            <a:spLocks/>
          </p:cNvSpPr>
          <p:nvPr/>
        </p:nvSpPr>
        <p:spPr bwMode="auto">
          <a:xfrm rot="-350899">
            <a:off x="7310610" y="3493699"/>
            <a:ext cx="57150" cy="46038"/>
          </a:xfrm>
          <a:custGeom>
            <a:avLst/>
            <a:gdLst>
              <a:gd name="T0" fmla="*/ 2147483647 w 158"/>
              <a:gd name="T1" fmla="*/ 0 h 123"/>
              <a:gd name="T2" fmla="*/ 2147483647 w 158"/>
              <a:gd name="T3" fmla="*/ 2147483647 h 123"/>
              <a:gd name="T4" fmla="*/ 2147483647 w 158"/>
              <a:gd name="T5" fmla="*/ 2147483647 h 123"/>
              <a:gd name="T6" fmla="*/ 2147483647 w 158"/>
              <a:gd name="T7" fmla="*/ 2147483647 h 123"/>
              <a:gd name="T8" fmla="*/ 2147483647 w 158"/>
              <a:gd name="T9" fmla="*/ 2147483647 h 123"/>
              <a:gd name="T10" fmla="*/ 2147483647 w 158"/>
              <a:gd name="T11" fmla="*/ 2147483647 h 123"/>
              <a:gd name="T12" fmla="*/ 2147483647 w 158"/>
              <a:gd name="T13" fmla="*/ 2147483647 h 123"/>
              <a:gd name="T14" fmla="*/ 2147483647 w 158"/>
              <a:gd name="T15" fmla="*/ 2147483647 h 123"/>
              <a:gd name="T16" fmla="*/ 2147483647 w 158"/>
              <a:gd name="T17" fmla="*/ 2147483647 h 123"/>
              <a:gd name="T18" fmla="*/ 2147483647 w 158"/>
              <a:gd name="T19" fmla="*/ 2147483647 h 123"/>
              <a:gd name="T20" fmla="*/ 2147483647 w 158"/>
              <a:gd name="T21" fmla="*/ 2147483647 h 123"/>
              <a:gd name="T22" fmla="*/ 2147483647 w 158"/>
              <a:gd name="T23" fmla="*/ 2147483647 h 123"/>
              <a:gd name="T24" fmla="*/ 2147483647 w 158"/>
              <a:gd name="T25" fmla="*/ 2147483647 h 123"/>
              <a:gd name="T26" fmla="*/ 2147483647 w 158"/>
              <a:gd name="T27" fmla="*/ 2147483647 h 123"/>
              <a:gd name="T28" fmla="*/ 2147483647 w 158"/>
              <a:gd name="T29" fmla="*/ 2147483647 h 123"/>
              <a:gd name="T30" fmla="*/ 2147483647 w 158"/>
              <a:gd name="T31" fmla="*/ 2147483647 h 123"/>
              <a:gd name="T32" fmla="*/ 2147483647 w 158"/>
              <a:gd name="T33" fmla="*/ 2147483647 h 123"/>
              <a:gd name="T34" fmla="*/ 2147483647 w 158"/>
              <a:gd name="T35" fmla="*/ 2147483647 h 123"/>
              <a:gd name="T36" fmla="*/ 2147483647 w 158"/>
              <a:gd name="T37" fmla="*/ 2147483647 h 123"/>
              <a:gd name="T38" fmla="*/ 0 w 158"/>
              <a:gd name="T39" fmla="*/ 2147483647 h 123"/>
              <a:gd name="T40" fmla="*/ 2147483647 w 158"/>
              <a:gd name="T41" fmla="*/ 2147483647 h 123"/>
              <a:gd name="T42" fmla="*/ 2147483647 w 158"/>
              <a:gd name="T43" fmla="*/ 2147483647 h 123"/>
              <a:gd name="T44" fmla="*/ 2147483647 w 158"/>
              <a:gd name="T45" fmla="*/ 2147483647 h 123"/>
              <a:gd name="T46" fmla="*/ 2147483647 w 158"/>
              <a:gd name="T47" fmla="*/ 2147483647 h 123"/>
              <a:gd name="T48" fmla="*/ 2147483647 w 158"/>
              <a:gd name="T49" fmla="*/ 2147483647 h 123"/>
              <a:gd name="T50" fmla="*/ 2147483647 w 158"/>
              <a:gd name="T51" fmla="*/ 2147483647 h 123"/>
              <a:gd name="T52" fmla="*/ 2147483647 w 158"/>
              <a:gd name="T53" fmla="*/ 0 h 1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58"/>
              <a:gd name="T82" fmla="*/ 0 h 123"/>
              <a:gd name="T83" fmla="*/ 158 w 158"/>
              <a:gd name="T84" fmla="*/ 123 h 12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58" h="123">
                <a:moveTo>
                  <a:pt x="59" y="0"/>
                </a:moveTo>
                <a:lnTo>
                  <a:pt x="64" y="4"/>
                </a:lnTo>
                <a:lnTo>
                  <a:pt x="68" y="22"/>
                </a:lnTo>
                <a:lnTo>
                  <a:pt x="82" y="27"/>
                </a:lnTo>
                <a:lnTo>
                  <a:pt x="95" y="45"/>
                </a:lnTo>
                <a:lnTo>
                  <a:pt x="107" y="50"/>
                </a:lnTo>
                <a:lnTo>
                  <a:pt x="108" y="40"/>
                </a:lnTo>
                <a:lnTo>
                  <a:pt x="121" y="41"/>
                </a:lnTo>
                <a:lnTo>
                  <a:pt x="122" y="33"/>
                </a:lnTo>
                <a:lnTo>
                  <a:pt x="137" y="34"/>
                </a:lnTo>
                <a:lnTo>
                  <a:pt x="138" y="47"/>
                </a:lnTo>
                <a:lnTo>
                  <a:pt x="151" y="67"/>
                </a:lnTo>
                <a:lnTo>
                  <a:pt x="158" y="117"/>
                </a:lnTo>
                <a:lnTo>
                  <a:pt x="142" y="121"/>
                </a:lnTo>
                <a:lnTo>
                  <a:pt x="108" y="110"/>
                </a:lnTo>
                <a:lnTo>
                  <a:pt x="96" y="121"/>
                </a:lnTo>
                <a:lnTo>
                  <a:pt x="78" y="123"/>
                </a:lnTo>
                <a:lnTo>
                  <a:pt x="43" y="86"/>
                </a:lnTo>
                <a:lnTo>
                  <a:pt x="6" y="66"/>
                </a:lnTo>
                <a:lnTo>
                  <a:pt x="0" y="46"/>
                </a:lnTo>
                <a:lnTo>
                  <a:pt x="12" y="49"/>
                </a:lnTo>
                <a:lnTo>
                  <a:pt x="27" y="32"/>
                </a:lnTo>
                <a:lnTo>
                  <a:pt x="14" y="31"/>
                </a:lnTo>
                <a:lnTo>
                  <a:pt x="8" y="11"/>
                </a:lnTo>
                <a:lnTo>
                  <a:pt x="25" y="2"/>
                </a:lnTo>
                <a:lnTo>
                  <a:pt x="52" y="5"/>
                </a:lnTo>
                <a:lnTo>
                  <a:pt x="59" y="0"/>
                </a:lnTo>
              </a:path>
            </a:pathLst>
          </a:custGeom>
          <a:solidFill>
            <a:schemeClr val="tx2">
              <a:lumMod val="40000"/>
              <a:lumOff val="60000"/>
            </a:schemeClr>
          </a:solidFill>
          <a:ln w="9525">
            <a:solidFill>
              <a:schemeClr val="tx1"/>
            </a:solidFill>
            <a:round/>
            <a:headEnd/>
            <a:tailEnd/>
          </a:ln>
        </p:spPr>
        <p:txBody>
          <a:bodyPr/>
          <a:lstStyle/>
          <a:p>
            <a:endParaRPr lang="en-US" i="1"/>
          </a:p>
        </p:txBody>
      </p:sp>
      <p:sp>
        <p:nvSpPr>
          <p:cNvPr id="189" name="Freeform 188" descr="Large grid"/>
          <p:cNvSpPr>
            <a:spLocks/>
          </p:cNvSpPr>
          <p:nvPr/>
        </p:nvSpPr>
        <p:spPr bwMode="auto">
          <a:xfrm rot="21249101">
            <a:off x="7215360" y="3406387"/>
            <a:ext cx="82550" cy="77787"/>
          </a:xfrm>
          <a:custGeom>
            <a:avLst/>
            <a:gdLst>
              <a:gd name="T0" fmla="*/ 2147483647 w 224"/>
              <a:gd name="T1" fmla="*/ 2147483647 h 211"/>
              <a:gd name="T2" fmla="*/ 2147483647 w 224"/>
              <a:gd name="T3" fmla="*/ 2147483647 h 211"/>
              <a:gd name="T4" fmla="*/ 2147483647 w 224"/>
              <a:gd name="T5" fmla="*/ 2147483647 h 211"/>
              <a:gd name="T6" fmla="*/ 2147483647 w 224"/>
              <a:gd name="T7" fmla="*/ 2147483647 h 211"/>
              <a:gd name="T8" fmla="*/ 2147483647 w 224"/>
              <a:gd name="T9" fmla="*/ 2147483647 h 211"/>
              <a:gd name="T10" fmla="*/ 2147483647 w 224"/>
              <a:gd name="T11" fmla="*/ 2147483647 h 211"/>
              <a:gd name="T12" fmla="*/ 2147483647 w 224"/>
              <a:gd name="T13" fmla="*/ 0 h 211"/>
              <a:gd name="T14" fmla="*/ 2147483647 w 224"/>
              <a:gd name="T15" fmla="*/ 2147483647 h 211"/>
              <a:gd name="T16" fmla="*/ 2147483647 w 224"/>
              <a:gd name="T17" fmla="*/ 2147483647 h 211"/>
              <a:gd name="T18" fmla="*/ 2147483647 w 224"/>
              <a:gd name="T19" fmla="*/ 2147483647 h 211"/>
              <a:gd name="T20" fmla="*/ 2147483647 w 224"/>
              <a:gd name="T21" fmla="*/ 2147483647 h 211"/>
              <a:gd name="T22" fmla="*/ 2147483647 w 224"/>
              <a:gd name="T23" fmla="*/ 2147483647 h 211"/>
              <a:gd name="T24" fmla="*/ 2147483647 w 224"/>
              <a:gd name="T25" fmla="*/ 2147483647 h 211"/>
              <a:gd name="T26" fmla="*/ 2147483647 w 224"/>
              <a:gd name="T27" fmla="*/ 2147483647 h 211"/>
              <a:gd name="T28" fmla="*/ 2147483647 w 224"/>
              <a:gd name="T29" fmla="*/ 2147483647 h 211"/>
              <a:gd name="T30" fmla="*/ 2147483647 w 224"/>
              <a:gd name="T31" fmla="*/ 2147483647 h 211"/>
              <a:gd name="T32" fmla="*/ 2147483647 w 224"/>
              <a:gd name="T33" fmla="*/ 2147483647 h 211"/>
              <a:gd name="T34" fmla="*/ 2147483647 w 224"/>
              <a:gd name="T35" fmla="*/ 2147483647 h 211"/>
              <a:gd name="T36" fmla="*/ 2147483647 w 224"/>
              <a:gd name="T37" fmla="*/ 2147483647 h 211"/>
              <a:gd name="T38" fmla="*/ 2147483647 w 224"/>
              <a:gd name="T39" fmla="*/ 2147483647 h 211"/>
              <a:gd name="T40" fmla="*/ 2147483647 w 224"/>
              <a:gd name="T41" fmla="*/ 2147483647 h 211"/>
              <a:gd name="T42" fmla="*/ 2147483647 w 224"/>
              <a:gd name="T43" fmla="*/ 2147483647 h 211"/>
              <a:gd name="T44" fmla="*/ 2147483647 w 224"/>
              <a:gd name="T45" fmla="*/ 2147483647 h 211"/>
              <a:gd name="T46" fmla="*/ 2147483647 w 224"/>
              <a:gd name="T47" fmla="*/ 2147483647 h 211"/>
              <a:gd name="T48" fmla="*/ 2147483647 w 224"/>
              <a:gd name="T49" fmla="*/ 2147483647 h 211"/>
              <a:gd name="T50" fmla="*/ 2147483647 w 224"/>
              <a:gd name="T51" fmla="*/ 2147483647 h 211"/>
              <a:gd name="T52" fmla="*/ 2147483647 w 224"/>
              <a:gd name="T53" fmla="*/ 2147483647 h 211"/>
              <a:gd name="T54" fmla="*/ 0 w 224"/>
              <a:gd name="T55" fmla="*/ 2147483647 h 211"/>
              <a:gd name="T56" fmla="*/ 2147483647 w 224"/>
              <a:gd name="T57" fmla="*/ 2147483647 h 211"/>
              <a:gd name="T58" fmla="*/ 2147483647 w 224"/>
              <a:gd name="T59" fmla="*/ 2147483647 h 211"/>
              <a:gd name="T60" fmla="*/ 0 w 224"/>
              <a:gd name="T61" fmla="*/ 2147483647 h 211"/>
              <a:gd name="T62" fmla="*/ 2147483647 w 224"/>
              <a:gd name="T63" fmla="*/ 2147483647 h 211"/>
              <a:gd name="T64" fmla="*/ 2147483647 w 224"/>
              <a:gd name="T65" fmla="*/ 2147483647 h 211"/>
              <a:gd name="T66" fmla="*/ 2147483647 w 224"/>
              <a:gd name="T67" fmla="*/ 2147483647 h 211"/>
              <a:gd name="T68" fmla="*/ 2147483647 w 224"/>
              <a:gd name="T69" fmla="*/ 2147483647 h 21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24"/>
              <a:gd name="T106" fmla="*/ 0 h 211"/>
              <a:gd name="T107" fmla="*/ 224 w 224"/>
              <a:gd name="T108" fmla="*/ 211 h 21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24" h="211">
                <a:moveTo>
                  <a:pt x="63" y="17"/>
                </a:moveTo>
                <a:lnTo>
                  <a:pt x="82" y="8"/>
                </a:lnTo>
                <a:lnTo>
                  <a:pt x="131" y="9"/>
                </a:lnTo>
                <a:lnTo>
                  <a:pt x="158" y="33"/>
                </a:lnTo>
                <a:lnTo>
                  <a:pt x="167" y="32"/>
                </a:lnTo>
                <a:lnTo>
                  <a:pt x="171" y="8"/>
                </a:lnTo>
                <a:lnTo>
                  <a:pt x="180" y="0"/>
                </a:lnTo>
                <a:lnTo>
                  <a:pt x="204" y="56"/>
                </a:lnTo>
                <a:lnTo>
                  <a:pt x="197" y="84"/>
                </a:lnTo>
                <a:lnTo>
                  <a:pt x="201" y="110"/>
                </a:lnTo>
                <a:lnTo>
                  <a:pt x="207" y="120"/>
                </a:lnTo>
                <a:lnTo>
                  <a:pt x="224" y="128"/>
                </a:lnTo>
                <a:lnTo>
                  <a:pt x="223" y="135"/>
                </a:lnTo>
                <a:lnTo>
                  <a:pt x="211" y="132"/>
                </a:lnTo>
                <a:lnTo>
                  <a:pt x="195" y="201"/>
                </a:lnTo>
                <a:lnTo>
                  <a:pt x="165" y="203"/>
                </a:lnTo>
                <a:lnTo>
                  <a:pt x="142" y="211"/>
                </a:lnTo>
                <a:lnTo>
                  <a:pt x="122" y="205"/>
                </a:lnTo>
                <a:lnTo>
                  <a:pt x="94" y="182"/>
                </a:lnTo>
                <a:lnTo>
                  <a:pt x="57" y="187"/>
                </a:lnTo>
                <a:lnTo>
                  <a:pt x="59" y="173"/>
                </a:lnTo>
                <a:lnTo>
                  <a:pt x="74" y="156"/>
                </a:lnTo>
                <a:lnTo>
                  <a:pt x="59" y="154"/>
                </a:lnTo>
                <a:lnTo>
                  <a:pt x="19" y="131"/>
                </a:lnTo>
                <a:lnTo>
                  <a:pt x="20" y="104"/>
                </a:lnTo>
                <a:lnTo>
                  <a:pt x="4" y="82"/>
                </a:lnTo>
                <a:lnTo>
                  <a:pt x="13" y="66"/>
                </a:lnTo>
                <a:lnTo>
                  <a:pt x="0" y="48"/>
                </a:lnTo>
                <a:lnTo>
                  <a:pt x="7" y="48"/>
                </a:lnTo>
                <a:lnTo>
                  <a:pt x="8" y="41"/>
                </a:lnTo>
                <a:lnTo>
                  <a:pt x="0" y="27"/>
                </a:lnTo>
                <a:lnTo>
                  <a:pt x="1" y="15"/>
                </a:lnTo>
                <a:lnTo>
                  <a:pt x="19" y="18"/>
                </a:lnTo>
                <a:lnTo>
                  <a:pt x="40" y="29"/>
                </a:lnTo>
                <a:lnTo>
                  <a:pt x="63" y="17"/>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933" name="Freeform 189" descr="Large grid"/>
          <p:cNvSpPr>
            <a:spLocks/>
          </p:cNvSpPr>
          <p:nvPr/>
        </p:nvSpPr>
        <p:spPr bwMode="auto">
          <a:xfrm rot="-350899">
            <a:off x="7215360" y="3406387"/>
            <a:ext cx="82550" cy="77787"/>
          </a:xfrm>
          <a:custGeom>
            <a:avLst/>
            <a:gdLst>
              <a:gd name="T0" fmla="*/ 2147483647 w 224"/>
              <a:gd name="T1" fmla="*/ 2147483647 h 211"/>
              <a:gd name="T2" fmla="*/ 2147483647 w 224"/>
              <a:gd name="T3" fmla="*/ 2147483647 h 211"/>
              <a:gd name="T4" fmla="*/ 2147483647 w 224"/>
              <a:gd name="T5" fmla="*/ 2147483647 h 211"/>
              <a:gd name="T6" fmla="*/ 2147483647 w 224"/>
              <a:gd name="T7" fmla="*/ 2147483647 h 211"/>
              <a:gd name="T8" fmla="*/ 2147483647 w 224"/>
              <a:gd name="T9" fmla="*/ 2147483647 h 211"/>
              <a:gd name="T10" fmla="*/ 2147483647 w 224"/>
              <a:gd name="T11" fmla="*/ 2147483647 h 211"/>
              <a:gd name="T12" fmla="*/ 2147483647 w 224"/>
              <a:gd name="T13" fmla="*/ 0 h 211"/>
              <a:gd name="T14" fmla="*/ 2147483647 w 224"/>
              <a:gd name="T15" fmla="*/ 2147483647 h 211"/>
              <a:gd name="T16" fmla="*/ 2147483647 w 224"/>
              <a:gd name="T17" fmla="*/ 2147483647 h 211"/>
              <a:gd name="T18" fmla="*/ 2147483647 w 224"/>
              <a:gd name="T19" fmla="*/ 2147483647 h 211"/>
              <a:gd name="T20" fmla="*/ 2147483647 w 224"/>
              <a:gd name="T21" fmla="*/ 2147483647 h 211"/>
              <a:gd name="T22" fmla="*/ 2147483647 w 224"/>
              <a:gd name="T23" fmla="*/ 2147483647 h 211"/>
              <a:gd name="T24" fmla="*/ 2147483647 w 224"/>
              <a:gd name="T25" fmla="*/ 2147483647 h 211"/>
              <a:gd name="T26" fmla="*/ 2147483647 w 224"/>
              <a:gd name="T27" fmla="*/ 2147483647 h 211"/>
              <a:gd name="T28" fmla="*/ 2147483647 w 224"/>
              <a:gd name="T29" fmla="*/ 2147483647 h 211"/>
              <a:gd name="T30" fmla="*/ 2147483647 w 224"/>
              <a:gd name="T31" fmla="*/ 2147483647 h 211"/>
              <a:gd name="T32" fmla="*/ 2147483647 w 224"/>
              <a:gd name="T33" fmla="*/ 2147483647 h 211"/>
              <a:gd name="T34" fmla="*/ 2147483647 w 224"/>
              <a:gd name="T35" fmla="*/ 2147483647 h 211"/>
              <a:gd name="T36" fmla="*/ 2147483647 w 224"/>
              <a:gd name="T37" fmla="*/ 2147483647 h 211"/>
              <a:gd name="T38" fmla="*/ 2147483647 w 224"/>
              <a:gd name="T39" fmla="*/ 2147483647 h 211"/>
              <a:gd name="T40" fmla="*/ 2147483647 w 224"/>
              <a:gd name="T41" fmla="*/ 2147483647 h 211"/>
              <a:gd name="T42" fmla="*/ 2147483647 w 224"/>
              <a:gd name="T43" fmla="*/ 2147483647 h 211"/>
              <a:gd name="T44" fmla="*/ 2147483647 w 224"/>
              <a:gd name="T45" fmla="*/ 2147483647 h 211"/>
              <a:gd name="T46" fmla="*/ 2147483647 w 224"/>
              <a:gd name="T47" fmla="*/ 2147483647 h 211"/>
              <a:gd name="T48" fmla="*/ 2147483647 w 224"/>
              <a:gd name="T49" fmla="*/ 2147483647 h 211"/>
              <a:gd name="T50" fmla="*/ 2147483647 w 224"/>
              <a:gd name="T51" fmla="*/ 2147483647 h 211"/>
              <a:gd name="T52" fmla="*/ 2147483647 w 224"/>
              <a:gd name="T53" fmla="*/ 2147483647 h 211"/>
              <a:gd name="T54" fmla="*/ 0 w 224"/>
              <a:gd name="T55" fmla="*/ 2147483647 h 211"/>
              <a:gd name="T56" fmla="*/ 2147483647 w 224"/>
              <a:gd name="T57" fmla="*/ 2147483647 h 211"/>
              <a:gd name="T58" fmla="*/ 2147483647 w 224"/>
              <a:gd name="T59" fmla="*/ 2147483647 h 211"/>
              <a:gd name="T60" fmla="*/ 0 w 224"/>
              <a:gd name="T61" fmla="*/ 2147483647 h 211"/>
              <a:gd name="T62" fmla="*/ 2147483647 w 224"/>
              <a:gd name="T63" fmla="*/ 2147483647 h 211"/>
              <a:gd name="T64" fmla="*/ 2147483647 w 224"/>
              <a:gd name="T65" fmla="*/ 2147483647 h 211"/>
              <a:gd name="T66" fmla="*/ 2147483647 w 224"/>
              <a:gd name="T67" fmla="*/ 2147483647 h 211"/>
              <a:gd name="T68" fmla="*/ 2147483647 w 224"/>
              <a:gd name="T69" fmla="*/ 2147483647 h 21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24"/>
              <a:gd name="T106" fmla="*/ 0 h 211"/>
              <a:gd name="T107" fmla="*/ 224 w 224"/>
              <a:gd name="T108" fmla="*/ 211 h 21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24" h="211">
                <a:moveTo>
                  <a:pt x="63" y="17"/>
                </a:moveTo>
                <a:lnTo>
                  <a:pt x="82" y="8"/>
                </a:lnTo>
                <a:lnTo>
                  <a:pt x="131" y="9"/>
                </a:lnTo>
                <a:lnTo>
                  <a:pt x="158" y="33"/>
                </a:lnTo>
                <a:lnTo>
                  <a:pt x="167" y="32"/>
                </a:lnTo>
                <a:lnTo>
                  <a:pt x="171" y="8"/>
                </a:lnTo>
                <a:lnTo>
                  <a:pt x="180" y="0"/>
                </a:lnTo>
                <a:lnTo>
                  <a:pt x="204" y="56"/>
                </a:lnTo>
                <a:lnTo>
                  <a:pt x="197" y="84"/>
                </a:lnTo>
                <a:lnTo>
                  <a:pt x="201" y="110"/>
                </a:lnTo>
                <a:lnTo>
                  <a:pt x="207" y="120"/>
                </a:lnTo>
                <a:lnTo>
                  <a:pt x="224" y="128"/>
                </a:lnTo>
                <a:lnTo>
                  <a:pt x="223" y="135"/>
                </a:lnTo>
                <a:lnTo>
                  <a:pt x="211" y="132"/>
                </a:lnTo>
                <a:lnTo>
                  <a:pt x="195" y="201"/>
                </a:lnTo>
                <a:lnTo>
                  <a:pt x="165" y="203"/>
                </a:lnTo>
                <a:lnTo>
                  <a:pt x="142" y="211"/>
                </a:lnTo>
                <a:lnTo>
                  <a:pt x="122" y="205"/>
                </a:lnTo>
                <a:lnTo>
                  <a:pt x="94" y="182"/>
                </a:lnTo>
                <a:lnTo>
                  <a:pt x="57" y="187"/>
                </a:lnTo>
                <a:lnTo>
                  <a:pt x="59" y="173"/>
                </a:lnTo>
                <a:lnTo>
                  <a:pt x="74" y="156"/>
                </a:lnTo>
                <a:lnTo>
                  <a:pt x="59" y="154"/>
                </a:lnTo>
                <a:lnTo>
                  <a:pt x="19" y="131"/>
                </a:lnTo>
                <a:lnTo>
                  <a:pt x="20" y="104"/>
                </a:lnTo>
                <a:lnTo>
                  <a:pt x="4" y="82"/>
                </a:lnTo>
                <a:lnTo>
                  <a:pt x="13" y="66"/>
                </a:lnTo>
                <a:lnTo>
                  <a:pt x="0" y="48"/>
                </a:lnTo>
                <a:lnTo>
                  <a:pt x="7" y="48"/>
                </a:lnTo>
                <a:lnTo>
                  <a:pt x="8" y="41"/>
                </a:lnTo>
                <a:lnTo>
                  <a:pt x="0" y="27"/>
                </a:lnTo>
                <a:lnTo>
                  <a:pt x="1" y="15"/>
                </a:lnTo>
                <a:lnTo>
                  <a:pt x="19" y="18"/>
                </a:lnTo>
                <a:lnTo>
                  <a:pt x="40" y="29"/>
                </a:lnTo>
                <a:lnTo>
                  <a:pt x="63" y="17"/>
                </a:lnTo>
              </a:path>
            </a:pathLst>
          </a:custGeom>
          <a:solidFill>
            <a:schemeClr val="tx2">
              <a:lumMod val="40000"/>
              <a:lumOff val="60000"/>
            </a:schemeClr>
          </a:solidFill>
          <a:ln w="6350">
            <a:solidFill>
              <a:schemeClr val="tx1"/>
            </a:solidFill>
            <a:round/>
            <a:headEnd/>
            <a:tailEnd/>
          </a:ln>
        </p:spPr>
        <p:txBody>
          <a:bodyPr/>
          <a:lstStyle/>
          <a:p>
            <a:pPr>
              <a:buFontTx/>
              <a:buChar char="•"/>
            </a:pPr>
            <a:endParaRPr lang="en-US" i="1">
              <a:solidFill>
                <a:srgbClr val="333399"/>
              </a:solidFill>
              <a:latin typeface="Arial" charset="0"/>
              <a:cs typeface="+mn-cs"/>
            </a:endParaRPr>
          </a:p>
        </p:txBody>
      </p:sp>
      <p:sp>
        <p:nvSpPr>
          <p:cNvPr id="191" name="Freeform 190" descr="Large grid"/>
          <p:cNvSpPr>
            <a:spLocks/>
          </p:cNvSpPr>
          <p:nvPr/>
        </p:nvSpPr>
        <p:spPr bwMode="auto">
          <a:xfrm rot="21249101">
            <a:off x="7282035" y="3468299"/>
            <a:ext cx="26987" cy="57150"/>
          </a:xfrm>
          <a:custGeom>
            <a:avLst/>
            <a:gdLst>
              <a:gd name="T0" fmla="*/ 2147483647 w 76"/>
              <a:gd name="T1" fmla="*/ 2147483647 h 156"/>
              <a:gd name="T2" fmla="*/ 2147483647 w 76"/>
              <a:gd name="T3" fmla="*/ 2147483647 h 156"/>
              <a:gd name="T4" fmla="*/ 2147483647 w 76"/>
              <a:gd name="T5" fmla="*/ 0 h 156"/>
              <a:gd name="T6" fmla="*/ 2147483647 w 76"/>
              <a:gd name="T7" fmla="*/ 2147483647 h 156"/>
              <a:gd name="T8" fmla="*/ 2147483647 w 76"/>
              <a:gd name="T9" fmla="*/ 2147483647 h 156"/>
              <a:gd name="T10" fmla="*/ 2147483647 w 76"/>
              <a:gd name="T11" fmla="*/ 2147483647 h 156"/>
              <a:gd name="T12" fmla="*/ 2147483647 w 76"/>
              <a:gd name="T13" fmla="*/ 2147483647 h 156"/>
              <a:gd name="T14" fmla="*/ 2147483647 w 76"/>
              <a:gd name="T15" fmla="*/ 2147483647 h 156"/>
              <a:gd name="T16" fmla="*/ 2147483647 w 76"/>
              <a:gd name="T17" fmla="*/ 2147483647 h 156"/>
              <a:gd name="T18" fmla="*/ 2147483647 w 76"/>
              <a:gd name="T19" fmla="*/ 2147483647 h 156"/>
              <a:gd name="T20" fmla="*/ 2147483647 w 76"/>
              <a:gd name="T21" fmla="*/ 2147483647 h 156"/>
              <a:gd name="T22" fmla="*/ 0 w 76"/>
              <a:gd name="T23" fmla="*/ 2147483647 h 156"/>
              <a:gd name="T24" fmla="*/ 2147483647 w 76"/>
              <a:gd name="T25" fmla="*/ 2147483647 h 156"/>
              <a:gd name="T26" fmla="*/ 2147483647 w 76"/>
              <a:gd name="T27" fmla="*/ 2147483647 h 156"/>
              <a:gd name="T28" fmla="*/ 2147483647 w 76"/>
              <a:gd name="T29" fmla="*/ 2147483647 h 1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6"/>
              <a:gd name="T46" fmla="*/ 0 h 156"/>
              <a:gd name="T47" fmla="*/ 76 w 76"/>
              <a:gd name="T48" fmla="*/ 156 h 15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6" h="156">
                <a:moveTo>
                  <a:pt x="52" y="38"/>
                </a:moveTo>
                <a:lnTo>
                  <a:pt x="56" y="11"/>
                </a:lnTo>
                <a:lnTo>
                  <a:pt x="63" y="0"/>
                </a:lnTo>
                <a:lnTo>
                  <a:pt x="76" y="2"/>
                </a:lnTo>
                <a:lnTo>
                  <a:pt x="71" y="55"/>
                </a:lnTo>
                <a:lnTo>
                  <a:pt x="46" y="88"/>
                </a:lnTo>
                <a:lnTo>
                  <a:pt x="41" y="113"/>
                </a:lnTo>
                <a:lnTo>
                  <a:pt x="31" y="123"/>
                </a:lnTo>
                <a:lnTo>
                  <a:pt x="18" y="152"/>
                </a:lnTo>
                <a:lnTo>
                  <a:pt x="7" y="156"/>
                </a:lnTo>
                <a:lnTo>
                  <a:pt x="8" y="127"/>
                </a:lnTo>
                <a:lnTo>
                  <a:pt x="0" y="101"/>
                </a:lnTo>
                <a:lnTo>
                  <a:pt x="7" y="99"/>
                </a:lnTo>
                <a:lnTo>
                  <a:pt x="37" y="42"/>
                </a:lnTo>
                <a:lnTo>
                  <a:pt x="52" y="38"/>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935" name="Freeform 191" descr="Large grid"/>
          <p:cNvSpPr>
            <a:spLocks/>
          </p:cNvSpPr>
          <p:nvPr/>
        </p:nvSpPr>
        <p:spPr bwMode="auto">
          <a:xfrm rot="-350899">
            <a:off x="7282035" y="3468299"/>
            <a:ext cx="26987" cy="57150"/>
          </a:xfrm>
          <a:custGeom>
            <a:avLst/>
            <a:gdLst>
              <a:gd name="T0" fmla="*/ 2147483647 w 76"/>
              <a:gd name="T1" fmla="*/ 2147483647 h 156"/>
              <a:gd name="T2" fmla="*/ 2147483647 w 76"/>
              <a:gd name="T3" fmla="*/ 2147483647 h 156"/>
              <a:gd name="T4" fmla="*/ 2147483647 w 76"/>
              <a:gd name="T5" fmla="*/ 0 h 156"/>
              <a:gd name="T6" fmla="*/ 2147483647 w 76"/>
              <a:gd name="T7" fmla="*/ 2147483647 h 156"/>
              <a:gd name="T8" fmla="*/ 2147483647 w 76"/>
              <a:gd name="T9" fmla="*/ 2147483647 h 156"/>
              <a:gd name="T10" fmla="*/ 2147483647 w 76"/>
              <a:gd name="T11" fmla="*/ 2147483647 h 156"/>
              <a:gd name="T12" fmla="*/ 2147483647 w 76"/>
              <a:gd name="T13" fmla="*/ 2147483647 h 156"/>
              <a:gd name="T14" fmla="*/ 2147483647 w 76"/>
              <a:gd name="T15" fmla="*/ 2147483647 h 156"/>
              <a:gd name="T16" fmla="*/ 2147483647 w 76"/>
              <a:gd name="T17" fmla="*/ 2147483647 h 156"/>
              <a:gd name="T18" fmla="*/ 2147483647 w 76"/>
              <a:gd name="T19" fmla="*/ 2147483647 h 156"/>
              <a:gd name="T20" fmla="*/ 2147483647 w 76"/>
              <a:gd name="T21" fmla="*/ 2147483647 h 156"/>
              <a:gd name="T22" fmla="*/ 0 w 76"/>
              <a:gd name="T23" fmla="*/ 2147483647 h 156"/>
              <a:gd name="T24" fmla="*/ 2147483647 w 76"/>
              <a:gd name="T25" fmla="*/ 2147483647 h 156"/>
              <a:gd name="T26" fmla="*/ 2147483647 w 76"/>
              <a:gd name="T27" fmla="*/ 2147483647 h 156"/>
              <a:gd name="T28" fmla="*/ 2147483647 w 76"/>
              <a:gd name="T29" fmla="*/ 2147483647 h 1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6"/>
              <a:gd name="T46" fmla="*/ 0 h 156"/>
              <a:gd name="T47" fmla="*/ 76 w 76"/>
              <a:gd name="T48" fmla="*/ 156 h 15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6" h="156">
                <a:moveTo>
                  <a:pt x="52" y="38"/>
                </a:moveTo>
                <a:lnTo>
                  <a:pt x="56" y="11"/>
                </a:lnTo>
                <a:lnTo>
                  <a:pt x="63" y="0"/>
                </a:lnTo>
                <a:lnTo>
                  <a:pt x="76" y="2"/>
                </a:lnTo>
                <a:lnTo>
                  <a:pt x="71" y="55"/>
                </a:lnTo>
                <a:lnTo>
                  <a:pt x="46" y="88"/>
                </a:lnTo>
                <a:lnTo>
                  <a:pt x="41" y="113"/>
                </a:lnTo>
                <a:lnTo>
                  <a:pt x="31" y="123"/>
                </a:lnTo>
                <a:lnTo>
                  <a:pt x="18" y="152"/>
                </a:lnTo>
                <a:lnTo>
                  <a:pt x="7" y="156"/>
                </a:lnTo>
                <a:lnTo>
                  <a:pt x="8" y="127"/>
                </a:lnTo>
                <a:lnTo>
                  <a:pt x="0" y="101"/>
                </a:lnTo>
                <a:lnTo>
                  <a:pt x="7" y="99"/>
                </a:lnTo>
                <a:lnTo>
                  <a:pt x="37" y="42"/>
                </a:lnTo>
                <a:lnTo>
                  <a:pt x="52" y="38"/>
                </a:lnTo>
              </a:path>
            </a:pathLst>
          </a:custGeom>
          <a:solidFill>
            <a:srgbClr val="0070C0"/>
          </a:solidFill>
          <a:ln w="9525">
            <a:solidFill>
              <a:schemeClr val="tx1"/>
            </a:solidFill>
            <a:round/>
            <a:headEnd/>
            <a:tailEnd/>
          </a:ln>
        </p:spPr>
        <p:txBody>
          <a:bodyPr/>
          <a:lstStyle/>
          <a:p>
            <a:endParaRPr lang="en-US" i="1"/>
          </a:p>
        </p:txBody>
      </p:sp>
      <p:sp>
        <p:nvSpPr>
          <p:cNvPr id="193" name="Freeform 192" descr="Large grid"/>
          <p:cNvSpPr>
            <a:spLocks/>
          </p:cNvSpPr>
          <p:nvPr/>
        </p:nvSpPr>
        <p:spPr bwMode="auto">
          <a:xfrm rot="21249101">
            <a:off x="7310610" y="3342887"/>
            <a:ext cx="130175" cy="152400"/>
          </a:xfrm>
          <a:custGeom>
            <a:avLst/>
            <a:gdLst>
              <a:gd name="T0" fmla="*/ 2147483647 w 357"/>
              <a:gd name="T1" fmla="*/ 2147483647 h 411"/>
              <a:gd name="T2" fmla="*/ 2147483647 w 357"/>
              <a:gd name="T3" fmla="*/ 2147483647 h 411"/>
              <a:gd name="T4" fmla="*/ 2147483647 w 357"/>
              <a:gd name="T5" fmla="*/ 2147483647 h 411"/>
              <a:gd name="T6" fmla="*/ 2147483647 w 357"/>
              <a:gd name="T7" fmla="*/ 2147483647 h 411"/>
              <a:gd name="T8" fmla="*/ 2147483647 w 357"/>
              <a:gd name="T9" fmla="*/ 2147483647 h 411"/>
              <a:gd name="T10" fmla="*/ 2147483647 w 357"/>
              <a:gd name="T11" fmla="*/ 2147483647 h 411"/>
              <a:gd name="T12" fmla="*/ 2147483647 w 357"/>
              <a:gd name="T13" fmla="*/ 2147483647 h 411"/>
              <a:gd name="T14" fmla="*/ 2147483647 w 357"/>
              <a:gd name="T15" fmla="*/ 2147483647 h 411"/>
              <a:gd name="T16" fmla="*/ 2147483647 w 357"/>
              <a:gd name="T17" fmla="*/ 2147483647 h 411"/>
              <a:gd name="T18" fmla="*/ 2147483647 w 357"/>
              <a:gd name="T19" fmla="*/ 2147483647 h 411"/>
              <a:gd name="T20" fmla="*/ 2147483647 w 357"/>
              <a:gd name="T21" fmla="*/ 2147483647 h 411"/>
              <a:gd name="T22" fmla="*/ 2147483647 w 357"/>
              <a:gd name="T23" fmla="*/ 2147483647 h 411"/>
              <a:gd name="T24" fmla="*/ 2147483647 w 357"/>
              <a:gd name="T25" fmla="*/ 2147483647 h 411"/>
              <a:gd name="T26" fmla="*/ 2147483647 w 357"/>
              <a:gd name="T27" fmla="*/ 2147483647 h 411"/>
              <a:gd name="T28" fmla="*/ 2147483647 w 357"/>
              <a:gd name="T29" fmla="*/ 0 h 411"/>
              <a:gd name="T30" fmla="*/ 2147483647 w 357"/>
              <a:gd name="T31" fmla="*/ 2147483647 h 411"/>
              <a:gd name="T32" fmla="*/ 2147483647 w 357"/>
              <a:gd name="T33" fmla="*/ 2147483647 h 411"/>
              <a:gd name="T34" fmla="*/ 2147483647 w 357"/>
              <a:gd name="T35" fmla="*/ 2147483647 h 411"/>
              <a:gd name="T36" fmla="*/ 2147483647 w 357"/>
              <a:gd name="T37" fmla="*/ 2147483647 h 411"/>
              <a:gd name="T38" fmla="*/ 2147483647 w 357"/>
              <a:gd name="T39" fmla="*/ 2147483647 h 411"/>
              <a:gd name="T40" fmla="*/ 2147483647 w 357"/>
              <a:gd name="T41" fmla="*/ 2147483647 h 411"/>
              <a:gd name="T42" fmla="*/ 2147483647 w 357"/>
              <a:gd name="T43" fmla="*/ 2147483647 h 411"/>
              <a:gd name="T44" fmla="*/ 2147483647 w 357"/>
              <a:gd name="T45" fmla="*/ 2147483647 h 411"/>
              <a:gd name="T46" fmla="*/ 2147483647 w 357"/>
              <a:gd name="T47" fmla="*/ 2147483647 h 411"/>
              <a:gd name="T48" fmla="*/ 2147483647 w 357"/>
              <a:gd name="T49" fmla="*/ 2147483647 h 411"/>
              <a:gd name="T50" fmla="*/ 2147483647 w 357"/>
              <a:gd name="T51" fmla="*/ 2147483647 h 411"/>
              <a:gd name="T52" fmla="*/ 2147483647 w 357"/>
              <a:gd name="T53" fmla="*/ 2147483647 h 411"/>
              <a:gd name="T54" fmla="*/ 2147483647 w 357"/>
              <a:gd name="T55" fmla="*/ 2147483647 h 411"/>
              <a:gd name="T56" fmla="*/ 2147483647 w 357"/>
              <a:gd name="T57" fmla="*/ 2147483647 h 411"/>
              <a:gd name="T58" fmla="*/ 2147483647 w 357"/>
              <a:gd name="T59" fmla="*/ 2147483647 h 411"/>
              <a:gd name="T60" fmla="*/ 2147483647 w 357"/>
              <a:gd name="T61" fmla="*/ 2147483647 h 411"/>
              <a:gd name="T62" fmla="*/ 2147483647 w 357"/>
              <a:gd name="T63" fmla="*/ 2147483647 h 411"/>
              <a:gd name="T64" fmla="*/ 2147483647 w 357"/>
              <a:gd name="T65" fmla="*/ 2147483647 h 411"/>
              <a:gd name="T66" fmla="*/ 2147483647 w 357"/>
              <a:gd name="T67" fmla="*/ 2147483647 h 411"/>
              <a:gd name="T68" fmla="*/ 2147483647 w 357"/>
              <a:gd name="T69" fmla="*/ 2147483647 h 411"/>
              <a:gd name="T70" fmla="*/ 2147483647 w 357"/>
              <a:gd name="T71" fmla="*/ 2147483647 h 411"/>
              <a:gd name="T72" fmla="*/ 2147483647 w 357"/>
              <a:gd name="T73" fmla="*/ 2147483647 h 411"/>
              <a:gd name="T74" fmla="*/ 2147483647 w 357"/>
              <a:gd name="T75" fmla="*/ 2147483647 h 411"/>
              <a:gd name="T76" fmla="*/ 2147483647 w 357"/>
              <a:gd name="T77" fmla="*/ 2147483647 h 411"/>
              <a:gd name="T78" fmla="*/ 2147483647 w 357"/>
              <a:gd name="T79" fmla="*/ 2147483647 h 411"/>
              <a:gd name="T80" fmla="*/ 2147483647 w 357"/>
              <a:gd name="T81" fmla="*/ 2147483647 h 411"/>
              <a:gd name="T82" fmla="*/ 2147483647 w 357"/>
              <a:gd name="T83" fmla="*/ 2147483647 h 411"/>
              <a:gd name="T84" fmla="*/ 2147483647 w 357"/>
              <a:gd name="T85" fmla="*/ 2147483647 h 41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57"/>
              <a:gd name="T130" fmla="*/ 0 h 411"/>
              <a:gd name="T131" fmla="*/ 357 w 357"/>
              <a:gd name="T132" fmla="*/ 411 h 41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57" h="411">
                <a:moveTo>
                  <a:pt x="104" y="34"/>
                </a:moveTo>
                <a:lnTo>
                  <a:pt x="188" y="49"/>
                </a:lnTo>
                <a:lnTo>
                  <a:pt x="186" y="66"/>
                </a:lnTo>
                <a:lnTo>
                  <a:pt x="173" y="70"/>
                </a:lnTo>
                <a:lnTo>
                  <a:pt x="169" y="101"/>
                </a:lnTo>
                <a:lnTo>
                  <a:pt x="159" y="106"/>
                </a:lnTo>
                <a:lnTo>
                  <a:pt x="161" y="111"/>
                </a:lnTo>
                <a:lnTo>
                  <a:pt x="170" y="107"/>
                </a:lnTo>
                <a:lnTo>
                  <a:pt x="170" y="156"/>
                </a:lnTo>
                <a:lnTo>
                  <a:pt x="187" y="140"/>
                </a:lnTo>
                <a:lnTo>
                  <a:pt x="198" y="108"/>
                </a:lnTo>
                <a:lnTo>
                  <a:pt x="204" y="105"/>
                </a:lnTo>
                <a:lnTo>
                  <a:pt x="209" y="81"/>
                </a:lnTo>
                <a:lnTo>
                  <a:pt x="205" y="81"/>
                </a:lnTo>
                <a:lnTo>
                  <a:pt x="209" y="73"/>
                </a:lnTo>
                <a:lnTo>
                  <a:pt x="216" y="74"/>
                </a:lnTo>
                <a:lnTo>
                  <a:pt x="228" y="118"/>
                </a:lnTo>
                <a:lnTo>
                  <a:pt x="225" y="138"/>
                </a:lnTo>
                <a:lnTo>
                  <a:pt x="218" y="138"/>
                </a:lnTo>
                <a:lnTo>
                  <a:pt x="211" y="149"/>
                </a:lnTo>
                <a:lnTo>
                  <a:pt x="217" y="151"/>
                </a:lnTo>
                <a:lnTo>
                  <a:pt x="216" y="158"/>
                </a:lnTo>
                <a:lnTo>
                  <a:pt x="228" y="160"/>
                </a:lnTo>
                <a:lnTo>
                  <a:pt x="239" y="74"/>
                </a:lnTo>
                <a:lnTo>
                  <a:pt x="233" y="60"/>
                </a:lnTo>
                <a:lnTo>
                  <a:pt x="215" y="55"/>
                </a:lnTo>
                <a:lnTo>
                  <a:pt x="214" y="40"/>
                </a:lnTo>
                <a:lnTo>
                  <a:pt x="242" y="12"/>
                </a:lnTo>
                <a:lnTo>
                  <a:pt x="280" y="7"/>
                </a:lnTo>
                <a:lnTo>
                  <a:pt x="283" y="0"/>
                </a:lnTo>
                <a:lnTo>
                  <a:pt x="308" y="1"/>
                </a:lnTo>
                <a:lnTo>
                  <a:pt x="325" y="26"/>
                </a:lnTo>
                <a:lnTo>
                  <a:pt x="337" y="76"/>
                </a:lnTo>
                <a:lnTo>
                  <a:pt x="346" y="79"/>
                </a:lnTo>
                <a:lnTo>
                  <a:pt x="341" y="97"/>
                </a:lnTo>
                <a:lnTo>
                  <a:pt x="344" y="116"/>
                </a:lnTo>
                <a:lnTo>
                  <a:pt x="349" y="119"/>
                </a:lnTo>
                <a:lnTo>
                  <a:pt x="347" y="140"/>
                </a:lnTo>
                <a:lnTo>
                  <a:pt x="357" y="177"/>
                </a:lnTo>
                <a:lnTo>
                  <a:pt x="329" y="175"/>
                </a:lnTo>
                <a:lnTo>
                  <a:pt x="315" y="187"/>
                </a:lnTo>
                <a:lnTo>
                  <a:pt x="297" y="186"/>
                </a:lnTo>
                <a:lnTo>
                  <a:pt x="264" y="226"/>
                </a:lnTo>
                <a:lnTo>
                  <a:pt x="258" y="253"/>
                </a:lnTo>
                <a:lnTo>
                  <a:pt x="281" y="257"/>
                </a:lnTo>
                <a:lnTo>
                  <a:pt x="295" y="286"/>
                </a:lnTo>
                <a:lnTo>
                  <a:pt x="291" y="321"/>
                </a:lnTo>
                <a:lnTo>
                  <a:pt x="234" y="330"/>
                </a:lnTo>
                <a:lnTo>
                  <a:pt x="227" y="340"/>
                </a:lnTo>
                <a:lnTo>
                  <a:pt x="225" y="355"/>
                </a:lnTo>
                <a:lnTo>
                  <a:pt x="231" y="356"/>
                </a:lnTo>
                <a:lnTo>
                  <a:pt x="234" y="374"/>
                </a:lnTo>
                <a:lnTo>
                  <a:pt x="228" y="374"/>
                </a:lnTo>
                <a:lnTo>
                  <a:pt x="224" y="383"/>
                </a:lnTo>
                <a:lnTo>
                  <a:pt x="220" y="407"/>
                </a:lnTo>
                <a:lnTo>
                  <a:pt x="199" y="411"/>
                </a:lnTo>
                <a:lnTo>
                  <a:pt x="188" y="397"/>
                </a:lnTo>
                <a:lnTo>
                  <a:pt x="135" y="380"/>
                </a:lnTo>
                <a:lnTo>
                  <a:pt x="121" y="369"/>
                </a:lnTo>
                <a:lnTo>
                  <a:pt x="122" y="363"/>
                </a:lnTo>
                <a:lnTo>
                  <a:pt x="140" y="371"/>
                </a:lnTo>
                <a:lnTo>
                  <a:pt x="140" y="347"/>
                </a:lnTo>
                <a:lnTo>
                  <a:pt x="146" y="348"/>
                </a:lnTo>
                <a:lnTo>
                  <a:pt x="148" y="335"/>
                </a:lnTo>
                <a:lnTo>
                  <a:pt x="99" y="317"/>
                </a:lnTo>
                <a:lnTo>
                  <a:pt x="50" y="314"/>
                </a:lnTo>
                <a:lnTo>
                  <a:pt x="51" y="282"/>
                </a:lnTo>
                <a:lnTo>
                  <a:pt x="29" y="270"/>
                </a:lnTo>
                <a:lnTo>
                  <a:pt x="24" y="258"/>
                </a:lnTo>
                <a:lnTo>
                  <a:pt x="25" y="251"/>
                </a:lnTo>
                <a:lnTo>
                  <a:pt x="31" y="250"/>
                </a:lnTo>
                <a:lnTo>
                  <a:pt x="46" y="169"/>
                </a:lnTo>
                <a:lnTo>
                  <a:pt x="38" y="155"/>
                </a:lnTo>
                <a:lnTo>
                  <a:pt x="12" y="149"/>
                </a:lnTo>
                <a:lnTo>
                  <a:pt x="6" y="140"/>
                </a:lnTo>
                <a:lnTo>
                  <a:pt x="20" y="132"/>
                </a:lnTo>
                <a:lnTo>
                  <a:pt x="0" y="123"/>
                </a:lnTo>
                <a:lnTo>
                  <a:pt x="1" y="117"/>
                </a:lnTo>
                <a:lnTo>
                  <a:pt x="15" y="109"/>
                </a:lnTo>
                <a:lnTo>
                  <a:pt x="66" y="117"/>
                </a:lnTo>
                <a:lnTo>
                  <a:pt x="87" y="114"/>
                </a:lnTo>
                <a:lnTo>
                  <a:pt x="98" y="85"/>
                </a:lnTo>
                <a:lnTo>
                  <a:pt x="119" y="87"/>
                </a:lnTo>
                <a:lnTo>
                  <a:pt x="129" y="81"/>
                </a:lnTo>
                <a:lnTo>
                  <a:pt x="134" y="62"/>
                </a:lnTo>
                <a:lnTo>
                  <a:pt x="104" y="34"/>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937" name="Freeform 193" descr="Large grid"/>
          <p:cNvSpPr>
            <a:spLocks/>
          </p:cNvSpPr>
          <p:nvPr/>
        </p:nvSpPr>
        <p:spPr bwMode="auto">
          <a:xfrm rot="-350899">
            <a:off x="7310610" y="3342887"/>
            <a:ext cx="130175" cy="152400"/>
          </a:xfrm>
          <a:custGeom>
            <a:avLst/>
            <a:gdLst>
              <a:gd name="T0" fmla="*/ 2147483647 w 357"/>
              <a:gd name="T1" fmla="*/ 2147483647 h 411"/>
              <a:gd name="T2" fmla="*/ 2147483647 w 357"/>
              <a:gd name="T3" fmla="*/ 2147483647 h 411"/>
              <a:gd name="T4" fmla="*/ 2147483647 w 357"/>
              <a:gd name="T5" fmla="*/ 2147483647 h 411"/>
              <a:gd name="T6" fmla="*/ 2147483647 w 357"/>
              <a:gd name="T7" fmla="*/ 2147483647 h 411"/>
              <a:gd name="T8" fmla="*/ 2147483647 w 357"/>
              <a:gd name="T9" fmla="*/ 2147483647 h 411"/>
              <a:gd name="T10" fmla="*/ 2147483647 w 357"/>
              <a:gd name="T11" fmla="*/ 2147483647 h 411"/>
              <a:gd name="T12" fmla="*/ 2147483647 w 357"/>
              <a:gd name="T13" fmla="*/ 2147483647 h 411"/>
              <a:gd name="T14" fmla="*/ 2147483647 w 357"/>
              <a:gd name="T15" fmla="*/ 2147483647 h 411"/>
              <a:gd name="T16" fmla="*/ 2147483647 w 357"/>
              <a:gd name="T17" fmla="*/ 2147483647 h 411"/>
              <a:gd name="T18" fmla="*/ 2147483647 w 357"/>
              <a:gd name="T19" fmla="*/ 2147483647 h 411"/>
              <a:gd name="T20" fmla="*/ 2147483647 w 357"/>
              <a:gd name="T21" fmla="*/ 2147483647 h 411"/>
              <a:gd name="T22" fmla="*/ 2147483647 w 357"/>
              <a:gd name="T23" fmla="*/ 2147483647 h 411"/>
              <a:gd name="T24" fmla="*/ 2147483647 w 357"/>
              <a:gd name="T25" fmla="*/ 2147483647 h 411"/>
              <a:gd name="T26" fmla="*/ 2147483647 w 357"/>
              <a:gd name="T27" fmla="*/ 2147483647 h 411"/>
              <a:gd name="T28" fmla="*/ 2147483647 w 357"/>
              <a:gd name="T29" fmla="*/ 0 h 411"/>
              <a:gd name="T30" fmla="*/ 2147483647 w 357"/>
              <a:gd name="T31" fmla="*/ 2147483647 h 411"/>
              <a:gd name="T32" fmla="*/ 2147483647 w 357"/>
              <a:gd name="T33" fmla="*/ 2147483647 h 411"/>
              <a:gd name="T34" fmla="*/ 2147483647 w 357"/>
              <a:gd name="T35" fmla="*/ 2147483647 h 411"/>
              <a:gd name="T36" fmla="*/ 2147483647 w 357"/>
              <a:gd name="T37" fmla="*/ 2147483647 h 411"/>
              <a:gd name="T38" fmla="*/ 2147483647 w 357"/>
              <a:gd name="T39" fmla="*/ 2147483647 h 411"/>
              <a:gd name="T40" fmla="*/ 2147483647 w 357"/>
              <a:gd name="T41" fmla="*/ 2147483647 h 411"/>
              <a:gd name="T42" fmla="*/ 2147483647 w 357"/>
              <a:gd name="T43" fmla="*/ 2147483647 h 411"/>
              <a:gd name="T44" fmla="*/ 2147483647 w 357"/>
              <a:gd name="T45" fmla="*/ 2147483647 h 411"/>
              <a:gd name="T46" fmla="*/ 2147483647 w 357"/>
              <a:gd name="T47" fmla="*/ 2147483647 h 411"/>
              <a:gd name="T48" fmla="*/ 2147483647 w 357"/>
              <a:gd name="T49" fmla="*/ 2147483647 h 411"/>
              <a:gd name="T50" fmla="*/ 2147483647 w 357"/>
              <a:gd name="T51" fmla="*/ 2147483647 h 411"/>
              <a:gd name="T52" fmla="*/ 2147483647 w 357"/>
              <a:gd name="T53" fmla="*/ 2147483647 h 411"/>
              <a:gd name="T54" fmla="*/ 2147483647 w 357"/>
              <a:gd name="T55" fmla="*/ 2147483647 h 411"/>
              <a:gd name="T56" fmla="*/ 2147483647 w 357"/>
              <a:gd name="T57" fmla="*/ 2147483647 h 411"/>
              <a:gd name="T58" fmla="*/ 2147483647 w 357"/>
              <a:gd name="T59" fmla="*/ 2147483647 h 411"/>
              <a:gd name="T60" fmla="*/ 2147483647 w 357"/>
              <a:gd name="T61" fmla="*/ 2147483647 h 411"/>
              <a:gd name="T62" fmla="*/ 2147483647 w 357"/>
              <a:gd name="T63" fmla="*/ 2147483647 h 411"/>
              <a:gd name="T64" fmla="*/ 2147483647 w 357"/>
              <a:gd name="T65" fmla="*/ 2147483647 h 411"/>
              <a:gd name="T66" fmla="*/ 2147483647 w 357"/>
              <a:gd name="T67" fmla="*/ 2147483647 h 411"/>
              <a:gd name="T68" fmla="*/ 2147483647 w 357"/>
              <a:gd name="T69" fmla="*/ 2147483647 h 411"/>
              <a:gd name="T70" fmla="*/ 2147483647 w 357"/>
              <a:gd name="T71" fmla="*/ 2147483647 h 411"/>
              <a:gd name="T72" fmla="*/ 2147483647 w 357"/>
              <a:gd name="T73" fmla="*/ 2147483647 h 411"/>
              <a:gd name="T74" fmla="*/ 2147483647 w 357"/>
              <a:gd name="T75" fmla="*/ 2147483647 h 411"/>
              <a:gd name="T76" fmla="*/ 2147483647 w 357"/>
              <a:gd name="T77" fmla="*/ 2147483647 h 411"/>
              <a:gd name="T78" fmla="*/ 2147483647 w 357"/>
              <a:gd name="T79" fmla="*/ 2147483647 h 411"/>
              <a:gd name="T80" fmla="*/ 2147483647 w 357"/>
              <a:gd name="T81" fmla="*/ 2147483647 h 411"/>
              <a:gd name="T82" fmla="*/ 2147483647 w 357"/>
              <a:gd name="T83" fmla="*/ 2147483647 h 411"/>
              <a:gd name="T84" fmla="*/ 2147483647 w 357"/>
              <a:gd name="T85" fmla="*/ 2147483647 h 41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57"/>
              <a:gd name="T130" fmla="*/ 0 h 411"/>
              <a:gd name="T131" fmla="*/ 357 w 357"/>
              <a:gd name="T132" fmla="*/ 411 h 41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57" h="411">
                <a:moveTo>
                  <a:pt x="104" y="34"/>
                </a:moveTo>
                <a:lnTo>
                  <a:pt x="188" y="49"/>
                </a:lnTo>
                <a:lnTo>
                  <a:pt x="186" y="66"/>
                </a:lnTo>
                <a:lnTo>
                  <a:pt x="173" y="70"/>
                </a:lnTo>
                <a:lnTo>
                  <a:pt x="169" y="101"/>
                </a:lnTo>
                <a:lnTo>
                  <a:pt x="159" y="106"/>
                </a:lnTo>
                <a:lnTo>
                  <a:pt x="161" y="111"/>
                </a:lnTo>
                <a:lnTo>
                  <a:pt x="170" y="107"/>
                </a:lnTo>
                <a:lnTo>
                  <a:pt x="170" y="156"/>
                </a:lnTo>
                <a:lnTo>
                  <a:pt x="187" y="140"/>
                </a:lnTo>
                <a:lnTo>
                  <a:pt x="198" y="108"/>
                </a:lnTo>
                <a:lnTo>
                  <a:pt x="204" y="105"/>
                </a:lnTo>
                <a:lnTo>
                  <a:pt x="209" y="81"/>
                </a:lnTo>
                <a:lnTo>
                  <a:pt x="205" y="81"/>
                </a:lnTo>
                <a:lnTo>
                  <a:pt x="209" y="73"/>
                </a:lnTo>
                <a:lnTo>
                  <a:pt x="216" y="74"/>
                </a:lnTo>
                <a:lnTo>
                  <a:pt x="228" y="118"/>
                </a:lnTo>
                <a:lnTo>
                  <a:pt x="225" y="138"/>
                </a:lnTo>
                <a:lnTo>
                  <a:pt x="218" y="138"/>
                </a:lnTo>
                <a:lnTo>
                  <a:pt x="211" y="149"/>
                </a:lnTo>
                <a:lnTo>
                  <a:pt x="217" y="151"/>
                </a:lnTo>
                <a:lnTo>
                  <a:pt x="216" y="158"/>
                </a:lnTo>
                <a:lnTo>
                  <a:pt x="228" y="160"/>
                </a:lnTo>
                <a:lnTo>
                  <a:pt x="239" y="74"/>
                </a:lnTo>
                <a:lnTo>
                  <a:pt x="233" y="60"/>
                </a:lnTo>
                <a:lnTo>
                  <a:pt x="215" y="55"/>
                </a:lnTo>
                <a:lnTo>
                  <a:pt x="214" y="40"/>
                </a:lnTo>
                <a:lnTo>
                  <a:pt x="242" y="12"/>
                </a:lnTo>
                <a:lnTo>
                  <a:pt x="280" y="7"/>
                </a:lnTo>
                <a:lnTo>
                  <a:pt x="283" y="0"/>
                </a:lnTo>
                <a:lnTo>
                  <a:pt x="308" y="1"/>
                </a:lnTo>
                <a:lnTo>
                  <a:pt x="325" y="26"/>
                </a:lnTo>
                <a:lnTo>
                  <a:pt x="337" y="76"/>
                </a:lnTo>
                <a:lnTo>
                  <a:pt x="346" y="79"/>
                </a:lnTo>
                <a:lnTo>
                  <a:pt x="341" y="97"/>
                </a:lnTo>
                <a:lnTo>
                  <a:pt x="344" y="116"/>
                </a:lnTo>
                <a:lnTo>
                  <a:pt x="349" y="119"/>
                </a:lnTo>
                <a:lnTo>
                  <a:pt x="347" y="140"/>
                </a:lnTo>
                <a:lnTo>
                  <a:pt x="357" y="177"/>
                </a:lnTo>
                <a:lnTo>
                  <a:pt x="329" y="175"/>
                </a:lnTo>
                <a:lnTo>
                  <a:pt x="315" y="187"/>
                </a:lnTo>
                <a:lnTo>
                  <a:pt x="297" y="186"/>
                </a:lnTo>
                <a:lnTo>
                  <a:pt x="264" y="226"/>
                </a:lnTo>
                <a:lnTo>
                  <a:pt x="258" y="253"/>
                </a:lnTo>
                <a:lnTo>
                  <a:pt x="281" y="257"/>
                </a:lnTo>
                <a:lnTo>
                  <a:pt x="295" y="286"/>
                </a:lnTo>
                <a:lnTo>
                  <a:pt x="291" y="321"/>
                </a:lnTo>
                <a:lnTo>
                  <a:pt x="234" y="330"/>
                </a:lnTo>
                <a:lnTo>
                  <a:pt x="227" y="340"/>
                </a:lnTo>
                <a:lnTo>
                  <a:pt x="225" y="355"/>
                </a:lnTo>
                <a:lnTo>
                  <a:pt x="231" y="356"/>
                </a:lnTo>
                <a:lnTo>
                  <a:pt x="234" y="374"/>
                </a:lnTo>
                <a:lnTo>
                  <a:pt x="228" y="374"/>
                </a:lnTo>
                <a:lnTo>
                  <a:pt x="224" y="383"/>
                </a:lnTo>
                <a:lnTo>
                  <a:pt x="220" y="407"/>
                </a:lnTo>
                <a:lnTo>
                  <a:pt x="199" y="411"/>
                </a:lnTo>
                <a:lnTo>
                  <a:pt x="188" y="397"/>
                </a:lnTo>
                <a:lnTo>
                  <a:pt x="135" y="380"/>
                </a:lnTo>
                <a:lnTo>
                  <a:pt x="121" y="369"/>
                </a:lnTo>
                <a:lnTo>
                  <a:pt x="122" y="363"/>
                </a:lnTo>
                <a:lnTo>
                  <a:pt x="140" y="371"/>
                </a:lnTo>
                <a:lnTo>
                  <a:pt x="140" y="347"/>
                </a:lnTo>
                <a:lnTo>
                  <a:pt x="146" y="348"/>
                </a:lnTo>
                <a:lnTo>
                  <a:pt x="148" y="335"/>
                </a:lnTo>
                <a:lnTo>
                  <a:pt x="99" y="317"/>
                </a:lnTo>
                <a:lnTo>
                  <a:pt x="50" y="314"/>
                </a:lnTo>
                <a:lnTo>
                  <a:pt x="51" y="282"/>
                </a:lnTo>
                <a:lnTo>
                  <a:pt x="29" y="270"/>
                </a:lnTo>
                <a:lnTo>
                  <a:pt x="24" y="258"/>
                </a:lnTo>
                <a:lnTo>
                  <a:pt x="25" y="251"/>
                </a:lnTo>
                <a:lnTo>
                  <a:pt x="31" y="250"/>
                </a:lnTo>
                <a:lnTo>
                  <a:pt x="46" y="169"/>
                </a:lnTo>
                <a:lnTo>
                  <a:pt x="38" y="155"/>
                </a:lnTo>
                <a:lnTo>
                  <a:pt x="12" y="149"/>
                </a:lnTo>
                <a:lnTo>
                  <a:pt x="6" y="140"/>
                </a:lnTo>
                <a:lnTo>
                  <a:pt x="20" y="132"/>
                </a:lnTo>
                <a:lnTo>
                  <a:pt x="0" y="123"/>
                </a:lnTo>
                <a:lnTo>
                  <a:pt x="1" y="117"/>
                </a:lnTo>
                <a:lnTo>
                  <a:pt x="15" y="109"/>
                </a:lnTo>
                <a:lnTo>
                  <a:pt x="66" y="117"/>
                </a:lnTo>
                <a:lnTo>
                  <a:pt x="87" y="114"/>
                </a:lnTo>
                <a:lnTo>
                  <a:pt x="98" y="85"/>
                </a:lnTo>
                <a:lnTo>
                  <a:pt x="119" y="87"/>
                </a:lnTo>
                <a:lnTo>
                  <a:pt x="129" y="81"/>
                </a:lnTo>
                <a:lnTo>
                  <a:pt x="134" y="62"/>
                </a:lnTo>
                <a:lnTo>
                  <a:pt x="104" y="34"/>
                </a:lnTo>
              </a:path>
            </a:pathLst>
          </a:custGeom>
          <a:solidFill>
            <a:schemeClr val="tx2">
              <a:lumMod val="40000"/>
              <a:lumOff val="60000"/>
            </a:schemeClr>
          </a:solidFill>
          <a:ln w="6350">
            <a:solidFill>
              <a:schemeClr val="tx1"/>
            </a:solidFill>
            <a:round/>
            <a:headEnd/>
            <a:tailEnd/>
          </a:ln>
        </p:spPr>
        <p:txBody>
          <a:bodyPr/>
          <a:lstStyle/>
          <a:p>
            <a:pPr>
              <a:buFontTx/>
              <a:buChar char="•"/>
            </a:pPr>
            <a:endParaRPr lang="en-US" i="1">
              <a:solidFill>
                <a:srgbClr val="333399"/>
              </a:solidFill>
              <a:latin typeface="Arial" charset="0"/>
              <a:cs typeface="+mn-cs"/>
            </a:endParaRPr>
          </a:p>
        </p:txBody>
      </p:sp>
      <p:sp>
        <p:nvSpPr>
          <p:cNvPr id="195" name="Freeform 194" descr="Large grid"/>
          <p:cNvSpPr>
            <a:spLocks/>
          </p:cNvSpPr>
          <p:nvPr/>
        </p:nvSpPr>
        <p:spPr bwMode="auto">
          <a:xfrm rot="21249101">
            <a:off x="7080422" y="3133337"/>
            <a:ext cx="219075" cy="369887"/>
          </a:xfrm>
          <a:custGeom>
            <a:avLst/>
            <a:gdLst>
              <a:gd name="T0" fmla="*/ 2147483647 w 596"/>
              <a:gd name="T1" fmla="*/ 2147483647 h 1001"/>
              <a:gd name="T2" fmla="*/ 2147483647 w 596"/>
              <a:gd name="T3" fmla="*/ 2147483647 h 1001"/>
              <a:gd name="T4" fmla="*/ 2147483647 w 596"/>
              <a:gd name="T5" fmla="*/ 2147483647 h 1001"/>
              <a:gd name="T6" fmla="*/ 2147483647 w 596"/>
              <a:gd name="T7" fmla="*/ 2147483647 h 1001"/>
              <a:gd name="T8" fmla="*/ 2147483647 w 596"/>
              <a:gd name="T9" fmla="*/ 2147483647 h 1001"/>
              <a:gd name="T10" fmla="*/ 2147483647 w 596"/>
              <a:gd name="T11" fmla="*/ 2147483647 h 1001"/>
              <a:gd name="T12" fmla="*/ 2147483647 w 596"/>
              <a:gd name="T13" fmla="*/ 2147483647 h 1001"/>
              <a:gd name="T14" fmla="*/ 2147483647 w 596"/>
              <a:gd name="T15" fmla="*/ 2147483647 h 1001"/>
              <a:gd name="T16" fmla="*/ 2147483647 w 596"/>
              <a:gd name="T17" fmla="*/ 2147483647 h 1001"/>
              <a:gd name="T18" fmla="*/ 2147483647 w 596"/>
              <a:gd name="T19" fmla="*/ 2147483647 h 1001"/>
              <a:gd name="T20" fmla="*/ 2147483647 w 596"/>
              <a:gd name="T21" fmla="*/ 2147483647 h 1001"/>
              <a:gd name="T22" fmla="*/ 2147483647 w 596"/>
              <a:gd name="T23" fmla="*/ 2147483647 h 1001"/>
              <a:gd name="T24" fmla="*/ 2147483647 w 596"/>
              <a:gd name="T25" fmla="*/ 2147483647 h 1001"/>
              <a:gd name="T26" fmla="*/ 2147483647 w 596"/>
              <a:gd name="T27" fmla="*/ 2147483647 h 1001"/>
              <a:gd name="T28" fmla="*/ 2147483647 w 596"/>
              <a:gd name="T29" fmla="*/ 2147483647 h 1001"/>
              <a:gd name="T30" fmla="*/ 2147483647 w 596"/>
              <a:gd name="T31" fmla="*/ 2147483647 h 1001"/>
              <a:gd name="T32" fmla="*/ 2147483647 w 596"/>
              <a:gd name="T33" fmla="*/ 2147483647 h 1001"/>
              <a:gd name="T34" fmla="*/ 2147483647 w 596"/>
              <a:gd name="T35" fmla="*/ 2147483647 h 1001"/>
              <a:gd name="T36" fmla="*/ 2147483647 w 596"/>
              <a:gd name="T37" fmla="*/ 2147483647 h 1001"/>
              <a:gd name="T38" fmla="*/ 2147483647 w 596"/>
              <a:gd name="T39" fmla="*/ 2147483647 h 1001"/>
              <a:gd name="T40" fmla="*/ 2147483647 w 596"/>
              <a:gd name="T41" fmla="*/ 2147483647 h 1001"/>
              <a:gd name="T42" fmla="*/ 2147483647 w 596"/>
              <a:gd name="T43" fmla="*/ 2147483647 h 1001"/>
              <a:gd name="T44" fmla="*/ 2147483647 w 596"/>
              <a:gd name="T45" fmla="*/ 2147483647 h 1001"/>
              <a:gd name="T46" fmla="*/ 2147483647 w 596"/>
              <a:gd name="T47" fmla="*/ 2147483647 h 1001"/>
              <a:gd name="T48" fmla="*/ 2147483647 w 596"/>
              <a:gd name="T49" fmla="*/ 2147483647 h 1001"/>
              <a:gd name="T50" fmla="*/ 2147483647 w 596"/>
              <a:gd name="T51" fmla="*/ 2147483647 h 1001"/>
              <a:gd name="T52" fmla="*/ 2147483647 w 596"/>
              <a:gd name="T53" fmla="*/ 2147483647 h 1001"/>
              <a:gd name="T54" fmla="*/ 2147483647 w 596"/>
              <a:gd name="T55" fmla="*/ 2147483647 h 1001"/>
              <a:gd name="T56" fmla="*/ 2147483647 w 596"/>
              <a:gd name="T57" fmla="*/ 2147483647 h 1001"/>
              <a:gd name="T58" fmla="*/ 2147483647 w 596"/>
              <a:gd name="T59" fmla="*/ 0 h 1001"/>
              <a:gd name="T60" fmla="*/ 2147483647 w 596"/>
              <a:gd name="T61" fmla="*/ 2147483647 h 1001"/>
              <a:gd name="T62" fmla="*/ 2147483647 w 596"/>
              <a:gd name="T63" fmla="*/ 2147483647 h 1001"/>
              <a:gd name="T64" fmla="*/ 2147483647 w 596"/>
              <a:gd name="T65" fmla="*/ 2147483647 h 1001"/>
              <a:gd name="T66" fmla="*/ 2147483647 w 596"/>
              <a:gd name="T67" fmla="*/ 2147483647 h 1001"/>
              <a:gd name="T68" fmla="*/ 0 w 596"/>
              <a:gd name="T69" fmla="*/ 2147483647 h 1001"/>
              <a:gd name="T70" fmla="*/ 2147483647 w 596"/>
              <a:gd name="T71" fmla="*/ 2147483647 h 1001"/>
              <a:gd name="T72" fmla="*/ 2147483647 w 596"/>
              <a:gd name="T73" fmla="*/ 2147483647 h 1001"/>
              <a:gd name="T74" fmla="*/ 2147483647 w 596"/>
              <a:gd name="T75" fmla="*/ 2147483647 h 100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96"/>
              <a:gd name="T115" fmla="*/ 0 h 1001"/>
              <a:gd name="T116" fmla="*/ 596 w 596"/>
              <a:gd name="T117" fmla="*/ 1001 h 100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96" h="1001">
                <a:moveTo>
                  <a:pt x="79" y="963"/>
                </a:moveTo>
                <a:lnTo>
                  <a:pt x="110" y="965"/>
                </a:lnTo>
                <a:lnTo>
                  <a:pt x="195" y="1001"/>
                </a:lnTo>
                <a:lnTo>
                  <a:pt x="244" y="987"/>
                </a:lnTo>
                <a:lnTo>
                  <a:pt x="249" y="981"/>
                </a:lnTo>
                <a:lnTo>
                  <a:pt x="259" y="980"/>
                </a:lnTo>
                <a:lnTo>
                  <a:pt x="264" y="991"/>
                </a:lnTo>
                <a:lnTo>
                  <a:pt x="282" y="996"/>
                </a:lnTo>
                <a:lnTo>
                  <a:pt x="284" y="979"/>
                </a:lnTo>
                <a:lnTo>
                  <a:pt x="277" y="962"/>
                </a:lnTo>
                <a:lnTo>
                  <a:pt x="264" y="946"/>
                </a:lnTo>
                <a:lnTo>
                  <a:pt x="238" y="943"/>
                </a:lnTo>
                <a:lnTo>
                  <a:pt x="244" y="892"/>
                </a:lnTo>
                <a:lnTo>
                  <a:pt x="284" y="872"/>
                </a:lnTo>
                <a:lnTo>
                  <a:pt x="286" y="859"/>
                </a:lnTo>
                <a:lnTo>
                  <a:pt x="277" y="857"/>
                </a:lnTo>
                <a:lnTo>
                  <a:pt x="279" y="826"/>
                </a:lnTo>
                <a:lnTo>
                  <a:pt x="294" y="786"/>
                </a:lnTo>
                <a:lnTo>
                  <a:pt x="286" y="771"/>
                </a:lnTo>
                <a:lnTo>
                  <a:pt x="327" y="738"/>
                </a:lnTo>
                <a:lnTo>
                  <a:pt x="326" y="724"/>
                </a:lnTo>
                <a:lnTo>
                  <a:pt x="305" y="696"/>
                </a:lnTo>
                <a:lnTo>
                  <a:pt x="329" y="691"/>
                </a:lnTo>
                <a:lnTo>
                  <a:pt x="375" y="704"/>
                </a:lnTo>
                <a:lnTo>
                  <a:pt x="382" y="680"/>
                </a:lnTo>
                <a:lnTo>
                  <a:pt x="369" y="649"/>
                </a:lnTo>
                <a:lnTo>
                  <a:pt x="386" y="637"/>
                </a:lnTo>
                <a:lnTo>
                  <a:pt x="432" y="649"/>
                </a:lnTo>
                <a:lnTo>
                  <a:pt x="454" y="625"/>
                </a:lnTo>
                <a:lnTo>
                  <a:pt x="451" y="579"/>
                </a:lnTo>
                <a:lnTo>
                  <a:pt x="473" y="536"/>
                </a:lnTo>
                <a:lnTo>
                  <a:pt x="494" y="533"/>
                </a:lnTo>
                <a:lnTo>
                  <a:pt x="491" y="551"/>
                </a:lnTo>
                <a:lnTo>
                  <a:pt x="501" y="576"/>
                </a:lnTo>
                <a:lnTo>
                  <a:pt x="527" y="551"/>
                </a:lnTo>
                <a:lnTo>
                  <a:pt x="530" y="564"/>
                </a:lnTo>
                <a:lnTo>
                  <a:pt x="589" y="522"/>
                </a:lnTo>
                <a:lnTo>
                  <a:pt x="596" y="483"/>
                </a:lnTo>
                <a:lnTo>
                  <a:pt x="594" y="456"/>
                </a:lnTo>
                <a:lnTo>
                  <a:pt x="578" y="444"/>
                </a:lnTo>
                <a:lnTo>
                  <a:pt x="541" y="444"/>
                </a:lnTo>
                <a:lnTo>
                  <a:pt x="514" y="452"/>
                </a:lnTo>
                <a:lnTo>
                  <a:pt x="501" y="428"/>
                </a:lnTo>
                <a:lnTo>
                  <a:pt x="478" y="425"/>
                </a:lnTo>
                <a:lnTo>
                  <a:pt x="459" y="448"/>
                </a:lnTo>
                <a:lnTo>
                  <a:pt x="452" y="427"/>
                </a:lnTo>
                <a:lnTo>
                  <a:pt x="458" y="406"/>
                </a:lnTo>
                <a:lnTo>
                  <a:pt x="485" y="384"/>
                </a:lnTo>
                <a:lnTo>
                  <a:pt x="480" y="374"/>
                </a:lnTo>
                <a:lnTo>
                  <a:pt x="446" y="380"/>
                </a:lnTo>
                <a:lnTo>
                  <a:pt x="448" y="363"/>
                </a:lnTo>
                <a:lnTo>
                  <a:pt x="478" y="356"/>
                </a:lnTo>
                <a:lnTo>
                  <a:pt x="484" y="326"/>
                </a:lnTo>
                <a:lnTo>
                  <a:pt x="490" y="322"/>
                </a:lnTo>
                <a:lnTo>
                  <a:pt x="494" y="278"/>
                </a:lnTo>
                <a:lnTo>
                  <a:pt x="560" y="169"/>
                </a:lnTo>
                <a:lnTo>
                  <a:pt x="564" y="139"/>
                </a:lnTo>
                <a:lnTo>
                  <a:pt x="554" y="65"/>
                </a:lnTo>
                <a:lnTo>
                  <a:pt x="579" y="10"/>
                </a:lnTo>
                <a:lnTo>
                  <a:pt x="574" y="0"/>
                </a:lnTo>
                <a:lnTo>
                  <a:pt x="466" y="44"/>
                </a:lnTo>
                <a:lnTo>
                  <a:pt x="400" y="99"/>
                </a:lnTo>
                <a:lnTo>
                  <a:pt x="384" y="135"/>
                </a:lnTo>
                <a:lnTo>
                  <a:pt x="341" y="160"/>
                </a:lnTo>
                <a:lnTo>
                  <a:pt x="185" y="166"/>
                </a:lnTo>
                <a:lnTo>
                  <a:pt x="148" y="195"/>
                </a:lnTo>
                <a:lnTo>
                  <a:pt x="40" y="408"/>
                </a:lnTo>
                <a:lnTo>
                  <a:pt x="21" y="558"/>
                </a:lnTo>
                <a:lnTo>
                  <a:pt x="28" y="597"/>
                </a:lnTo>
                <a:lnTo>
                  <a:pt x="0" y="709"/>
                </a:lnTo>
                <a:lnTo>
                  <a:pt x="18" y="712"/>
                </a:lnTo>
                <a:lnTo>
                  <a:pt x="33" y="705"/>
                </a:lnTo>
                <a:lnTo>
                  <a:pt x="65" y="733"/>
                </a:lnTo>
                <a:lnTo>
                  <a:pt x="86" y="764"/>
                </a:lnTo>
                <a:lnTo>
                  <a:pt x="98" y="803"/>
                </a:lnTo>
                <a:lnTo>
                  <a:pt x="79" y="963"/>
                </a:lnTo>
                <a:close/>
              </a:path>
            </a:pathLst>
          </a:custGeom>
          <a:pattFill prst="lgGrid">
            <a:fgClr>
              <a:srgbClr val="CC99FF"/>
            </a:fgClr>
            <a:bgClr>
              <a:srgbClr val="0099FF"/>
            </a:bgClr>
          </a:patt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939" name="Freeform 195" descr="Large grid"/>
          <p:cNvSpPr>
            <a:spLocks/>
          </p:cNvSpPr>
          <p:nvPr/>
        </p:nvSpPr>
        <p:spPr bwMode="auto">
          <a:xfrm rot="-350899">
            <a:off x="7080422" y="3133337"/>
            <a:ext cx="219075" cy="369887"/>
          </a:xfrm>
          <a:custGeom>
            <a:avLst/>
            <a:gdLst>
              <a:gd name="T0" fmla="*/ 2147483647 w 596"/>
              <a:gd name="T1" fmla="*/ 2147483647 h 1001"/>
              <a:gd name="T2" fmla="*/ 2147483647 w 596"/>
              <a:gd name="T3" fmla="*/ 2147483647 h 1001"/>
              <a:gd name="T4" fmla="*/ 2147483647 w 596"/>
              <a:gd name="T5" fmla="*/ 2147483647 h 1001"/>
              <a:gd name="T6" fmla="*/ 2147483647 w 596"/>
              <a:gd name="T7" fmla="*/ 2147483647 h 1001"/>
              <a:gd name="T8" fmla="*/ 2147483647 w 596"/>
              <a:gd name="T9" fmla="*/ 2147483647 h 1001"/>
              <a:gd name="T10" fmla="*/ 2147483647 w 596"/>
              <a:gd name="T11" fmla="*/ 2147483647 h 1001"/>
              <a:gd name="T12" fmla="*/ 2147483647 w 596"/>
              <a:gd name="T13" fmla="*/ 2147483647 h 1001"/>
              <a:gd name="T14" fmla="*/ 2147483647 w 596"/>
              <a:gd name="T15" fmla="*/ 2147483647 h 1001"/>
              <a:gd name="T16" fmla="*/ 2147483647 w 596"/>
              <a:gd name="T17" fmla="*/ 2147483647 h 1001"/>
              <a:gd name="T18" fmla="*/ 2147483647 w 596"/>
              <a:gd name="T19" fmla="*/ 2147483647 h 1001"/>
              <a:gd name="T20" fmla="*/ 2147483647 w 596"/>
              <a:gd name="T21" fmla="*/ 2147483647 h 1001"/>
              <a:gd name="T22" fmla="*/ 2147483647 w 596"/>
              <a:gd name="T23" fmla="*/ 2147483647 h 1001"/>
              <a:gd name="T24" fmla="*/ 2147483647 w 596"/>
              <a:gd name="T25" fmla="*/ 2147483647 h 1001"/>
              <a:gd name="T26" fmla="*/ 2147483647 w 596"/>
              <a:gd name="T27" fmla="*/ 2147483647 h 1001"/>
              <a:gd name="T28" fmla="*/ 2147483647 w 596"/>
              <a:gd name="T29" fmla="*/ 2147483647 h 1001"/>
              <a:gd name="T30" fmla="*/ 2147483647 w 596"/>
              <a:gd name="T31" fmla="*/ 2147483647 h 1001"/>
              <a:gd name="T32" fmla="*/ 2147483647 w 596"/>
              <a:gd name="T33" fmla="*/ 2147483647 h 1001"/>
              <a:gd name="T34" fmla="*/ 2147483647 w 596"/>
              <a:gd name="T35" fmla="*/ 2147483647 h 1001"/>
              <a:gd name="T36" fmla="*/ 2147483647 w 596"/>
              <a:gd name="T37" fmla="*/ 2147483647 h 1001"/>
              <a:gd name="T38" fmla="*/ 2147483647 w 596"/>
              <a:gd name="T39" fmla="*/ 2147483647 h 1001"/>
              <a:gd name="T40" fmla="*/ 2147483647 w 596"/>
              <a:gd name="T41" fmla="*/ 2147483647 h 1001"/>
              <a:gd name="T42" fmla="*/ 2147483647 w 596"/>
              <a:gd name="T43" fmla="*/ 2147483647 h 1001"/>
              <a:gd name="T44" fmla="*/ 2147483647 w 596"/>
              <a:gd name="T45" fmla="*/ 2147483647 h 1001"/>
              <a:gd name="T46" fmla="*/ 2147483647 w 596"/>
              <a:gd name="T47" fmla="*/ 2147483647 h 1001"/>
              <a:gd name="T48" fmla="*/ 2147483647 w 596"/>
              <a:gd name="T49" fmla="*/ 2147483647 h 1001"/>
              <a:gd name="T50" fmla="*/ 2147483647 w 596"/>
              <a:gd name="T51" fmla="*/ 2147483647 h 1001"/>
              <a:gd name="T52" fmla="*/ 2147483647 w 596"/>
              <a:gd name="T53" fmla="*/ 2147483647 h 1001"/>
              <a:gd name="T54" fmla="*/ 2147483647 w 596"/>
              <a:gd name="T55" fmla="*/ 2147483647 h 1001"/>
              <a:gd name="T56" fmla="*/ 2147483647 w 596"/>
              <a:gd name="T57" fmla="*/ 2147483647 h 1001"/>
              <a:gd name="T58" fmla="*/ 2147483647 w 596"/>
              <a:gd name="T59" fmla="*/ 0 h 1001"/>
              <a:gd name="T60" fmla="*/ 2147483647 w 596"/>
              <a:gd name="T61" fmla="*/ 2147483647 h 1001"/>
              <a:gd name="T62" fmla="*/ 2147483647 w 596"/>
              <a:gd name="T63" fmla="*/ 2147483647 h 1001"/>
              <a:gd name="T64" fmla="*/ 2147483647 w 596"/>
              <a:gd name="T65" fmla="*/ 2147483647 h 1001"/>
              <a:gd name="T66" fmla="*/ 2147483647 w 596"/>
              <a:gd name="T67" fmla="*/ 2147483647 h 1001"/>
              <a:gd name="T68" fmla="*/ 0 w 596"/>
              <a:gd name="T69" fmla="*/ 2147483647 h 1001"/>
              <a:gd name="T70" fmla="*/ 2147483647 w 596"/>
              <a:gd name="T71" fmla="*/ 2147483647 h 1001"/>
              <a:gd name="T72" fmla="*/ 2147483647 w 596"/>
              <a:gd name="T73" fmla="*/ 2147483647 h 1001"/>
              <a:gd name="T74" fmla="*/ 2147483647 w 596"/>
              <a:gd name="T75" fmla="*/ 2147483647 h 100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96"/>
              <a:gd name="T115" fmla="*/ 0 h 1001"/>
              <a:gd name="T116" fmla="*/ 596 w 596"/>
              <a:gd name="T117" fmla="*/ 1001 h 100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96" h="1001">
                <a:moveTo>
                  <a:pt x="79" y="963"/>
                </a:moveTo>
                <a:lnTo>
                  <a:pt x="110" y="965"/>
                </a:lnTo>
                <a:lnTo>
                  <a:pt x="195" y="1001"/>
                </a:lnTo>
                <a:lnTo>
                  <a:pt x="244" y="987"/>
                </a:lnTo>
                <a:lnTo>
                  <a:pt x="249" y="981"/>
                </a:lnTo>
                <a:lnTo>
                  <a:pt x="259" y="980"/>
                </a:lnTo>
                <a:lnTo>
                  <a:pt x="264" y="991"/>
                </a:lnTo>
                <a:lnTo>
                  <a:pt x="282" y="996"/>
                </a:lnTo>
                <a:lnTo>
                  <a:pt x="284" y="979"/>
                </a:lnTo>
                <a:lnTo>
                  <a:pt x="277" y="962"/>
                </a:lnTo>
                <a:lnTo>
                  <a:pt x="264" y="946"/>
                </a:lnTo>
                <a:lnTo>
                  <a:pt x="238" y="943"/>
                </a:lnTo>
                <a:lnTo>
                  <a:pt x="244" y="892"/>
                </a:lnTo>
                <a:lnTo>
                  <a:pt x="284" y="872"/>
                </a:lnTo>
                <a:lnTo>
                  <a:pt x="286" y="859"/>
                </a:lnTo>
                <a:lnTo>
                  <a:pt x="277" y="857"/>
                </a:lnTo>
                <a:lnTo>
                  <a:pt x="279" y="826"/>
                </a:lnTo>
                <a:lnTo>
                  <a:pt x="294" y="786"/>
                </a:lnTo>
                <a:lnTo>
                  <a:pt x="286" y="771"/>
                </a:lnTo>
                <a:lnTo>
                  <a:pt x="327" y="738"/>
                </a:lnTo>
                <a:lnTo>
                  <a:pt x="326" y="724"/>
                </a:lnTo>
                <a:lnTo>
                  <a:pt x="305" y="696"/>
                </a:lnTo>
                <a:lnTo>
                  <a:pt x="329" y="691"/>
                </a:lnTo>
                <a:lnTo>
                  <a:pt x="375" y="704"/>
                </a:lnTo>
                <a:lnTo>
                  <a:pt x="382" y="680"/>
                </a:lnTo>
                <a:lnTo>
                  <a:pt x="369" y="649"/>
                </a:lnTo>
                <a:lnTo>
                  <a:pt x="386" y="637"/>
                </a:lnTo>
                <a:lnTo>
                  <a:pt x="432" y="649"/>
                </a:lnTo>
                <a:lnTo>
                  <a:pt x="454" y="625"/>
                </a:lnTo>
                <a:lnTo>
                  <a:pt x="451" y="579"/>
                </a:lnTo>
                <a:lnTo>
                  <a:pt x="473" y="536"/>
                </a:lnTo>
                <a:lnTo>
                  <a:pt x="494" y="533"/>
                </a:lnTo>
                <a:lnTo>
                  <a:pt x="491" y="551"/>
                </a:lnTo>
                <a:lnTo>
                  <a:pt x="501" y="576"/>
                </a:lnTo>
                <a:lnTo>
                  <a:pt x="527" y="551"/>
                </a:lnTo>
                <a:lnTo>
                  <a:pt x="530" y="564"/>
                </a:lnTo>
                <a:lnTo>
                  <a:pt x="589" y="522"/>
                </a:lnTo>
                <a:lnTo>
                  <a:pt x="596" y="483"/>
                </a:lnTo>
                <a:lnTo>
                  <a:pt x="594" y="456"/>
                </a:lnTo>
                <a:lnTo>
                  <a:pt x="578" y="444"/>
                </a:lnTo>
                <a:lnTo>
                  <a:pt x="541" y="444"/>
                </a:lnTo>
                <a:lnTo>
                  <a:pt x="514" y="452"/>
                </a:lnTo>
                <a:lnTo>
                  <a:pt x="501" y="428"/>
                </a:lnTo>
                <a:lnTo>
                  <a:pt x="478" y="425"/>
                </a:lnTo>
                <a:lnTo>
                  <a:pt x="459" y="448"/>
                </a:lnTo>
                <a:lnTo>
                  <a:pt x="452" y="427"/>
                </a:lnTo>
                <a:lnTo>
                  <a:pt x="458" y="406"/>
                </a:lnTo>
                <a:lnTo>
                  <a:pt x="485" y="384"/>
                </a:lnTo>
                <a:lnTo>
                  <a:pt x="480" y="374"/>
                </a:lnTo>
                <a:lnTo>
                  <a:pt x="446" y="380"/>
                </a:lnTo>
                <a:lnTo>
                  <a:pt x="448" y="363"/>
                </a:lnTo>
                <a:lnTo>
                  <a:pt x="478" y="356"/>
                </a:lnTo>
                <a:lnTo>
                  <a:pt x="484" y="326"/>
                </a:lnTo>
                <a:lnTo>
                  <a:pt x="490" y="322"/>
                </a:lnTo>
                <a:lnTo>
                  <a:pt x="494" y="278"/>
                </a:lnTo>
                <a:lnTo>
                  <a:pt x="560" y="169"/>
                </a:lnTo>
                <a:lnTo>
                  <a:pt x="564" y="139"/>
                </a:lnTo>
                <a:lnTo>
                  <a:pt x="554" y="65"/>
                </a:lnTo>
                <a:lnTo>
                  <a:pt x="579" y="10"/>
                </a:lnTo>
                <a:lnTo>
                  <a:pt x="574" y="0"/>
                </a:lnTo>
                <a:lnTo>
                  <a:pt x="466" y="44"/>
                </a:lnTo>
                <a:lnTo>
                  <a:pt x="400" y="99"/>
                </a:lnTo>
                <a:lnTo>
                  <a:pt x="384" y="135"/>
                </a:lnTo>
                <a:lnTo>
                  <a:pt x="341" y="160"/>
                </a:lnTo>
                <a:lnTo>
                  <a:pt x="185" y="166"/>
                </a:lnTo>
                <a:lnTo>
                  <a:pt x="148" y="195"/>
                </a:lnTo>
                <a:lnTo>
                  <a:pt x="40" y="408"/>
                </a:lnTo>
                <a:lnTo>
                  <a:pt x="21" y="558"/>
                </a:lnTo>
                <a:lnTo>
                  <a:pt x="28" y="597"/>
                </a:lnTo>
                <a:lnTo>
                  <a:pt x="0" y="709"/>
                </a:lnTo>
                <a:lnTo>
                  <a:pt x="18" y="712"/>
                </a:lnTo>
                <a:lnTo>
                  <a:pt x="33" y="705"/>
                </a:lnTo>
                <a:lnTo>
                  <a:pt x="65" y="733"/>
                </a:lnTo>
                <a:lnTo>
                  <a:pt x="86" y="764"/>
                </a:lnTo>
                <a:lnTo>
                  <a:pt x="98" y="803"/>
                </a:lnTo>
                <a:lnTo>
                  <a:pt x="79" y="963"/>
                </a:lnTo>
              </a:path>
            </a:pathLst>
          </a:custGeom>
          <a:solidFill>
            <a:schemeClr val="tx2">
              <a:lumMod val="40000"/>
              <a:lumOff val="60000"/>
            </a:schemeClr>
          </a:solidFill>
          <a:ln w="9525">
            <a:solidFill>
              <a:schemeClr val="tx1"/>
            </a:solidFill>
            <a:round/>
            <a:headEnd/>
            <a:tailEnd/>
          </a:ln>
        </p:spPr>
        <p:txBody>
          <a:bodyPr/>
          <a:lstStyle/>
          <a:p>
            <a:endParaRPr lang="en-US" i="1"/>
          </a:p>
        </p:txBody>
      </p:sp>
      <p:sp>
        <p:nvSpPr>
          <p:cNvPr id="197" name="Freeform 196"/>
          <p:cNvSpPr>
            <a:spLocks/>
          </p:cNvSpPr>
          <p:nvPr/>
        </p:nvSpPr>
        <p:spPr bwMode="auto">
          <a:xfrm rot="21249101">
            <a:off x="6828010" y="4120762"/>
            <a:ext cx="55562" cy="84137"/>
          </a:xfrm>
          <a:custGeom>
            <a:avLst/>
            <a:gdLst>
              <a:gd name="T0" fmla="*/ 2147483647 w 148"/>
              <a:gd name="T1" fmla="*/ 2147483647 h 230"/>
              <a:gd name="T2" fmla="*/ 2147483647 w 148"/>
              <a:gd name="T3" fmla="*/ 2147483647 h 230"/>
              <a:gd name="T4" fmla="*/ 2147483647 w 148"/>
              <a:gd name="T5" fmla="*/ 2147483647 h 230"/>
              <a:gd name="T6" fmla="*/ 2147483647 w 148"/>
              <a:gd name="T7" fmla="*/ 2147483647 h 230"/>
              <a:gd name="T8" fmla="*/ 2147483647 w 148"/>
              <a:gd name="T9" fmla="*/ 2147483647 h 230"/>
              <a:gd name="T10" fmla="*/ 2147483647 w 148"/>
              <a:gd name="T11" fmla="*/ 2147483647 h 230"/>
              <a:gd name="T12" fmla="*/ 2147483647 w 148"/>
              <a:gd name="T13" fmla="*/ 2147483647 h 230"/>
              <a:gd name="T14" fmla="*/ 2147483647 w 148"/>
              <a:gd name="T15" fmla="*/ 2147483647 h 230"/>
              <a:gd name="T16" fmla="*/ 2147483647 w 148"/>
              <a:gd name="T17" fmla="*/ 0 h 230"/>
              <a:gd name="T18" fmla="*/ 2147483647 w 148"/>
              <a:gd name="T19" fmla="*/ 2147483647 h 230"/>
              <a:gd name="T20" fmla="*/ 2147483647 w 148"/>
              <a:gd name="T21" fmla="*/ 2147483647 h 230"/>
              <a:gd name="T22" fmla="*/ 2147483647 w 148"/>
              <a:gd name="T23" fmla="*/ 2147483647 h 230"/>
              <a:gd name="T24" fmla="*/ 0 w 148"/>
              <a:gd name="T25" fmla="*/ 2147483647 h 230"/>
              <a:gd name="T26" fmla="*/ 2147483647 w 148"/>
              <a:gd name="T27" fmla="*/ 2147483647 h 2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8"/>
              <a:gd name="T43" fmla="*/ 0 h 230"/>
              <a:gd name="T44" fmla="*/ 148 w 148"/>
              <a:gd name="T45" fmla="*/ 230 h 2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8" h="230">
                <a:moveTo>
                  <a:pt x="66" y="224"/>
                </a:moveTo>
                <a:lnTo>
                  <a:pt x="118" y="230"/>
                </a:lnTo>
                <a:lnTo>
                  <a:pt x="143" y="207"/>
                </a:lnTo>
                <a:lnTo>
                  <a:pt x="148" y="155"/>
                </a:lnTo>
                <a:lnTo>
                  <a:pt x="125" y="88"/>
                </a:lnTo>
                <a:lnTo>
                  <a:pt x="128" y="57"/>
                </a:lnTo>
                <a:lnTo>
                  <a:pt x="144" y="28"/>
                </a:lnTo>
                <a:lnTo>
                  <a:pt x="116" y="3"/>
                </a:lnTo>
                <a:lnTo>
                  <a:pt x="87" y="0"/>
                </a:lnTo>
                <a:lnTo>
                  <a:pt x="41" y="22"/>
                </a:lnTo>
                <a:lnTo>
                  <a:pt x="5" y="71"/>
                </a:lnTo>
                <a:lnTo>
                  <a:pt x="12" y="127"/>
                </a:lnTo>
                <a:lnTo>
                  <a:pt x="0" y="191"/>
                </a:lnTo>
                <a:lnTo>
                  <a:pt x="66" y="224"/>
                </a:lnTo>
                <a:close/>
              </a:path>
            </a:pathLst>
          </a:custGeom>
          <a:solidFill>
            <a:srgbClr val="00FF00"/>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941" name="Freeform 197"/>
          <p:cNvSpPr>
            <a:spLocks/>
          </p:cNvSpPr>
          <p:nvPr/>
        </p:nvSpPr>
        <p:spPr bwMode="auto">
          <a:xfrm rot="-350899">
            <a:off x="6828010" y="4120762"/>
            <a:ext cx="55562" cy="84137"/>
          </a:xfrm>
          <a:custGeom>
            <a:avLst/>
            <a:gdLst>
              <a:gd name="T0" fmla="*/ 2147483647 w 148"/>
              <a:gd name="T1" fmla="*/ 2147483647 h 230"/>
              <a:gd name="T2" fmla="*/ 2147483647 w 148"/>
              <a:gd name="T3" fmla="*/ 2147483647 h 230"/>
              <a:gd name="T4" fmla="*/ 2147483647 w 148"/>
              <a:gd name="T5" fmla="*/ 2147483647 h 230"/>
              <a:gd name="T6" fmla="*/ 2147483647 w 148"/>
              <a:gd name="T7" fmla="*/ 2147483647 h 230"/>
              <a:gd name="T8" fmla="*/ 2147483647 w 148"/>
              <a:gd name="T9" fmla="*/ 2147483647 h 230"/>
              <a:gd name="T10" fmla="*/ 2147483647 w 148"/>
              <a:gd name="T11" fmla="*/ 2147483647 h 230"/>
              <a:gd name="T12" fmla="*/ 2147483647 w 148"/>
              <a:gd name="T13" fmla="*/ 2147483647 h 230"/>
              <a:gd name="T14" fmla="*/ 2147483647 w 148"/>
              <a:gd name="T15" fmla="*/ 2147483647 h 230"/>
              <a:gd name="T16" fmla="*/ 2147483647 w 148"/>
              <a:gd name="T17" fmla="*/ 0 h 230"/>
              <a:gd name="T18" fmla="*/ 2147483647 w 148"/>
              <a:gd name="T19" fmla="*/ 2147483647 h 230"/>
              <a:gd name="T20" fmla="*/ 2147483647 w 148"/>
              <a:gd name="T21" fmla="*/ 2147483647 h 230"/>
              <a:gd name="T22" fmla="*/ 2147483647 w 148"/>
              <a:gd name="T23" fmla="*/ 2147483647 h 230"/>
              <a:gd name="T24" fmla="*/ 0 w 148"/>
              <a:gd name="T25" fmla="*/ 2147483647 h 230"/>
              <a:gd name="T26" fmla="*/ 2147483647 w 148"/>
              <a:gd name="T27" fmla="*/ 2147483647 h 2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8"/>
              <a:gd name="T43" fmla="*/ 0 h 230"/>
              <a:gd name="T44" fmla="*/ 148 w 148"/>
              <a:gd name="T45" fmla="*/ 230 h 2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8" h="230">
                <a:moveTo>
                  <a:pt x="66" y="224"/>
                </a:moveTo>
                <a:lnTo>
                  <a:pt x="118" y="230"/>
                </a:lnTo>
                <a:lnTo>
                  <a:pt x="143" y="207"/>
                </a:lnTo>
                <a:lnTo>
                  <a:pt x="148" y="155"/>
                </a:lnTo>
                <a:lnTo>
                  <a:pt x="125" y="88"/>
                </a:lnTo>
                <a:lnTo>
                  <a:pt x="128" y="57"/>
                </a:lnTo>
                <a:lnTo>
                  <a:pt x="144" y="28"/>
                </a:lnTo>
                <a:lnTo>
                  <a:pt x="116" y="3"/>
                </a:lnTo>
                <a:lnTo>
                  <a:pt x="87" y="0"/>
                </a:lnTo>
                <a:lnTo>
                  <a:pt x="41" y="22"/>
                </a:lnTo>
                <a:lnTo>
                  <a:pt x="5" y="71"/>
                </a:lnTo>
                <a:lnTo>
                  <a:pt x="12" y="127"/>
                </a:lnTo>
                <a:lnTo>
                  <a:pt x="0" y="191"/>
                </a:lnTo>
                <a:lnTo>
                  <a:pt x="66" y="224"/>
                </a:lnTo>
              </a:path>
            </a:pathLst>
          </a:custGeom>
          <a:solidFill>
            <a:schemeClr val="tx2">
              <a:lumMod val="40000"/>
              <a:lumOff val="60000"/>
            </a:schemeClr>
          </a:solidFill>
          <a:ln w="9525">
            <a:solidFill>
              <a:schemeClr val="tx1"/>
            </a:solidFill>
            <a:round/>
            <a:headEnd/>
            <a:tailEnd/>
          </a:ln>
        </p:spPr>
        <p:txBody>
          <a:bodyPr/>
          <a:lstStyle/>
          <a:p>
            <a:endParaRPr lang="en-US" i="1"/>
          </a:p>
        </p:txBody>
      </p:sp>
      <p:sp>
        <p:nvSpPr>
          <p:cNvPr id="199" name="Freeform 198"/>
          <p:cNvSpPr>
            <a:spLocks/>
          </p:cNvSpPr>
          <p:nvPr/>
        </p:nvSpPr>
        <p:spPr bwMode="auto">
          <a:xfrm rot="21249101">
            <a:off x="6332710" y="5087549"/>
            <a:ext cx="31750" cy="31750"/>
          </a:xfrm>
          <a:custGeom>
            <a:avLst/>
            <a:gdLst>
              <a:gd name="T0" fmla="*/ 2147483647 w 86"/>
              <a:gd name="T1" fmla="*/ 2147483647 h 82"/>
              <a:gd name="T2" fmla="*/ 2147483647 w 86"/>
              <a:gd name="T3" fmla="*/ 2147483647 h 82"/>
              <a:gd name="T4" fmla="*/ 2147483647 w 86"/>
              <a:gd name="T5" fmla="*/ 2147483647 h 82"/>
              <a:gd name="T6" fmla="*/ 2147483647 w 86"/>
              <a:gd name="T7" fmla="*/ 2147483647 h 82"/>
              <a:gd name="T8" fmla="*/ 2147483647 w 86"/>
              <a:gd name="T9" fmla="*/ 2147483647 h 82"/>
              <a:gd name="T10" fmla="*/ 0 w 86"/>
              <a:gd name="T11" fmla="*/ 0 h 82"/>
              <a:gd name="T12" fmla="*/ 2147483647 w 86"/>
              <a:gd name="T13" fmla="*/ 2147483647 h 82"/>
              <a:gd name="T14" fmla="*/ 2147483647 w 86"/>
              <a:gd name="T15" fmla="*/ 2147483647 h 82"/>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82"/>
              <a:gd name="T26" fmla="*/ 86 w 86"/>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82">
                <a:moveTo>
                  <a:pt x="80" y="56"/>
                </a:moveTo>
                <a:lnTo>
                  <a:pt x="86" y="79"/>
                </a:lnTo>
                <a:lnTo>
                  <a:pt x="63" y="82"/>
                </a:lnTo>
                <a:lnTo>
                  <a:pt x="32" y="72"/>
                </a:lnTo>
                <a:lnTo>
                  <a:pt x="24" y="40"/>
                </a:lnTo>
                <a:lnTo>
                  <a:pt x="0" y="0"/>
                </a:lnTo>
                <a:lnTo>
                  <a:pt x="61" y="23"/>
                </a:lnTo>
                <a:lnTo>
                  <a:pt x="80" y="56"/>
                </a:lnTo>
                <a:close/>
              </a:path>
            </a:pathLst>
          </a:custGeom>
          <a:solidFill>
            <a:srgbClr val="C0C0C0"/>
          </a:solidFill>
          <a:ln w="9525">
            <a:noFill/>
            <a:round/>
            <a:headEnd/>
            <a:tailEnd/>
          </a:ln>
        </p:spPr>
        <p:txBody>
          <a:bodyPr/>
          <a:lstStyle/>
          <a:p>
            <a:pPr>
              <a:buFontTx/>
              <a:buChar char="•"/>
              <a:defRPr/>
            </a:pPr>
            <a:endParaRPr lang="nb-NO" i="1">
              <a:solidFill>
                <a:srgbClr val="333399"/>
              </a:solidFill>
              <a:latin typeface="Arial" charset="0"/>
              <a:cs typeface="+mn-cs"/>
            </a:endParaRPr>
          </a:p>
        </p:txBody>
      </p:sp>
      <p:sp>
        <p:nvSpPr>
          <p:cNvPr id="31943" name="Freeform 199"/>
          <p:cNvSpPr>
            <a:spLocks/>
          </p:cNvSpPr>
          <p:nvPr/>
        </p:nvSpPr>
        <p:spPr bwMode="auto">
          <a:xfrm rot="-350899">
            <a:off x="6332710" y="5087549"/>
            <a:ext cx="31750" cy="31750"/>
          </a:xfrm>
          <a:custGeom>
            <a:avLst/>
            <a:gdLst>
              <a:gd name="T0" fmla="*/ 2147483647 w 86"/>
              <a:gd name="T1" fmla="*/ 2147483647 h 82"/>
              <a:gd name="T2" fmla="*/ 2147483647 w 86"/>
              <a:gd name="T3" fmla="*/ 2147483647 h 82"/>
              <a:gd name="T4" fmla="*/ 2147483647 w 86"/>
              <a:gd name="T5" fmla="*/ 2147483647 h 82"/>
              <a:gd name="T6" fmla="*/ 2147483647 w 86"/>
              <a:gd name="T7" fmla="*/ 2147483647 h 82"/>
              <a:gd name="T8" fmla="*/ 2147483647 w 86"/>
              <a:gd name="T9" fmla="*/ 2147483647 h 82"/>
              <a:gd name="T10" fmla="*/ 0 w 86"/>
              <a:gd name="T11" fmla="*/ 0 h 82"/>
              <a:gd name="T12" fmla="*/ 2147483647 w 86"/>
              <a:gd name="T13" fmla="*/ 2147483647 h 82"/>
              <a:gd name="T14" fmla="*/ 2147483647 w 86"/>
              <a:gd name="T15" fmla="*/ 2147483647 h 82"/>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82"/>
              <a:gd name="T26" fmla="*/ 86 w 86"/>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82">
                <a:moveTo>
                  <a:pt x="80" y="56"/>
                </a:moveTo>
                <a:lnTo>
                  <a:pt x="86" y="79"/>
                </a:lnTo>
                <a:lnTo>
                  <a:pt x="63" y="82"/>
                </a:lnTo>
                <a:lnTo>
                  <a:pt x="32" y="72"/>
                </a:lnTo>
                <a:lnTo>
                  <a:pt x="24" y="40"/>
                </a:lnTo>
                <a:lnTo>
                  <a:pt x="0" y="0"/>
                </a:lnTo>
                <a:lnTo>
                  <a:pt x="61" y="23"/>
                </a:lnTo>
                <a:lnTo>
                  <a:pt x="80" y="56"/>
                </a:lnTo>
              </a:path>
            </a:pathLst>
          </a:custGeom>
          <a:solidFill>
            <a:srgbClr val="00B0F0"/>
          </a:solidFill>
          <a:ln w="6350">
            <a:solidFill>
              <a:schemeClr val="tx1"/>
            </a:solidFill>
            <a:round/>
            <a:headEnd/>
            <a:tailEnd/>
          </a:ln>
        </p:spPr>
        <p:txBody>
          <a:bodyPr/>
          <a:lstStyle/>
          <a:p>
            <a:endParaRPr lang="en-US" i="1"/>
          </a:p>
        </p:txBody>
      </p:sp>
      <p:sp>
        <p:nvSpPr>
          <p:cNvPr id="5" name="Freeform 4"/>
          <p:cNvSpPr>
            <a:spLocks/>
          </p:cNvSpPr>
          <p:nvPr/>
        </p:nvSpPr>
        <p:spPr bwMode="auto">
          <a:xfrm rot="21249101">
            <a:off x="7805910" y="4190612"/>
            <a:ext cx="488950" cy="239712"/>
          </a:xfrm>
          <a:custGeom>
            <a:avLst/>
            <a:gdLst>
              <a:gd name="T0" fmla="*/ 2147483647 w 1324"/>
              <a:gd name="T1" fmla="*/ 2147483647 h 646"/>
              <a:gd name="T2" fmla="*/ 2147483647 w 1324"/>
              <a:gd name="T3" fmla="*/ 2147483647 h 646"/>
              <a:gd name="T4" fmla="*/ 2147483647 w 1324"/>
              <a:gd name="T5" fmla="*/ 2147483647 h 646"/>
              <a:gd name="T6" fmla="*/ 2147483647 w 1324"/>
              <a:gd name="T7" fmla="*/ 2147483647 h 646"/>
              <a:gd name="T8" fmla="*/ 2147483647 w 1324"/>
              <a:gd name="T9" fmla="*/ 2147483647 h 646"/>
              <a:gd name="T10" fmla="*/ 2147483647 w 1324"/>
              <a:gd name="T11" fmla="*/ 2147483647 h 646"/>
              <a:gd name="T12" fmla="*/ 2147483647 w 1324"/>
              <a:gd name="T13" fmla="*/ 2147483647 h 646"/>
              <a:gd name="T14" fmla="*/ 2147483647 w 1324"/>
              <a:gd name="T15" fmla="*/ 2147483647 h 646"/>
              <a:gd name="T16" fmla="*/ 2147483647 w 1324"/>
              <a:gd name="T17" fmla="*/ 2147483647 h 646"/>
              <a:gd name="T18" fmla="*/ 2147483647 w 1324"/>
              <a:gd name="T19" fmla="*/ 2147483647 h 646"/>
              <a:gd name="T20" fmla="*/ 2147483647 w 1324"/>
              <a:gd name="T21" fmla="*/ 2147483647 h 646"/>
              <a:gd name="T22" fmla="*/ 2147483647 w 1324"/>
              <a:gd name="T23" fmla="*/ 2147483647 h 646"/>
              <a:gd name="T24" fmla="*/ 2147483647 w 1324"/>
              <a:gd name="T25" fmla="*/ 2147483647 h 646"/>
              <a:gd name="T26" fmla="*/ 2147483647 w 1324"/>
              <a:gd name="T27" fmla="*/ 2147483647 h 646"/>
              <a:gd name="T28" fmla="*/ 0 w 1324"/>
              <a:gd name="T29" fmla="*/ 2147483647 h 646"/>
              <a:gd name="T30" fmla="*/ 2147483647 w 1324"/>
              <a:gd name="T31" fmla="*/ 2147483647 h 646"/>
              <a:gd name="T32" fmla="*/ 2147483647 w 1324"/>
              <a:gd name="T33" fmla="*/ 2147483647 h 646"/>
              <a:gd name="T34" fmla="*/ 2147483647 w 1324"/>
              <a:gd name="T35" fmla="*/ 2147483647 h 646"/>
              <a:gd name="T36" fmla="*/ 2147483647 w 1324"/>
              <a:gd name="T37" fmla="*/ 2147483647 h 646"/>
              <a:gd name="T38" fmla="*/ 2147483647 w 1324"/>
              <a:gd name="T39" fmla="*/ 2147483647 h 646"/>
              <a:gd name="T40" fmla="*/ 2147483647 w 1324"/>
              <a:gd name="T41" fmla="*/ 2147483647 h 646"/>
              <a:gd name="T42" fmla="*/ 2147483647 w 1324"/>
              <a:gd name="T43" fmla="*/ 2147483647 h 646"/>
              <a:gd name="T44" fmla="*/ 2147483647 w 1324"/>
              <a:gd name="T45" fmla="*/ 2147483647 h 646"/>
              <a:gd name="T46" fmla="*/ 2147483647 w 1324"/>
              <a:gd name="T47" fmla="*/ 2147483647 h 646"/>
              <a:gd name="T48" fmla="*/ 2147483647 w 1324"/>
              <a:gd name="T49" fmla="*/ 2147483647 h 646"/>
              <a:gd name="T50" fmla="*/ 2147483647 w 1324"/>
              <a:gd name="T51" fmla="*/ 2147483647 h 646"/>
              <a:gd name="T52" fmla="*/ 2147483647 w 1324"/>
              <a:gd name="T53" fmla="*/ 2147483647 h 646"/>
              <a:gd name="T54" fmla="*/ 2147483647 w 1324"/>
              <a:gd name="T55" fmla="*/ 2147483647 h 646"/>
              <a:gd name="T56" fmla="*/ 2147483647 w 1324"/>
              <a:gd name="T57" fmla="*/ 2147483647 h 646"/>
              <a:gd name="T58" fmla="*/ 2147483647 w 1324"/>
              <a:gd name="T59" fmla="*/ 2147483647 h 646"/>
              <a:gd name="T60" fmla="*/ 2147483647 w 1324"/>
              <a:gd name="T61" fmla="*/ 0 h 646"/>
              <a:gd name="T62" fmla="*/ 2147483647 w 1324"/>
              <a:gd name="T63" fmla="*/ 2147483647 h 646"/>
              <a:gd name="T64" fmla="*/ 2147483647 w 1324"/>
              <a:gd name="T65" fmla="*/ 2147483647 h 646"/>
              <a:gd name="T66" fmla="*/ 2147483647 w 1324"/>
              <a:gd name="T67" fmla="*/ 2147483647 h 646"/>
              <a:gd name="T68" fmla="*/ 2147483647 w 1324"/>
              <a:gd name="T69" fmla="*/ 2147483647 h 646"/>
              <a:gd name="T70" fmla="*/ 2147483647 w 1324"/>
              <a:gd name="T71" fmla="*/ 2147483647 h 646"/>
              <a:gd name="T72" fmla="*/ 2147483647 w 1324"/>
              <a:gd name="T73" fmla="*/ 2147483647 h 646"/>
              <a:gd name="T74" fmla="*/ 2147483647 w 1324"/>
              <a:gd name="T75" fmla="*/ 2147483647 h 646"/>
              <a:gd name="T76" fmla="*/ 2147483647 w 1324"/>
              <a:gd name="T77" fmla="*/ 2147483647 h 646"/>
              <a:gd name="T78" fmla="*/ 2147483647 w 1324"/>
              <a:gd name="T79" fmla="*/ 2147483647 h 646"/>
              <a:gd name="T80" fmla="*/ 2147483647 w 1324"/>
              <a:gd name="T81" fmla="*/ 2147483647 h 646"/>
              <a:gd name="T82" fmla="*/ 2147483647 w 1324"/>
              <a:gd name="T83" fmla="*/ 2147483647 h 64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24"/>
              <a:gd name="T127" fmla="*/ 0 h 646"/>
              <a:gd name="T128" fmla="*/ 1324 w 1324"/>
              <a:gd name="T129" fmla="*/ 646 h 64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24" h="646">
                <a:moveTo>
                  <a:pt x="1253" y="411"/>
                </a:moveTo>
                <a:lnTo>
                  <a:pt x="1198" y="427"/>
                </a:lnTo>
                <a:lnTo>
                  <a:pt x="1124" y="380"/>
                </a:lnTo>
                <a:lnTo>
                  <a:pt x="1055" y="363"/>
                </a:lnTo>
                <a:lnTo>
                  <a:pt x="1003" y="376"/>
                </a:lnTo>
                <a:lnTo>
                  <a:pt x="928" y="370"/>
                </a:lnTo>
                <a:lnTo>
                  <a:pt x="857" y="410"/>
                </a:lnTo>
                <a:lnTo>
                  <a:pt x="836" y="460"/>
                </a:lnTo>
                <a:lnTo>
                  <a:pt x="731" y="503"/>
                </a:lnTo>
                <a:lnTo>
                  <a:pt x="657" y="479"/>
                </a:lnTo>
                <a:lnTo>
                  <a:pt x="450" y="557"/>
                </a:lnTo>
                <a:lnTo>
                  <a:pt x="389" y="642"/>
                </a:lnTo>
                <a:lnTo>
                  <a:pt x="215" y="646"/>
                </a:lnTo>
                <a:lnTo>
                  <a:pt x="52" y="524"/>
                </a:lnTo>
                <a:lnTo>
                  <a:pt x="0" y="365"/>
                </a:lnTo>
                <a:lnTo>
                  <a:pt x="57" y="275"/>
                </a:lnTo>
                <a:lnTo>
                  <a:pt x="88" y="278"/>
                </a:lnTo>
                <a:lnTo>
                  <a:pt x="111" y="297"/>
                </a:lnTo>
                <a:lnTo>
                  <a:pt x="177" y="293"/>
                </a:lnTo>
                <a:lnTo>
                  <a:pt x="235" y="251"/>
                </a:lnTo>
                <a:lnTo>
                  <a:pt x="236" y="220"/>
                </a:lnTo>
                <a:lnTo>
                  <a:pt x="274" y="214"/>
                </a:lnTo>
                <a:lnTo>
                  <a:pt x="299" y="177"/>
                </a:lnTo>
                <a:lnTo>
                  <a:pt x="303" y="123"/>
                </a:lnTo>
                <a:lnTo>
                  <a:pt x="313" y="103"/>
                </a:lnTo>
                <a:lnTo>
                  <a:pt x="350" y="94"/>
                </a:lnTo>
                <a:lnTo>
                  <a:pt x="397" y="30"/>
                </a:lnTo>
                <a:lnTo>
                  <a:pt x="445" y="34"/>
                </a:lnTo>
                <a:lnTo>
                  <a:pt x="477" y="7"/>
                </a:lnTo>
                <a:lnTo>
                  <a:pt x="524" y="30"/>
                </a:lnTo>
                <a:lnTo>
                  <a:pt x="615" y="0"/>
                </a:lnTo>
                <a:lnTo>
                  <a:pt x="722" y="110"/>
                </a:lnTo>
                <a:lnTo>
                  <a:pt x="756" y="121"/>
                </a:lnTo>
                <a:lnTo>
                  <a:pt x="797" y="99"/>
                </a:lnTo>
                <a:lnTo>
                  <a:pt x="837" y="58"/>
                </a:lnTo>
                <a:lnTo>
                  <a:pt x="920" y="58"/>
                </a:lnTo>
                <a:lnTo>
                  <a:pt x="964" y="89"/>
                </a:lnTo>
                <a:lnTo>
                  <a:pt x="1039" y="43"/>
                </a:lnTo>
                <a:lnTo>
                  <a:pt x="1152" y="41"/>
                </a:lnTo>
                <a:lnTo>
                  <a:pt x="1283" y="139"/>
                </a:lnTo>
                <a:lnTo>
                  <a:pt x="1324" y="150"/>
                </a:lnTo>
                <a:lnTo>
                  <a:pt x="1253" y="411"/>
                </a:lnTo>
              </a:path>
            </a:pathLst>
          </a:custGeom>
          <a:pattFill prst="lgCheck">
            <a:fgClr>
              <a:srgbClr val="0070C0"/>
            </a:fgClr>
            <a:bgClr>
              <a:schemeClr val="bg1"/>
            </a:bgClr>
          </a:pattFill>
          <a:ln w="12700">
            <a:solidFill>
              <a:srgbClr val="FF0000"/>
            </a:solidFill>
            <a:round/>
            <a:headEnd/>
            <a:tailEnd/>
          </a:ln>
        </p:spPr>
        <p:txBody>
          <a:bodyPr/>
          <a:lstStyle/>
          <a:p>
            <a:endParaRPr lang="nb-NO" i="1"/>
          </a:p>
        </p:txBody>
      </p:sp>
      <p:sp>
        <p:nvSpPr>
          <p:cNvPr id="89" name="Freeform 88"/>
          <p:cNvSpPr>
            <a:spLocks/>
          </p:cNvSpPr>
          <p:nvPr/>
        </p:nvSpPr>
        <p:spPr bwMode="auto">
          <a:xfrm rot="21249101">
            <a:off x="7377285" y="4000112"/>
            <a:ext cx="590550" cy="363537"/>
          </a:xfrm>
          <a:custGeom>
            <a:avLst/>
            <a:gdLst>
              <a:gd name="T0" fmla="*/ 2147483647 w 1599"/>
              <a:gd name="T1" fmla="*/ 2147483647 h 983"/>
              <a:gd name="T2" fmla="*/ 2147483647 w 1599"/>
              <a:gd name="T3" fmla="*/ 2147483647 h 983"/>
              <a:gd name="T4" fmla="*/ 2147483647 w 1599"/>
              <a:gd name="T5" fmla="*/ 2147483647 h 983"/>
              <a:gd name="T6" fmla="*/ 2147483647 w 1599"/>
              <a:gd name="T7" fmla="*/ 2147483647 h 983"/>
              <a:gd name="T8" fmla="*/ 2147483647 w 1599"/>
              <a:gd name="T9" fmla="*/ 2147483647 h 983"/>
              <a:gd name="T10" fmla="*/ 2147483647 w 1599"/>
              <a:gd name="T11" fmla="*/ 2147483647 h 983"/>
              <a:gd name="T12" fmla="*/ 2147483647 w 1599"/>
              <a:gd name="T13" fmla="*/ 2147483647 h 983"/>
              <a:gd name="T14" fmla="*/ 2147483647 w 1599"/>
              <a:gd name="T15" fmla="*/ 2147483647 h 983"/>
              <a:gd name="T16" fmla="*/ 2147483647 w 1599"/>
              <a:gd name="T17" fmla="*/ 2147483647 h 983"/>
              <a:gd name="T18" fmla="*/ 2147483647 w 1599"/>
              <a:gd name="T19" fmla="*/ 2147483647 h 983"/>
              <a:gd name="T20" fmla="*/ 2147483647 w 1599"/>
              <a:gd name="T21" fmla="*/ 2147483647 h 983"/>
              <a:gd name="T22" fmla="*/ 2147483647 w 1599"/>
              <a:gd name="T23" fmla="*/ 2147483647 h 983"/>
              <a:gd name="T24" fmla="*/ 2147483647 w 1599"/>
              <a:gd name="T25" fmla="*/ 2147483647 h 983"/>
              <a:gd name="T26" fmla="*/ 2147483647 w 1599"/>
              <a:gd name="T27" fmla="*/ 2147483647 h 983"/>
              <a:gd name="T28" fmla="*/ 2147483647 w 1599"/>
              <a:gd name="T29" fmla="*/ 2147483647 h 983"/>
              <a:gd name="T30" fmla="*/ 2147483647 w 1599"/>
              <a:gd name="T31" fmla="*/ 2147483647 h 983"/>
              <a:gd name="T32" fmla="*/ 2147483647 w 1599"/>
              <a:gd name="T33" fmla="*/ 2147483647 h 983"/>
              <a:gd name="T34" fmla="*/ 2147483647 w 1599"/>
              <a:gd name="T35" fmla="*/ 2147483647 h 983"/>
              <a:gd name="T36" fmla="*/ 2147483647 w 1599"/>
              <a:gd name="T37" fmla="*/ 2147483647 h 983"/>
              <a:gd name="T38" fmla="*/ 2147483647 w 1599"/>
              <a:gd name="T39" fmla="*/ 2147483647 h 983"/>
              <a:gd name="T40" fmla="*/ 2147483647 w 1599"/>
              <a:gd name="T41" fmla="*/ 2147483647 h 983"/>
              <a:gd name="T42" fmla="*/ 2147483647 w 1599"/>
              <a:gd name="T43" fmla="*/ 2147483647 h 983"/>
              <a:gd name="T44" fmla="*/ 2147483647 w 1599"/>
              <a:gd name="T45" fmla="*/ 0 h 983"/>
              <a:gd name="T46" fmla="*/ 2147483647 w 1599"/>
              <a:gd name="T47" fmla="*/ 2147483647 h 983"/>
              <a:gd name="T48" fmla="*/ 2147483647 w 1599"/>
              <a:gd name="T49" fmla="*/ 2147483647 h 983"/>
              <a:gd name="T50" fmla="*/ 2147483647 w 1599"/>
              <a:gd name="T51" fmla="*/ 2147483647 h 983"/>
              <a:gd name="T52" fmla="*/ 2147483647 w 1599"/>
              <a:gd name="T53" fmla="*/ 2147483647 h 983"/>
              <a:gd name="T54" fmla="*/ 2147483647 w 1599"/>
              <a:gd name="T55" fmla="*/ 2147483647 h 983"/>
              <a:gd name="T56" fmla="*/ 2147483647 w 1599"/>
              <a:gd name="T57" fmla="*/ 2147483647 h 983"/>
              <a:gd name="T58" fmla="*/ 2147483647 w 1599"/>
              <a:gd name="T59" fmla="*/ 2147483647 h 983"/>
              <a:gd name="T60" fmla="*/ 2147483647 w 1599"/>
              <a:gd name="T61" fmla="*/ 2147483647 h 983"/>
              <a:gd name="T62" fmla="*/ 2147483647 w 1599"/>
              <a:gd name="T63" fmla="*/ 2147483647 h 983"/>
              <a:gd name="T64" fmla="*/ 2147483647 w 1599"/>
              <a:gd name="T65" fmla="*/ 2147483647 h 983"/>
              <a:gd name="T66" fmla="*/ 2147483647 w 1599"/>
              <a:gd name="T67" fmla="*/ 2147483647 h 983"/>
              <a:gd name="T68" fmla="*/ 2147483647 w 1599"/>
              <a:gd name="T69" fmla="*/ 2147483647 h 98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599"/>
              <a:gd name="T106" fmla="*/ 0 h 983"/>
              <a:gd name="T107" fmla="*/ 1599 w 1599"/>
              <a:gd name="T108" fmla="*/ 983 h 98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599" h="983">
                <a:moveTo>
                  <a:pt x="1599" y="625"/>
                </a:moveTo>
                <a:lnTo>
                  <a:pt x="1567" y="652"/>
                </a:lnTo>
                <a:lnTo>
                  <a:pt x="1519" y="648"/>
                </a:lnTo>
                <a:lnTo>
                  <a:pt x="1472" y="712"/>
                </a:lnTo>
                <a:lnTo>
                  <a:pt x="1435" y="721"/>
                </a:lnTo>
                <a:lnTo>
                  <a:pt x="1425" y="741"/>
                </a:lnTo>
                <a:lnTo>
                  <a:pt x="1421" y="795"/>
                </a:lnTo>
                <a:lnTo>
                  <a:pt x="1396" y="832"/>
                </a:lnTo>
                <a:lnTo>
                  <a:pt x="1358" y="838"/>
                </a:lnTo>
                <a:lnTo>
                  <a:pt x="1357" y="869"/>
                </a:lnTo>
                <a:lnTo>
                  <a:pt x="1299" y="911"/>
                </a:lnTo>
                <a:lnTo>
                  <a:pt x="1233" y="915"/>
                </a:lnTo>
                <a:lnTo>
                  <a:pt x="1210" y="896"/>
                </a:lnTo>
                <a:lnTo>
                  <a:pt x="1179" y="893"/>
                </a:lnTo>
                <a:lnTo>
                  <a:pt x="1122" y="983"/>
                </a:lnTo>
                <a:lnTo>
                  <a:pt x="1124" y="923"/>
                </a:lnTo>
                <a:lnTo>
                  <a:pt x="1092" y="877"/>
                </a:lnTo>
                <a:lnTo>
                  <a:pt x="935" y="882"/>
                </a:lnTo>
                <a:lnTo>
                  <a:pt x="878" y="824"/>
                </a:lnTo>
                <a:lnTo>
                  <a:pt x="841" y="803"/>
                </a:lnTo>
                <a:lnTo>
                  <a:pt x="696" y="786"/>
                </a:lnTo>
                <a:lnTo>
                  <a:pt x="651" y="865"/>
                </a:lnTo>
                <a:lnTo>
                  <a:pt x="606" y="898"/>
                </a:lnTo>
                <a:lnTo>
                  <a:pt x="568" y="912"/>
                </a:lnTo>
                <a:lnTo>
                  <a:pt x="468" y="905"/>
                </a:lnTo>
                <a:lnTo>
                  <a:pt x="463" y="902"/>
                </a:lnTo>
                <a:lnTo>
                  <a:pt x="455" y="896"/>
                </a:lnTo>
                <a:lnTo>
                  <a:pt x="441" y="888"/>
                </a:lnTo>
                <a:lnTo>
                  <a:pt x="426" y="877"/>
                </a:lnTo>
                <a:lnTo>
                  <a:pt x="411" y="867"/>
                </a:lnTo>
                <a:lnTo>
                  <a:pt x="397" y="859"/>
                </a:lnTo>
                <a:lnTo>
                  <a:pt x="388" y="852"/>
                </a:lnTo>
                <a:lnTo>
                  <a:pt x="385" y="850"/>
                </a:lnTo>
                <a:lnTo>
                  <a:pt x="78" y="499"/>
                </a:lnTo>
                <a:lnTo>
                  <a:pt x="80" y="369"/>
                </a:lnTo>
                <a:lnTo>
                  <a:pt x="32" y="340"/>
                </a:lnTo>
                <a:lnTo>
                  <a:pt x="0" y="293"/>
                </a:lnTo>
                <a:lnTo>
                  <a:pt x="4" y="256"/>
                </a:lnTo>
                <a:lnTo>
                  <a:pt x="12" y="238"/>
                </a:lnTo>
                <a:lnTo>
                  <a:pt x="71" y="305"/>
                </a:lnTo>
                <a:lnTo>
                  <a:pt x="82" y="304"/>
                </a:lnTo>
                <a:lnTo>
                  <a:pt x="108" y="251"/>
                </a:lnTo>
                <a:lnTo>
                  <a:pt x="327" y="183"/>
                </a:lnTo>
                <a:lnTo>
                  <a:pt x="360" y="137"/>
                </a:lnTo>
                <a:lnTo>
                  <a:pt x="524" y="92"/>
                </a:lnTo>
                <a:lnTo>
                  <a:pt x="545" y="0"/>
                </a:lnTo>
                <a:lnTo>
                  <a:pt x="585" y="13"/>
                </a:lnTo>
                <a:lnTo>
                  <a:pt x="637" y="106"/>
                </a:lnTo>
                <a:lnTo>
                  <a:pt x="665" y="108"/>
                </a:lnTo>
                <a:lnTo>
                  <a:pt x="690" y="127"/>
                </a:lnTo>
                <a:lnTo>
                  <a:pt x="756" y="66"/>
                </a:lnTo>
                <a:lnTo>
                  <a:pt x="797" y="91"/>
                </a:lnTo>
                <a:lnTo>
                  <a:pt x="817" y="134"/>
                </a:lnTo>
                <a:lnTo>
                  <a:pt x="938" y="155"/>
                </a:lnTo>
                <a:lnTo>
                  <a:pt x="974" y="208"/>
                </a:lnTo>
                <a:lnTo>
                  <a:pt x="1020" y="218"/>
                </a:lnTo>
                <a:lnTo>
                  <a:pt x="1026" y="225"/>
                </a:lnTo>
                <a:lnTo>
                  <a:pt x="1025" y="238"/>
                </a:lnTo>
                <a:lnTo>
                  <a:pt x="1002" y="283"/>
                </a:lnTo>
                <a:lnTo>
                  <a:pt x="1081" y="364"/>
                </a:lnTo>
                <a:lnTo>
                  <a:pt x="1111" y="378"/>
                </a:lnTo>
                <a:lnTo>
                  <a:pt x="1161" y="347"/>
                </a:lnTo>
                <a:lnTo>
                  <a:pt x="1149" y="321"/>
                </a:lnTo>
                <a:lnTo>
                  <a:pt x="1156" y="296"/>
                </a:lnTo>
                <a:lnTo>
                  <a:pt x="1340" y="351"/>
                </a:lnTo>
                <a:lnTo>
                  <a:pt x="1341" y="418"/>
                </a:lnTo>
                <a:lnTo>
                  <a:pt x="1378" y="449"/>
                </a:lnTo>
                <a:lnTo>
                  <a:pt x="1398" y="443"/>
                </a:lnTo>
                <a:lnTo>
                  <a:pt x="1437" y="464"/>
                </a:lnTo>
                <a:lnTo>
                  <a:pt x="1517" y="586"/>
                </a:lnTo>
                <a:lnTo>
                  <a:pt x="1599" y="625"/>
                </a:lnTo>
                <a:close/>
              </a:path>
            </a:pathLst>
          </a:custGeom>
          <a:pattFill prst="lgCheck">
            <a:fgClr>
              <a:srgbClr val="0070C0"/>
            </a:fgClr>
            <a:bgClr>
              <a:schemeClr val="bg1"/>
            </a:bgClr>
          </a:pattFill>
          <a:ln w="12700">
            <a:solidFill>
              <a:srgbClr val="FF0000"/>
            </a:solidFill>
            <a:round/>
            <a:headEnd/>
            <a:tailEnd/>
          </a:ln>
        </p:spPr>
        <p:txBody>
          <a:bodyPr/>
          <a:lstStyle/>
          <a:p>
            <a:endParaRPr lang="nb-NO" i="1"/>
          </a:p>
        </p:txBody>
      </p:sp>
      <p:sp>
        <p:nvSpPr>
          <p:cNvPr id="13" name="Freeform 12"/>
          <p:cNvSpPr>
            <a:spLocks/>
          </p:cNvSpPr>
          <p:nvPr/>
        </p:nvSpPr>
        <p:spPr bwMode="auto">
          <a:xfrm rot="21249101">
            <a:off x="8132935" y="4285862"/>
            <a:ext cx="901700" cy="625475"/>
          </a:xfrm>
          <a:custGeom>
            <a:avLst/>
            <a:gdLst>
              <a:gd name="T0" fmla="*/ 2147483647 w 2439"/>
              <a:gd name="T1" fmla="*/ 2147483647 h 1690"/>
              <a:gd name="T2" fmla="*/ 2147483647 w 2439"/>
              <a:gd name="T3" fmla="*/ 2147483647 h 1690"/>
              <a:gd name="T4" fmla="*/ 2147483647 w 2439"/>
              <a:gd name="T5" fmla="*/ 2147483647 h 1690"/>
              <a:gd name="T6" fmla="*/ 2147483647 w 2439"/>
              <a:gd name="T7" fmla="*/ 2147483647 h 1690"/>
              <a:gd name="T8" fmla="*/ 2147483647 w 2439"/>
              <a:gd name="T9" fmla="*/ 2147483647 h 1690"/>
              <a:gd name="T10" fmla="*/ 2147483647 w 2439"/>
              <a:gd name="T11" fmla="*/ 2147483647 h 1690"/>
              <a:gd name="T12" fmla="*/ 2147483647 w 2439"/>
              <a:gd name="T13" fmla="*/ 2147483647 h 1690"/>
              <a:gd name="T14" fmla="*/ 2147483647 w 2439"/>
              <a:gd name="T15" fmla="*/ 2147483647 h 1690"/>
              <a:gd name="T16" fmla="*/ 2147483647 w 2439"/>
              <a:gd name="T17" fmla="*/ 2147483647 h 1690"/>
              <a:gd name="T18" fmla="*/ 2147483647 w 2439"/>
              <a:gd name="T19" fmla="*/ 2147483647 h 1690"/>
              <a:gd name="T20" fmla="*/ 2147483647 w 2439"/>
              <a:gd name="T21" fmla="*/ 2147483647 h 1690"/>
              <a:gd name="T22" fmla="*/ 0 w 2439"/>
              <a:gd name="T23" fmla="*/ 2147483647 h 1690"/>
              <a:gd name="T24" fmla="*/ 2147483647 w 2439"/>
              <a:gd name="T25" fmla="*/ 2147483647 h 1690"/>
              <a:gd name="T26" fmla="*/ 2147483647 w 2439"/>
              <a:gd name="T27" fmla="*/ 2147483647 h 1690"/>
              <a:gd name="T28" fmla="*/ 2147483647 w 2439"/>
              <a:gd name="T29" fmla="*/ 2147483647 h 1690"/>
              <a:gd name="T30" fmla="*/ 2147483647 w 2439"/>
              <a:gd name="T31" fmla="*/ 2147483647 h 1690"/>
              <a:gd name="T32" fmla="*/ 2147483647 w 2439"/>
              <a:gd name="T33" fmla="*/ 2147483647 h 1690"/>
              <a:gd name="T34" fmla="*/ 2147483647 w 2439"/>
              <a:gd name="T35" fmla="*/ 2147483647 h 1690"/>
              <a:gd name="T36" fmla="*/ 2147483647 w 2439"/>
              <a:gd name="T37" fmla="*/ 2147483647 h 1690"/>
              <a:gd name="T38" fmla="*/ 2147483647 w 2439"/>
              <a:gd name="T39" fmla="*/ 2147483647 h 1690"/>
              <a:gd name="T40" fmla="*/ 2147483647 w 2439"/>
              <a:gd name="T41" fmla="*/ 0 h 1690"/>
              <a:gd name="T42" fmla="*/ 2147483647 w 2439"/>
              <a:gd name="T43" fmla="*/ 2147483647 h 1690"/>
              <a:gd name="T44" fmla="*/ 2147483647 w 2439"/>
              <a:gd name="T45" fmla="*/ 2147483647 h 1690"/>
              <a:gd name="T46" fmla="*/ 2147483647 w 2439"/>
              <a:gd name="T47" fmla="*/ 2147483647 h 1690"/>
              <a:gd name="T48" fmla="*/ 2147483647 w 2439"/>
              <a:gd name="T49" fmla="*/ 2147483647 h 1690"/>
              <a:gd name="T50" fmla="*/ 2147483647 w 2439"/>
              <a:gd name="T51" fmla="*/ 2147483647 h 1690"/>
              <a:gd name="T52" fmla="*/ 2147483647 w 2439"/>
              <a:gd name="T53" fmla="*/ 2147483647 h 1690"/>
              <a:gd name="T54" fmla="*/ 2147483647 w 2439"/>
              <a:gd name="T55" fmla="*/ 2147483647 h 1690"/>
              <a:gd name="T56" fmla="*/ 2147483647 w 2439"/>
              <a:gd name="T57" fmla="*/ 2147483647 h 1690"/>
              <a:gd name="T58" fmla="*/ 2147483647 w 2439"/>
              <a:gd name="T59" fmla="*/ 2147483647 h 1690"/>
              <a:gd name="T60" fmla="*/ 2147483647 w 2439"/>
              <a:gd name="T61" fmla="*/ 2147483647 h 1690"/>
              <a:gd name="T62" fmla="*/ 2147483647 w 2439"/>
              <a:gd name="T63" fmla="*/ 2147483647 h 1690"/>
              <a:gd name="T64" fmla="*/ 2147483647 w 2439"/>
              <a:gd name="T65" fmla="*/ 2147483647 h 16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39"/>
              <a:gd name="T100" fmla="*/ 0 h 1690"/>
              <a:gd name="T101" fmla="*/ 2439 w 2439"/>
              <a:gd name="T102" fmla="*/ 1690 h 16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39" h="1690">
                <a:moveTo>
                  <a:pt x="2233" y="1572"/>
                </a:moveTo>
                <a:lnTo>
                  <a:pt x="2149" y="1590"/>
                </a:lnTo>
                <a:lnTo>
                  <a:pt x="2045" y="1531"/>
                </a:lnTo>
                <a:lnTo>
                  <a:pt x="1902" y="1508"/>
                </a:lnTo>
                <a:lnTo>
                  <a:pt x="1869" y="1486"/>
                </a:lnTo>
                <a:lnTo>
                  <a:pt x="1778" y="1491"/>
                </a:lnTo>
                <a:lnTo>
                  <a:pt x="1398" y="1690"/>
                </a:lnTo>
                <a:lnTo>
                  <a:pt x="758" y="1670"/>
                </a:lnTo>
                <a:lnTo>
                  <a:pt x="704" y="1628"/>
                </a:lnTo>
                <a:lnTo>
                  <a:pt x="733" y="1559"/>
                </a:lnTo>
                <a:lnTo>
                  <a:pt x="627" y="1531"/>
                </a:lnTo>
                <a:lnTo>
                  <a:pt x="586" y="1455"/>
                </a:lnTo>
                <a:lnTo>
                  <a:pt x="633" y="1403"/>
                </a:lnTo>
                <a:lnTo>
                  <a:pt x="598" y="1351"/>
                </a:lnTo>
                <a:lnTo>
                  <a:pt x="545" y="1396"/>
                </a:lnTo>
                <a:lnTo>
                  <a:pt x="409" y="1351"/>
                </a:lnTo>
                <a:lnTo>
                  <a:pt x="337" y="1296"/>
                </a:lnTo>
                <a:lnTo>
                  <a:pt x="318" y="1181"/>
                </a:lnTo>
                <a:lnTo>
                  <a:pt x="280" y="1157"/>
                </a:lnTo>
                <a:lnTo>
                  <a:pt x="229" y="1146"/>
                </a:lnTo>
                <a:lnTo>
                  <a:pt x="187" y="1084"/>
                </a:lnTo>
                <a:lnTo>
                  <a:pt x="138" y="946"/>
                </a:lnTo>
                <a:lnTo>
                  <a:pt x="90" y="889"/>
                </a:lnTo>
                <a:lnTo>
                  <a:pt x="0" y="843"/>
                </a:lnTo>
                <a:lnTo>
                  <a:pt x="14" y="843"/>
                </a:lnTo>
                <a:lnTo>
                  <a:pt x="232" y="764"/>
                </a:lnTo>
                <a:lnTo>
                  <a:pt x="354" y="504"/>
                </a:lnTo>
                <a:lnTo>
                  <a:pt x="408" y="441"/>
                </a:lnTo>
                <a:lnTo>
                  <a:pt x="418" y="390"/>
                </a:lnTo>
                <a:lnTo>
                  <a:pt x="443" y="343"/>
                </a:lnTo>
                <a:lnTo>
                  <a:pt x="445" y="310"/>
                </a:lnTo>
                <a:lnTo>
                  <a:pt x="489" y="261"/>
                </a:lnTo>
                <a:lnTo>
                  <a:pt x="553" y="232"/>
                </a:lnTo>
                <a:lnTo>
                  <a:pt x="586" y="231"/>
                </a:lnTo>
                <a:lnTo>
                  <a:pt x="634" y="168"/>
                </a:lnTo>
                <a:lnTo>
                  <a:pt x="666" y="154"/>
                </a:lnTo>
                <a:lnTo>
                  <a:pt x="1062" y="133"/>
                </a:lnTo>
                <a:lnTo>
                  <a:pt x="1160" y="194"/>
                </a:lnTo>
                <a:lnTo>
                  <a:pt x="1230" y="139"/>
                </a:lnTo>
                <a:lnTo>
                  <a:pt x="1375" y="107"/>
                </a:lnTo>
                <a:lnTo>
                  <a:pt x="1520" y="4"/>
                </a:lnTo>
                <a:lnTo>
                  <a:pt x="1581" y="0"/>
                </a:lnTo>
                <a:lnTo>
                  <a:pt x="1748" y="149"/>
                </a:lnTo>
                <a:lnTo>
                  <a:pt x="1768" y="223"/>
                </a:lnTo>
                <a:lnTo>
                  <a:pt x="1960" y="486"/>
                </a:lnTo>
                <a:lnTo>
                  <a:pt x="2008" y="703"/>
                </a:lnTo>
                <a:lnTo>
                  <a:pt x="2001" y="781"/>
                </a:lnTo>
                <a:lnTo>
                  <a:pt x="2042" y="973"/>
                </a:lnTo>
                <a:lnTo>
                  <a:pt x="2080" y="964"/>
                </a:lnTo>
                <a:lnTo>
                  <a:pt x="2147" y="1036"/>
                </a:lnTo>
                <a:lnTo>
                  <a:pt x="2197" y="1027"/>
                </a:lnTo>
                <a:lnTo>
                  <a:pt x="2241" y="985"/>
                </a:lnTo>
                <a:lnTo>
                  <a:pt x="2350" y="944"/>
                </a:lnTo>
                <a:lnTo>
                  <a:pt x="2389" y="942"/>
                </a:lnTo>
                <a:lnTo>
                  <a:pt x="2416" y="952"/>
                </a:lnTo>
                <a:lnTo>
                  <a:pt x="2434" y="984"/>
                </a:lnTo>
                <a:lnTo>
                  <a:pt x="2439" y="1118"/>
                </a:lnTo>
                <a:lnTo>
                  <a:pt x="2408" y="1173"/>
                </a:lnTo>
                <a:lnTo>
                  <a:pt x="2361" y="1190"/>
                </a:lnTo>
                <a:lnTo>
                  <a:pt x="2256" y="1317"/>
                </a:lnTo>
                <a:lnTo>
                  <a:pt x="2241" y="1291"/>
                </a:lnTo>
                <a:lnTo>
                  <a:pt x="2269" y="1252"/>
                </a:lnTo>
                <a:lnTo>
                  <a:pt x="2290" y="1191"/>
                </a:lnTo>
                <a:lnTo>
                  <a:pt x="2283" y="1126"/>
                </a:lnTo>
                <a:lnTo>
                  <a:pt x="2246" y="1130"/>
                </a:lnTo>
                <a:lnTo>
                  <a:pt x="2233" y="1572"/>
                </a:lnTo>
              </a:path>
            </a:pathLst>
          </a:custGeom>
          <a:pattFill prst="lgCheck">
            <a:fgClr>
              <a:srgbClr val="0070C0"/>
            </a:fgClr>
            <a:bgClr>
              <a:schemeClr val="bg1"/>
            </a:bgClr>
          </a:pattFill>
          <a:ln w="12700">
            <a:solidFill>
              <a:srgbClr val="FF0000"/>
            </a:solidFill>
            <a:round/>
            <a:headEnd/>
            <a:tailEnd/>
          </a:ln>
        </p:spPr>
        <p:txBody>
          <a:bodyPr/>
          <a:lstStyle/>
          <a:p>
            <a:endParaRPr lang="nb-NO" i="1"/>
          </a:p>
        </p:txBody>
      </p:sp>
      <p:pic>
        <p:nvPicPr>
          <p:cNvPr id="218"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7817" y="127719"/>
            <a:ext cx="1270966" cy="501566"/>
          </a:xfrm>
          <a:prstGeom prst="rect">
            <a:avLst/>
          </a:prstGeom>
          <a:noFill/>
          <a:ln>
            <a:noFill/>
          </a:ln>
        </p:spPr>
      </p:pic>
      <p:pic>
        <p:nvPicPr>
          <p:cNvPr id="219" name="Picture 11" descr="C:\Users\EuroPEX\Documents\EuroPEX\Templates\Logos\Logo Triographics\Logo-Europex-CMJN.gif"/>
          <p:cNvPicPr>
            <a:picLocks noChangeAspect="1" noChangeArrowheads="1"/>
          </p:cNvPicPr>
          <p:nvPr/>
        </p:nvPicPr>
        <p:blipFill>
          <a:blip r:embed="rId3" cstate="print"/>
          <a:srcRect/>
          <a:stretch>
            <a:fillRect/>
          </a:stretch>
        </p:blipFill>
        <p:spPr bwMode="auto">
          <a:xfrm>
            <a:off x="7584356" y="127719"/>
            <a:ext cx="1134765" cy="397058"/>
          </a:xfrm>
          <a:prstGeom prst="rect">
            <a:avLst/>
          </a:prstGeom>
          <a:noFill/>
          <a:ln w="9525">
            <a:noFill/>
            <a:miter lim="800000"/>
            <a:headEnd/>
            <a:tailEnd/>
          </a:ln>
        </p:spPr>
      </p:pic>
      <p:sp>
        <p:nvSpPr>
          <p:cNvPr id="220" name="Pěticípá hvězda 236"/>
          <p:cNvSpPr/>
          <p:nvPr/>
        </p:nvSpPr>
        <p:spPr>
          <a:xfrm>
            <a:off x="1477615" y="6181224"/>
            <a:ext cx="349651" cy="315491"/>
          </a:xfrm>
          <a:prstGeom prst="star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200" b="0">
              <a:solidFill>
                <a:schemeClr val="tx1"/>
              </a:solidFill>
            </a:endParaRPr>
          </a:p>
        </p:txBody>
      </p:sp>
    </p:spTree>
    <p:extLst>
      <p:ext uri="{BB962C8B-B14F-4D97-AF65-F5344CB8AC3E}">
        <p14:creationId xmlns:p14="http://schemas.microsoft.com/office/powerpoint/2010/main" val="2302516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7817" y="496641"/>
            <a:ext cx="8831043" cy="721418"/>
          </a:xfrm>
        </p:spPr>
        <p:txBody>
          <a:bodyPr vert="horz" lIns="0" tIns="0" rIns="0" bIns="0"/>
          <a:lstStyle/>
          <a:p>
            <a:pPr marL="514350" indent="-514350" algn="l">
              <a:lnSpc>
                <a:spcPct val="150000"/>
              </a:lnSpc>
              <a:spcBef>
                <a:spcPts val="0"/>
              </a:spcBef>
            </a:pPr>
            <a:r>
              <a:rPr lang="nl-BE" sz="3200" dirty="0">
                <a:solidFill>
                  <a:schemeClr val="tx1"/>
                </a:solidFill>
              </a:rPr>
              <a:t>MRC Project: Key achievements – Outstanding Issues</a:t>
            </a:r>
            <a:endParaRPr lang="en-GB" sz="3200" dirty="0">
              <a:solidFill>
                <a:schemeClr val="tx1"/>
              </a:solidFill>
            </a:endParaRPr>
          </a:p>
        </p:txBody>
      </p:sp>
      <p:pic>
        <p:nvPicPr>
          <p:cNvPr id="16"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7817" y="127719"/>
            <a:ext cx="1270966" cy="501566"/>
          </a:xfrm>
          <a:prstGeom prst="rect">
            <a:avLst/>
          </a:prstGeom>
          <a:noFill/>
          <a:ln>
            <a:noFill/>
          </a:ln>
        </p:spPr>
      </p:pic>
      <p:pic>
        <p:nvPicPr>
          <p:cNvPr id="19" name="Picture 11" descr="C:\Users\EuroPEX\Documents\EuroPEX\Templates\Logos\Logo Triographics\Logo-Europex-CMJN.gif"/>
          <p:cNvPicPr>
            <a:picLocks noChangeAspect="1" noChangeArrowheads="1"/>
          </p:cNvPicPr>
          <p:nvPr/>
        </p:nvPicPr>
        <p:blipFill>
          <a:blip r:embed="rId3" cstate="print"/>
          <a:srcRect/>
          <a:stretch>
            <a:fillRect/>
          </a:stretch>
        </p:blipFill>
        <p:spPr bwMode="auto">
          <a:xfrm>
            <a:off x="7584356" y="127719"/>
            <a:ext cx="1134765" cy="397058"/>
          </a:xfrm>
          <a:prstGeom prst="rect">
            <a:avLst/>
          </a:prstGeom>
          <a:noFill/>
          <a:ln w="9525">
            <a:noFill/>
            <a:miter lim="800000"/>
            <a:headEnd/>
            <a:tailEnd/>
          </a:ln>
        </p:spPr>
      </p:pic>
      <p:grpSp>
        <p:nvGrpSpPr>
          <p:cNvPr id="22" name="Group 21"/>
          <p:cNvGrpSpPr/>
          <p:nvPr/>
        </p:nvGrpSpPr>
        <p:grpSpPr>
          <a:xfrm>
            <a:off x="228548" y="1133636"/>
            <a:ext cx="8831044" cy="1314142"/>
            <a:chOff x="312956" y="885995"/>
            <a:chExt cx="8553458" cy="1517714"/>
          </a:xfrm>
        </p:grpSpPr>
        <p:sp>
          <p:nvSpPr>
            <p:cNvPr id="25" name="Rectangle 24"/>
            <p:cNvSpPr/>
            <p:nvPr/>
          </p:nvSpPr>
          <p:spPr>
            <a:xfrm>
              <a:off x="509731" y="1119804"/>
              <a:ext cx="8356683" cy="1283905"/>
            </a:xfrm>
            <a:prstGeom prst="rect">
              <a:avLst/>
            </a:prstGeom>
            <a:noFill/>
            <a:ln>
              <a:solidFill>
                <a:schemeClr val="accent4">
                  <a:lumMod val="75000"/>
                </a:schemeClr>
              </a:solidFill>
            </a:ln>
            <a:effectLst>
              <a:outerShdw blurRad="40000" dist="23000" dir="5400000" rotWithShape="0">
                <a:srgbClr val="000000">
                  <a:alpha val="0"/>
                </a:srgbClr>
              </a:outerShdw>
            </a:effectLst>
          </p:spPr>
          <p:style>
            <a:lnRef idx="1">
              <a:schemeClr val="accent1"/>
            </a:lnRef>
            <a:fillRef idx="3">
              <a:schemeClr val="accent1"/>
            </a:fillRef>
            <a:effectRef idx="2">
              <a:schemeClr val="accent1"/>
            </a:effectRef>
            <a:fontRef idx="minor">
              <a:schemeClr val="lt1"/>
            </a:fontRef>
          </p:style>
          <p:txBody>
            <a:bodyPr rtlCol="0" anchor="t"/>
            <a:lstStyle/>
            <a:p>
              <a:pPr marL="285750" indent="-285750">
                <a:buFont typeface="Arial" pitchFamily="34" charset="0"/>
                <a:buChar char="•"/>
              </a:pPr>
              <a:r>
                <a:rPr lang="nl-BE" sz="1800" b="0" dirty="0" smtClean="0">
                  <a:solidFill>
                    <a:schemeClr val="tx1"/>
                  </a:solidFill>
                </a:rPr>
                <a:t>Succesfull integration of the CSE region into PCR operations</a:t>
              </a:r>
            </a:p>
            <a:p>
              <a:pPr marL="285750" indent="-285750">
                <a:buFont typeface="Arial" pitchFamily="34" charset="0"/>
                <a:buChar char="•"/>
              </a:pPr>
              <a:r>
                <a:rPr lang="nl-BE" sz="1800" b="0" dirty="0" err="1" smtClean="0">
                  <a:solidFill>
                    <a:schemeClr val="tx1"/>
                  </a:solidFill>
                </a:rPr>
                <a:t>Operational</a:t>
              </a:r>
              <a:r>
                <a:rPr lang="nl-BE" sz="1800" b="0" dirty="0" smtClean="0">
                  <a:solidFill>
                    <a:schemeClr val="tx1"/>
                  </a:solidFill>
                </a:rPr>
                <a:t> </a:t>
              </a:r>
              <a:r>
                <a:rPr lang="nl-BE" sz="1800" b="0" dirty="0" err="1" smtClean="0">
                  <a:solidFill>
                    <a:schemeClr val="tx1"/>
                  </a:solidFill>
                </a:rPr>
                <a:t>processes</a:t>
              </a:r>
              <a:r>
                <a:rPr lang="nl-BE" sz="1800" b="0" dirty="0">
                  <a:solidFill>
                    <a:schemeClr val="tx1"/>
                  </a:solidFill>
                </a:rPr>
                <a:t>/</a:t>
              </a:r>
              <a:r>
                <a:rPr lang="nl-BE" sz="1800" b="0" dirty="0" smtClean="0">
                  <a:solidFill>
                    <a:schemeClr val="tx1"/>
                  </a:solidFill>
                </a:rPr>
                <a:t>procedures proven to </a:t>
              </a:r>
              <a:r>
                <a:rPr lang="nl-BE" sz="1800" b="0" dirty="0" err="1" smtClean="0">
                  <a:solidFill>
                    <a:schemeClr val="tx1"/>
                  </a:solidFill>
                </a:rPr>
                <a:t>be</a:t>
              </a:r>
              <a:r>
                <a:rPr lang="nl-BE" sz="1800" b="0" dirty="0" smtClean="0">
                  <a:solidFill>
                    <a:schemeClr val="tx1"/>
                  </a:solidFill>
                </a:rPr>
                <a:t> </a:t>
              </a:r>
              <a:r>
                <a:rPr lang="nl-BE" sz="1800" b="0" dirty="0" err="1" smtClean="0">
                  <a:solidFill>
                    <a:schemeClr val="tx1"/>
                  </a:solidFill>
                </a:rPr>
                <a:t>robust</a:t>
              </a:r>
              <a:r>
                <a:rPr lang="nl-BE" sz="1800" b="0" dirty="0" smtClean="0">
                  <a:solidFill>
                    <a:schemeClr val="tx1"/>
                  </a:solidFill>
                </a:rPr>
                <a:t>: no critical incidents in first 15 </a:t>
              </a:r>
              <a:r>
                <a:rPr lang="nl-BE" sz="1800" b="0" dirty="0" err="1" smtClean="0">
                  <a:solidFill>
                    <a:schemeClr val="tx1"/>
                  </a:solidFill>
                </a:rPr>
                <a:t>months</a:t>
              </a:r>
              <a:endParaRPr lang="nl-BE" sz="1800" b="0" dirty="0" smtClean="0">
                <a:solidFill>
                  <a:schemeClr val="tx1"/>
                </a:solidFill>
              </a:endParaRPr>
            </a:p>
            <a:p>
              <a:pPr marL="285750" indent="-285750">
                <a:buFont typeface="Arial" pitchFamily="34" charset="0"/>
                <a:buChar char="•"/>
              </a:pPr>
              <a:r>
                <a:rPr lang="en-GB" sz="1800" b="0" dirty="0" smtClean="0">
                  <a:solidFill>
                    <a:schemeClr val="tx1"/>
                  </a:solidFill>
                </a:rPr>
                <a:t>Successful</a:t>
              </a:r>
              <a:r>
                <a:rPr lang="nl-BE" sz="1800" b="0" dirty="0" smtClean="0">
                  <a:solidFill>
                    <a:schemeClr val="tx1"/>
                  </a:solidFill>
                </a:rPr>
                <a:t> adaption to CWE Flow Based</a:t>
              </a:r>
              <a:endParaRPr lang="en-GB" sz="1800" b="0" dirty="0">
                <a:solidFill>
                  <a:schemeClr val="tx1"/>
                </a:solidFill>
              </a:endParaRPr>
            </a:p>
          </p:txBody>
        </p:sp>
        <p:sp>
          <p:nvSpPr>
            <p:cNvPr id="26" name="Rectangle 25"/>
            <p:cNvSpPr/>
            <p:nvPr/>
          </p:nvSpPr>
          <p:spPr>
            <a:xfrm>
              <a:off x="312956" y="885995"/>
              <a:ext cx="2952757" cy="316638"/>
            </a:xfrm>
            <a:prstGeom prst="rect">
              <a:avLst/>
            </a:pr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nl-BE" sz="1800" b="0" dirty="0" smtClean="0"/>
                <a:t>Operations </a:t>
              </a:r>
              <a:endParaRPr lang="en-GB" sz="1800" b="0" dirty="0"/>
            </a:p>
          </p:txBody>
        </p:sp>
      </p:grpSp>
      <p:grpSp>
        <p:nvGrpSpPr>
          <p:cNvPr id="27" name="Group 26"/>
          <p:cNvGrpSpPr/>
          <p:nvPr/>
        </p:nvGrpSpPr>
        <p:grpSpPr>
          <a:xfrm>
            <a:off x="228549" y="2505777"/>
            <a:ext cx="8831043" cy="2825878"/>
            <a:chOff x="312957" y="2340898"/>
            <a:chExt cx="8553457" cy="2825878"/>
          </a:xfrm>
        </p:grpSpPr>
        <p:sp>
          <p:nvSpPr>
            <p:cNvPr id="28" name="Rectangle 27"/>
            <p:cNvSpPr/>
            <p:nvPr/>
          </p:nvSpPr>
          <p:spPr>
            <a:xfrm>
              <a:off x="509731" y="2617266"/>
              <a:ext cx="8356683" cy="2549510"/>
            </a:xfrm>
            <a:prstGeom prst="rect">
              <a:avLst/>
            </a:prstGeom>
            <a:noFill/>
            <a:ln>
              <a:solidFill>
                <a:schemeClr val="accent4">
                  <a:lumMod val="75000"/>
                </a:schemeClr>
              </a:solidFill>
            </a:ln>
            <a:effectLst>
              <a:outerShdw blurRad="40000" dist="23000" dir="5400000" rotWithShape="0">
                <a:srgbClr val="000000">
                  <a:alpha val="0"/>
                </a:srgbClr>
              </a:outerShdw>
            </a:effectLst>
          </p:spPr>
          <p:style>
            <a:lnRef idx="1">
              <a:schemeClr val="accent1"/>
            </a:lnRef>
            <a:fillRef idx="3">
              <a:schemeClr val="accent1"/>
            </a:fillRef>
            <a:effectRef idx="2">
              <a:schemeClr val="accent1"/>
            </a:effectRef>
            <a:fontRef idx="minor">
              <a:schemeClr val="lt1"/>
            </a:fontRef>
          </p:style>
          <p:txBody>
            <a:bodyPr rtlCol="0" anchor="t"/>
            <a:lstStyle/>
            <a:p>
              <a:pPr marL="285750" indent="-285750" algn="just">
                <a:buFont typeface="Arial" pitchFamily="34" charset="0"/>
                <a:buChar char="•"/>
              </a:pPr>
              <a:r>
                <a:rPr lang="en-US" sz="1800" b="0" dirty="0" smtClean="0">
                  <a:solidFill>
                    <a:schemeClr val="tx1"/>
                  </a:solidFill>
                </a:rPr>
                <a:t>Euphemia </a:t>
              </a:r>
              <a:r>
                <a:rPr lang="en-US" sz="1800" b="0" dirty="0">
                  <a:solidFill>
                    <a:schemeClr val="tx1"/>
                  </a:solidFill>
                </a:rPr>
                <a:t>is being actively developed </a:t>
              </a:r>
              <a:r>
                <a:rPr lang="en-GB" sz="1800" b="0" dirty="0" smtClean="0">
                  <a:solidFill>
                    <a:schemeClr val="tx1"/>
                  </a:solidFill>
                </a:rPr>
                <a:t>to handle </a:t>
              </a:r>
              <a:r>
                <a:rPr lang="nl-BE" sz="1800" b="0" dirty="0" smtClean="0">
                  <a:solidFill>
                    <a:schemeClr val="tx1"/>
                  </a:solidFill>
                </a:rPr>
                <a:t>the ever </a:t>
              </a:r>
              <a:r>
                <a:rPr lang="nl-BE" sz="1800" b="0" dirty="0">
                  <a:solidFill>
                    <a:schemeClr val="tx1"/>
                  </a:solidFill>
                </a:rPr>
                <a:t>increasing complexity, size, </a:t>
              </a:r>
              <a:r>
                <a:rPr lang="nl-BE" sz="1800" b="0" dirty="0" smtClean="0">
                  <a:solidFill>
                    <a:schemeClr val="tx1"/>
                  </a:solidFill>
                </a:rPr>
                <a:t>product </a:t>
              </a:r>
              <a:r>
                <a:rPr lang="nl-BE" sz="1800" b="0" dirty="0" err="1" smtClean="0">
                  <a:solidFill>
                    <a:schemeClr val="tx1"/>
                  </a:solidFill>
                </a:rPr>
                <a:t>number</a:t>
              </a:r>
              <a:r>
                <a:rPr lang="nl-BE" sz="1800" b="0" dirty="0" smtClean="0">
                  <a:solidFill>
                    <a:schemeClr val="tx1"/>
                  </a:solidFill>
                </a:rPr>
                <a:t>/types, </a:t>
              </a:r>
              <a:r>
                <a:rPr lang="nl-BE" sz="1800" b="0" dirty="0">
                  <a:solidFill>
                    <a:schemeClr val="tx1"/>
                  </a:solidFill>
                </a:rPr>
                <a:t>grid constraints and diversity of markets</a:t>
              </a:r>
            </a:p>
            <a:p>
              <a:pPr marL="285750" indent="-285750" algn="just">
                <a:buFont typeface="Arial" pitchFamily="34" charset="0"/>
                <a:buChar char="•"/>
              </a:pPr>
              <a:r>
                <a:rPr lang="en-US" sz="1800" b="0" dirty="0" smtClean="0">
                  <a:solidFill>
                    <a:schemeClr val="tx1"/>
                  </a:solidFill>
                </a:rPr>
                <a:t>2 </a:t>
              </a:r>
              <a:r>
                <a:rPr lang="en-US" sz="1800" b="0" dirty="0">
                  <a:solidFill>
                    <a:schemeClr val="tx1"/>
                  </a:solidFill>
                </a:rPr>
                <a:t>new versions of Euphemia  in 2015 which have brought very significant performance </a:t>
              </a:r>
              <a:r>
                <a:rPr lang="en-US" sz="1800" b="0" dirty="0" smtClean="0">
                  <a:solidFill>
                    <a:schemeClr val="tx1"/>
                  </a:solidFill>
                </a:rPr>
                <a:t>improvements</a:t>
              </a:r>
              <a:endParaRPr lang="en-US" sz="1800" b="0" dirty="0">
                <a:solidFill>
                  <a:schemeClr val="tx1"/>
                </a:solidFill>
              </a:endParaRPr>
            </a:p>
            <a:p>
              <a:pPr marL="625475" lvl="2" indent="-285750">
                <a:buFont typeface="Arial" pitchFamily="34" charset="0"/>
                <a:buChar char="•"/>
              </a:pPr>
              <a:r>
                <a:rPr lang="en-US" sz="1800" b="0" dirty="0" smtClean="0">
                  <a:solidFill>
                    <a:schemeClr val="tx1"/>
                  </a:solidFill>
                </a:rPr>
                <a:t>ER9.1 </a:t>
              </a:r>
              <a:r>
                <a:rPr lang="en-US" sz="1800" b="0" dirty="0">
                  <a:solidFill>
                    <a:schemeClr val="tx1"/>
                  </a:solidFill>
                </a:rPr>
                <a:t>(</a:t>
              </a:r>
              <a:r>
                <a:rPr lang="en-US" sz="1800" b="0" dirty="0" smtClean="0">
                  <a:solidFill>
                    <a:schemeClr val="tx1"/>
                  </a:solidFill>
                </a:rPr>
                <a:t>Jan </a:t>
              </a:r>
              <a:r>
                <a:rPr lang="en-US" sz="1800" b="0" dirty="0">
                  <a:solidFill>
                    <a:schemeClr val="tx1"/>
                  </a:solidFill>
                </a:rPr>
                <a:t>2015): Performance improvements </a:t>
              </a:r>
              <a:r>
                <a:rPr lang="en-US" sz="1800" b="0" dirty="0" smtClean="0">
                  <a:solidFill>
                    <a:schemeClr val="tx1"/>
                  </a:solidFill>
                </a:rPr>
                <a:t>in </a:t>
              </a:r>
              <a:r>
                <a:rPr lang="en-US" sz="1800" b="0" dirty="0">
                  <a:solidFill>
                    <a:schemeClr val="tx1"/>
                  </a:solidFill>
                </a:rPr>
                <a:t>the PUN search module</a:t>
              </a:r>
            </a:p>
            <a:p>
              <a:pPr marL="625475" lvl="2" indent="-285750">
                <a:buFont typeface="Arial" pitchFamily="34" charset="0"/>
                <a:buChar char="•"/>
              </a:pPr>
              <a:r>
                <a:rPr lang="nl-BE" sz="1800" b="0" dirty="0">
                  <a:solidFill>
                    <a:schemeClr val="tx1"/>
                  </a:solidFill>
                </a:rPr>
                <a:t>ER9.2 (</a:t>
              </a:r>
              <a:r>
                <a:rPr lang="nl-BE" sz="1800" b="0" dirty="0" smtClean="0">
                  <a:solidFill>
                    <a:schemeClr val="tx1"/>
                  </a:solidFill>
                </a:rPr>
                <a:t>May </a:t>
              </a:r>
              <a:r>
                <a:rPr lang="nl-BE" sz="1800" b="0" dirty="0">
                  <a:solidFill>
                    <a:schemeClr val="tx1"/>
                  </a:solidFill>
                </a:rPr>
                <a:t>2015): Performance improvements and fine tuning of the  branching </a:t>
              </a:r>
              <a:r>
                <a:rPr lang="nl-BE" sz="1800" b="0" dirty="0" err="1">
                  <a:solidFill>
                    <a:schemeClr val="tx1"/>
                  </a:solidFill>
                </a:rPr>
                <a:t>strategies</a:t>
              </a:r>
              <a:r>
                <a:rPr lang="nl-BE" sz="1800" b="0" dirty="0">
                  <a:solidFill>
                    <a:schemeClr val="tx1"/>
                  </a:solidFill>
                </a:rPr>
                <a:t> </a:t>
              </a:r>
              <a:endParaRPr lang="nl-BE" sz="1800" b="0" dirty="0" smtClean="0">
                <a:solidFill>
                  <a:schemeClr val="tx1"/>
                </a:solidFill>
              </a:endParaRPr>
            </a:p>
            <a:p>
              <a:pPr marL="285750" lvl="1" indent="-285750" algn="just">
                <a:buFont typeface="Arial" pitchFamily="34" charset="0"/>
                <a:buChar char="•"/>
              </a:pPr>
              <a:r>
                <a:rPr lang="nl-BE" sz="1800" b="0" dirty="0">
                  <a:solidFill>
                    <a:schemeClr val="tx1"/>
                  </a:solidFill>
                </a:rPr>
                <a:t>Euphemia </a:t>
              </a:r>
              <a:r>
                <a:rPr lang="nl-BE" sz="1800" b="0" dirty="0" smtClean="0">
                  <a:solidFill>
                    <a:schemeClr val="tx1"/>
                  </a:solidFill>
                </a:rPr>
                <a:t>9.2 ready </a:t>
              </a:r>
              <a:r>
                <a:rPr lang="nl-BE" sz="1800" b="0" dirty="0">
                  <a:solidFill>
                    <a:schemeClr val="tx1"/>
                  </a:solidFill>
                </a:rPr>
                <a:t>for the future market </a:t>
              </a:r>
              <a:r>
                <a:rPr lang="nl-BE" sz="1800" b="0" dirty="0" err="1" smtClean="0">
                  <a:solidFill>
                    <a:schemeClr val="tx1"/>
                  </a:solidFill>
                </a:rPr>
                <a:t>growth</a:t>
              </a:r>
              <a:r>
                <a:rPr lang="nl-BE" sz="1800" b="0" dirty="0" smtClean="0">
                  <a:solidFill>
                    <a:schemeClr val="tx1"/>
                  </a:solidFill>
                </a:rPr>
                <a:t>/</a:t>
              </a:r>
              <a:r>
                <a:rPr lang="nl-BE" sz="1800" b="0" dirty="0" err="1" smtClean="0">
                  <a:solidFill>
                    <a:schemeClr val="tx1"/>
                  </a:solidFill>
                </a:rPr>
                <a:t>developments</a:t>
              </a:r>
              <a:endParaRPr lang="nl-BE" sz="1800" b="0" dirty="0">
                <a:solidFill>
                  <a:schemeClr val="tx1"/>
                </a:solidFill>
              </a:endParaRPr>
            </a:p>
            <a:p>
              <a:pPr marL="285750" indent="-285750" algn="just">
                <a:buFont typeface="Arial" pitchFamily="34" charset="0"/>
                <a:buChar char="•"/>
              </a:pPr>
              <a:r>
                <a:rPr lang="nl-BE" sz="1800" b="0" dirty="0" smtClean="0">
                  <a:solidFill>
                    <a:schemeClr val="tx1"/>
                  </a:solidFill>
                </a:rPr>
                <a:t>Euphemia 9.3 </a:t>
              </a:r>
              <a:r>
                <a:rPr lang="nl-BE" sz="1800" b="0" dirty="0" err="1" smtClean="0">
                  <a:solidFill>
                    <a:schemeClr val="tx1"/>
                  </a:solidFill>
                </a:rPr>
                <a:t>planned</a:t>
              </a:r>
              <a:r>
                <a:rPr lang="nl-BE" sz="1800" b="0" dirty="0" smtClean="0">
                  <a:solidFill>
                    <a:schemeClr val="tx1"/>
                  </a:solidFill>
                </a:rPr>
                <a:t> </a:t>
              </a:r>
              <a:r>
                <a:rPr lang="nl-BE" sz="1800" b="0" dirty="0">
                  <a:solidFill>
                    <a:schemeClr val="tx1"/>
                  </a:solidFill>
                </a:rPr>
                <a:t>to be released in Q4 </a:t>
              </a:r>
              <a:r>
                <a:rPr lang="nl-BE" sz="1800" b="0" dirty="0" smtClean="0">
                  <a:solidFill>
                    <a:schemeClr val="tx1"/>
                  </a:solidFill>
                </a:rPr>
                <a:t>2015; </a:t>
              </a:r>
              <a:r>
                <a:rPr lang="nl-BE" sz="1800" b="0" dirty="0" err="1" smtClean="0">
                  <a:solidFill>
                    <a:schemeClr val="tx1"/>
                  </a:solidFill>
                </a:rPr>
                <a:t>mainly</a:t>
              </a:r>
              <a:r>
                <a:rPr lang="nl-BE" sz="1800" b="0" dirty="0" smtClean="0">
                  <a:solidFill>
                    <a:schemeClr val="tx1"/>
                  </a:solidFill>
                </a:rPr>
                <a:t> </a:t>
              </a:r>
              <a:r>
                <a:rPr lang="nl-BE" sz="1800" b="0" dirty="0" err="1">
                  <a:solidFill>
                    <a:schemeClr val="tx1"/>
                  </a:solidFill>
                </a:rPr>
                <a:t>functional</a:t>
              </a:r>
              <a:r>
                <a:rPr lang="nl-BE" sz="1800" b="0" dirty="0">
                  <a:solidFill>
                    <a:schemeClr val="tx1"/>
                  </a:solidFill>
                </a:rPr>
                <a:t> </a:t>
              </a:r>
              <a:r>
                <a:rPr lang="nl-BE" sz="1800" b="0" dirty="0" err="1" smtClean="0">
                  <a:solidFill>
                    <a:schemeClr val="tx1"/>
                  </a:solidFill>
                </a:rPr>
                <a:t>enhancements</a:t>
              </a:r>
              <a:r>
                <a:rPr lang="nl-BE" sz="1800" b="0" dirty="0" smtClean="0">
                  <a:solidFill>
                    <a:schemeClr val="tx1"/>
                  </a:solidFill>
                </a:rPr>
                <a:t> </a:t>
              </a:r>
            </a:p>
          </p:txBody>
        </p:sp>
        <p:sp>
          <p:nvSpPr>
            <p:cNvPr id="29" name="Rectangle 28"/>
            <p:cNvSpPr/>
            <p:nvPr/>
          </p:nvSpPr>
          <p:spPr>
            <a:xfrm>
              <a:off x="312957" y="2340898"/>
              <a:ext cx="2952757" cy="316638"/>
            </a:xfrm>
            <a:prstGeom prst="rect">
              <a:avLst/>
            </a:pr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nl-BE" sz="1800" b="0" dirty="0" smtClean="0"/>
                <a:t>Algorithm</a:t>
              </a:r>
              <a:endParaRPr lang="en-GB" sz="1800" b="0" dirty="0"/>
            </a:p>
          </p:txBody>
        </p:sp>
      </p:grpSp>
      <p:grpSp>
        <p:nvGrpSpPr>
          <p:cNvPr id="30" name="Group 29"/>
          <p:cNvGrpSpPr/>
          <p:nvPr/>
        </p:nvGrpSpPr>
        <p:grpSpPr>
          <a:xfrm>
            <a:off x="172277" y="5397267"/>
            <a:ext cx="8887315" cy="1432596"/>
            <a:chOff x="258453" y="3781864"/>
            <a:chExt cx="8607961" cy="1432596"/>
          </a:xfrm>
        </p:grpSpPr>
        <p:sp>
          <p:nvSpPr>
            <p:cNvPr id="31" name="Rectangle 30"/>
            <p:cNvSpPr/>
            <p:nvPr/>
          </p:nvSpPr>
          <p:spPr>
            <a:xfrm>
              <a:off x="509731" y="4056297"/>
              <a:ext cx="8356683" cy="1158163"/>
            </a:xfrm>
            <a:prstGeom prst="rect">
              <a:avLst/>
            </a:prstGeom>
            <a:noFill/>
            <a:ln>
              <a:solidFill>
                <a:schemeClr val="accent4">
                  <a:lumMod val="75000"/>
                </a:schemeClr>
              </a:solidFill>
            </a:ln>
            <a:effectLst>
              <a:outerShdw blurRad="40000" dist="23000" dir="5400000" rotWithShape="0">
                <a:srgbClr val="000000">
                  <a:alpha val="0"/>
                </a:srgbClr>
              </a:outerShdw>
            </a:effectLst>
          </p:spPr>
          <p:style>
            <a:lnRef idx="1">
              <a:schemeClr val="accent1"/>
            </a:lnRef>
            <a:fillRef idx="3">
              <a:schemeClr val="accent1"/>
            </a:fillRef>
            <a:effectRef idx="2">
              <a:schemeClr val="accent1"/>
            </a:effectRef>
            <a:fontRef idx="minor">
              <a:schemeClr val="lt1"/>
            </a:fontRef>
          </p:style>
          <p:txBody>
            <a:bodyPr rtlCol="0" anchor="t"/>
            <a:lstStyle/>
            <a:p>
              <a:pPr marL="285750" indent="-285750">
                <a:buFont typeface="Arial" pitchFamily="34" charset="0"/>
                <a:buChar char="•"/>
              </a:pPr>
              <a:r>
                <a:rPr lang="nl-BE" sz="1800" b="0" dirty="0" smtClean="0">
                  <a:solidFill>
                    <a:schemeClr val="tx1"/>
                  </a:solidFill>
                </a:rPr>
                <a:t>CACM Compliance: anticipating </a:t>
              </a:r>
              <a:r>
                <a:rPr lang="nl-BE" sz="1800" b="0" dirty="0">
                  <a:solidFill>
                    <a:schemeClr val="tx1"/>
                  </a:solidFill>
                </a:rPr>
                <a:t>the impact of the </a:t>
              </a:r>
              <a:r>
                <a:rPr lang="nl-BE" sz="1800" b="0" dirty="0" smtClean="0">
                  <a:solidFill>
                    <a:schemeClr val="tx1"/>
                  </a:solidFill>
                </a:rPr>
                <a:t>CACM – e.g., responsibilities of all NEMOs</a:t>
              </a:r>
            </a:p>
            <a:p>
              <a:pPr marL="285750" indent="-285750">
                <a:buFont typeface="Arial" pitchFamily="34" charset="0"/>
                <a:buChar char="•"/>
              </a:pPr>
              <a:r>
                <a:rPr lang="nl-BE" sz="1800" b="0" dirty="0" smtClean="0">
                  <a:solidFill>
                    <a:schemeClr val="tx1"/>
                  </a:solidFill>
                </a:rPr>
                <a:t>Continuing to facilitate the usage of PCR systems and PX-PX procedures in the extended MRC scope and 4MMC coupling</a:t>
              </a:r>
              <a:endParaRPr lang="en-GB" sz="1800" b="0" dirty="0">
                <a:solidFill>
                  <a:schemeClr val="tx1"/>
                </a:solidFill>
              </a:endParaRPr>
            </a:p>
          </p:txBody>
        </p:sp>
        <p:sp>
          <p:nvSpPr>
            <p:cNvPr id="32" name="Rectangle 31"/>
            <p:cNvSpPr/>
            <p:nvPr/>
          </p:nvSpPr>
          <p:spPr>
            <a:xfrm>
              <a:off x="258453" y="3781864"/>
              <a:ext cx="2952757" cy="316638"/>
            </a:xfrm>
            <a:prstGeom prst="rect">
              <a:avLst/>
            </a:pr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wrap="none" rtlCol="0" anchor="ctr"/>
            <a:lstStyle/>
            <a:p>
              <a:r>
                <a:rPr lang="nl-BE" sz="1800" b="0" dirty="0" smtClean="0"/>
                <a:t>Governance</a:t>
              </a:r>
              <a:endParaRPr lang="en-GB" sz="1800" b="0" dirty="0"/>
            </a:p>
          </p:txBody>
        </p:sp>
      </p:grpSp>
    </p:spTree>
    <p:extLst>
      <p:ext uri="{BB962C8B-B14F-4D97-AF65-F5344CB8AC3E}">
        <p14:creationId xmlns:p14="http://schemas.microsoft.com/office/powerpoint/2010/main" val="34280835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3"/>
          <p:cNvSpPr>
            <a:spLocks noGrp="1"/>
          </p:cNvSpPr>
          <p:nvPr>
            <p:ph type="title"/>
          </p:nvPr>
        </p:nvSpPr>
        <p:spPr>
          <a:xfrm>
            <a:off x="171764" y="474537"/>
            <a:ext cx="8972236" cy="607106"/>
          </a:xfrm>
        </p:spPr>
        <p:txBody>
          <a:bodyPr/>
          <a:lstStyle/>
          <a:p>
            <a:pPr marL="514350" indent="-514350" algn="l">
              <a:lnSpc>
                <a:spcPct val="150000"/>
              </a:lnSpc>
              <a:spcBef>
                <a:spcPts val="0"/>
              </a:spcBef>
              <a:defRPr/>
            </a:pPr>
            <a:r>
              <a:rPr lang="en-US" sz="2400" dirty="0" smtClean="0">
                <a:solidFill>
                  <a:schemeClr val="tx1"/>
                </a:solidFill>
              </a:rPr>
              <a:t>MRC Project: A Close Cooperation Managing a complex business process</a:t>
            </a:r>
            <a:endParaRPr lang="en-US" sz="2400" dirty="0">
              <a:solidFill>
                <a:schemeClr val="tx1"/>
              </a:solidFill>
            </a:endParaRPr>
          </a:p>
        </p:txBody>
      </p:sp>
      <p:sp>
        <p:nvSpPr>
          <p:cNvPr id="15" name="AutoShape 6"/>
          <p:cNvSpPr>
            <a:spLocks noChangeArrowheads="1"/>
          </p:cNvSpPr>
          <p:nvPr>
            <p:custDataLst>
              <p:tags r:id="rId1"/>
            </p:custDataLst>
          </p:nvPr>
        </p:nvSpPr>
        <p:spPr bwMode="auto">
          <a:xfrm>
            <a:off x="1192972" y="1018827"/>
            <a:ext cx="6572802" cy="735330"/>
          </a:xfrm>
          <a:prstGeom prst="chevron">
            <a:avLst/>
          </a:prstGeom>
          <a:solidFill>
            <a:schemeClr val="accent4">
              <a:lumMod val="75000"/>
            </a:schemeClr>
          </a:solidFill>
          <a:ln w="6350" algn="ctr">
            <a:solidFill>
              <a:schemeClr val="tx2"/>
            </a:solidFill>
            <a:miter lim="800000"/>
            <a:headEnd/>
            <a:tailEnd/>
          </a:ln>
        </p:spPr>
        <p:txBody>
          <a:bodyPr lIns="97320" tIns="48660" rIns="97320" bIns="48660" anchor="ctr"/>
          <a:lstStyle/>
          <a:p>
            <a:pPr marL="0" lvl="1" algn="ctr" defTabSz="457200" eaLnBrk="1" hangingPunct="1">
              <a:lnSpc>
                <a:spcPct val="95000"/>
              </a:lnSpc>
              <a:buClr>
                <a:srgbClr val="C0504D"/>
              </a:buClr>
              <a:buSzPct val="90000"/>
              <a:defRPr/>
            </a:pPr>
            <a:r>
              <a:rPr lang="fr-FR" sz="1800" b="1" dirty="0" err="1" smtClean="0">
                <a:solidFill>
                  <a:prstClr val="white"/>
                </a:solidFill>
                <a:latin typeface="Arial" charset="0"/>
              </a:rPr>
              <a:t>Coupling</a:t>
            </a:r>
            <a:r>
              <a:rPr lang="fr-FR" sz="1800" b="1" dirty="0" smtClean="0">
                <a:solidFill>
                  <a:prstClr val="white"/>
                </a:solidFill>
                <a:latin typeface="Arial" charset="0"/>
              </a:rPr>
              <a:t> - PCR</a:t>
            </a:r>
            <a:endParaRPr lang="fr-FR" sz="1800" b="1" dirty="0">
              <a:solidFill>
                <a:prstClr val="white"/>
              </a:solidFill>
              <a:latin typeface="Arial" charset="0"/>
            </a:endParaRPr>
          </a:p>
        </p:txBody>
      </p:sp>
      <p:grpSp>
        <p:nvGrpSpPr>
          <p:cNvPr id="16" name="Group 15"/>
          <p:cNvGrpSpPr/>
          <p:nvPr/>
        </p:nvGrpSpPr>
        <p:grpSpPr>
          <a:xfrm>
            <a:off x="171764" y="1018827"/>
            <a:ext cx="1222696" cy="735330"/>
            <a:chOff x="170745" y="1006937"/>
            <a:chExt cx="1374721" cy="735330"/>
          </a:xfrm>
        </p:grpSpPr>
        <p:sp>
          <p:nvSpPr>
            <p:cNvPr id="17" name="AutoShape 7"/>
            <p:cNvSpPr>
              <a:spLocks noChangeArrowheads="1"/>
            </p:cNvSpPr>
            <p:nvPr>
              <p:custDataLst>
                <p:tags r:id="rId3"/>
              </p:custDataLst>
            </p:nvPr>
          </p:nvSpPr>
          <p:spPr bwMode="auto">
            <a:xfrm>
              <a:off x="226788" y="1006937"/>
              <a:ext cx="1318678" cy="735330"/>
            </a:xfrm>
            <a:prstGeom prst="homePlate">
              <a:avLst>
                <a:gd name="adj" fmla="val 50749"/>
              </a:avLst>
            </a:prstGeom>
            <a:solidFill>
              <a:schemeClr val="bg1">
                <a:lumMod val="85000"/>
              </a:schemeClr>
            </a:solidFill>
            <a:ln w="6350" algn="ctr">
              <a:solidFill>
                <a:schemeClr val="tx2"/>
              </a:solidFill>
              <a:miter lim="800000"/>
              <a:headEnd/>
              <a:tailEnd/>
            </a:ln>
          </p:spPr>
          <p:txBody>
            <a:bodyPr lIns="97320" tIns="48660" rIns="97320" bIns="48660" anchor="ctr"/>
            <a:lstStyle/>
            <a:p>
              <a:pPr marL="0" lvl="1" algn="ctr" defTabSz="457200" eaLnBrk="1" hangingPunct="1">
                <a:lnSpc>
                  <a:spcPct val="95000"/>
                </a:lnSpc>
                <a:buClr>
                  <a:srgbClr val="C0504D"/>
                </a:buClr>
                <a:buSzPct val="90000"/>
                <a:defRPr/>
              </a:pPr>
              <a:endParaRPr lang="fr-FR" sz="1800" dirty="0">
                <a:solidFill>
                  <a:prstClr val="black"/>
                </a:solidFill>
                <a:latin typeface="Arial" charset="0"/>
              </a:endParaRPr>
            </a:p>
          </p:txBody>
        </p:sp>
        <p:sp>
          <p:nvSpPr>
            <p:cNvPr id="18" name="TextBox 17"/>
            <p:cNvSpPr txBox="1"/>
            <p:nvPr/>
          </p:nvSpPr>
          <p:spPr>
            <a:xfrm>
              <a:off x="170745" y="1099488"/>
              <a:ext cx="1318679" cy="523220"/>
            </a:xfrm>
            <a:prstGeom prst="rect">
              <a:avLst/>
            </a:prstGeom>
            <a:noFill/>
          </p:spPr>
          <p:txBody>
            <a:bodyPr wrap="square" rtlCol="0">
              <a:spAutoFit/>
            </a:bodyPr>
            <a:lstStyle/>
            <a:p>
              <a:pPr defTabSz="457200" eaLnBrk="1" hangingPunct="1"/>
              <a:r>
                <a:rPr lang="nl-BE" sz="1400" dirty="0" smtClean="0">
                  <a:solidFill>
                    <a:prstClr val="black"/>
                  </a:solidFill>
                  <a:latin typeface="Arial" charset="0"/>
                </a:rPr>
                <a:t>Pre-</a:t>
              </a:r>
              <a:r>
                <a:rPr lang="nl-BE" sz="1400" dirty="0" err="1" smtClean="0">
                  <a:solidFill>
                    <a:prstClr val="black"/>
                  </a:solidFill>
                  <a:latin typeface="Arial" charset="0"/>
                </a:rPr>
                <a:t>Coupling</a:t>
              </a:r>
              <a:endParaRPr lang="en-GB" sz="1400" dirty="0">
                <a:solidFill>
                  <a:prstClr val="black"/>
                </a:solidFill>
                <a:latin typeface="Arial" charset="0"/>
              </a:endParaRPr>
            </a:p>
          </p:txBody>
        </p:sp>
      </p:grpSp>
      <p:grpSp>
        <p:nvGrpSpPr>
          <p:cNvPr id="19" name="Group 18"/>
          <p:cNvGrpSpPr/>
          <p:nvPr/>
        </p:nvGrpSpPr>
        <p:grpSpPr>
          <a:xfrm>
            <a:off x="7543800" y="1018827"/>
            <a:ext cx="1447033" cy="735330"/>
            <a:chOff x="7585658" y="1006937"/>
            <a:chExt cx="1397996" cy="735330"/>
          </a:xfrm>
        </p:grpSpPr>
        <p:sp>
          <p:nvSpPr>
            <p:cNvPr id="20" name="AutoShape 6"/>
            <p:cNvSpPr>
              <a:spLocks noChangeArrowheads="1"/>
            </p:cNvSpPr>
            <p:nvPr>
              <p:custDataLst>
                <p:tags r:id="rId2"/>
              </p:custDataLst>
            </p:nvPr>
          </p:nvSpPr>
          <p:spPr bwMode="auto">
            <a:xfrm>
              <a:off x="7585658" y="1006937"/>
              <a:ext cx="1318678" cy="735330"/>
            </a:xfrm>
            <a:prstGeom prst="chevron">
              <a:avLst/>
            </a:prstGeom>
            <a:solidFill>
              <a:schemeClr val="bg1">
                <a:lumMod val="85000"/>
              </a:schemeClr>
            </a:solidFill>
            <a:ln w="6350" algn="ctr">
              <a:solidFill>
                <a:schemeClr val="tx2"/>
              </a:solidFill>
              <a:miter lim="800000"/>
              <a:headEnd/>
              <a:tailEnd/>
            </a:ln>
          </p:spPr>
          <p:txBody>
            <a:bodyPr lIns="97320" tIns="48660" rIns="97320" bIns="48660" anchor="ctr"/>
            <a:lstStyle/>
            <a:p>
              <a:pPr marL="0" lvl="1" algn="ctr" defTabSz="457200" eaLnBrk="1" hangingPunct="1">
                <a:lnSpc>
                  <a:spcPct val="95000"/>
                </a:lnSpc>
                <a:buClr>
                  <a:srgbClr val="C0504D"/>
                </a:buClr>
                <a:buSzPct val="90000"/>
                <a:defRPr/>
              </a:pPr>
              <a:endParaRPr lang="fr-FR" sz="1800" dirty="0">
                <a:solidFill>
                  <a:prstClr val="white"/>
                </a:solidFill>
                <a:latin typeface="Arial" charset="0"/>
              </a:endParaRPr>
            </a:p>
          </p:txBody>
        </p:sp>
        <p:sp>
          <p:nvSpPr>
            <p:cNvPr id="21" name="TextBox 20"/>
            <p:cNvSpPr txBox="1"/>
            <p:nvPr/>
          </p:nvSpPr>
          <p:spPr>
            <a:xfrm>
              <a:off x="7710871" y="1116553"/>
              <a:ext cx="1272783" cy="523220"/>
            </a:xfrm>
            <a:prstGeom prst="rect">
              <a:avLst/>
            </a:prstGeom>
            <a:noFill/>
          </p:spPr>
          <p:txBody>
            <a:bodyPr wrap="square" rtlCol="0">
              <a:spAutoFit/>
            </a:bodyPr>
            <a:lstStyle/>
            <a:p>
              <a:pPr algn="ctr" defTabSz="457200" eaLnBrk="1" hangingPunct="1"/>
              <a:r>
                <a:rPr lang="nl-BE" sz="1400" dirty="0" smtClean="0">
                  <a:solidFill>
                    <a:prstClr val="black"/>
                  </a:solidFill>
                  <a:latin typeface="Arial" charset="0"/>
                </a:rPr>
                <a:t>Post -Coupling</a:t>
              </a:r>
              <a:endParaRPr lang="en-GB" sz="1400" dirty="0">
                <a:solidFill>
                  <a:prstClr val="black"/>
                </a:solidFill>
                <a:latin typeface="Arial" charset="0"/>
              </a:endParaRPr>
            </a:p>
          </p:txBody>
        </p:sp>
      </p:grpSp>
      <p:sp>
        <p:nvSpPr>
          <p:cNvPr id="22" name="TextBox 21"/>
          <p:cNvSpPr txBox="1"/>
          <p:nvPr/>
        </p:nvSpPr>
        <p:spPr>
          <a:xfrm>
            <a:off x="1153406" y="1959108"/>
            <a:ext cx="6491863" cy="4801314"/>
          </a:xfrm>
          <a:prstGeom prst="rect">
            <a:avLst/>
          </a:prstGeom>
          <a:solidFill>
            <a:schemeClr val="accent4">
              <a:lumMod val="60000"/>
              <a:lumOff val="40000"/>
              <a:alpha val="25000"/>
            </a:schemeClr>
          </a:solidFill>
        </p:spPr>
        <p:txBody>
          <a:bodyPr wrap="square" rtlCol="0">
            <a:spAutoFit/>
          </a:bodyPr>
          <a:lstStyle/>
          <a:p>
            <a:pPr marL="285750" indent="-285750" algn="just" defTabSz="457200" eaLnBrk="1" hangingPunct="1">
              <a:buFont typeface="Arial" pitchFamily="34" charset="0"/>
              <a:buChar char="•"/>
            </a:pPr>
            <a:r>
              <a:rPr lang="nl-BE" sz="1700" b="1" dirty="0" smtClean="0">
                <a:solidFill>
                  <a:prstClr val="black"/>
                </a:solidFill>
                <a:latin typeface="Calibri"/>
              </a:rPr>
              <a:t>A </a:t>
            </a:r>
            <a:r>
              <a:rPr lang="nl-BE" sz="1700" b="1" dirty="0">
                <a:solidFill>
                  <a:prstClr val="black"/>
                </a:solidFill>
                <a:latin typeface="Calibri"/>
              </a:rPr>
              <a:t>close </a:t>
            </a:r>
            <a:r>
              <a:rPr lang="nl-BE" sz="1700" b="1" dirty="0" smtClean="0">
                <a:solidFill>
                  <a:prstClr val="black"/>
                </a:solidFill>
                <a:latin typeface="Calibri"/>
              </a:rPr>
              <a:t>cooperation </a:t>
            </a:r>
            <a:r>
              <a:rPr lang="nl-BE" sz="1700" dirty="0" smtClean="0">
                <a:solidFill>
                  <a:prstClr val="black"/>
                </a:solidFill>
                <a:latin typeface="Calibri"/>
              </a:rPr>
              <a:t>managing a complex business </a:t>
            </a:r>
            <a:r>
              <a:rPr lang="nl-BE" sz="1700" dirty="0" err="1" smtClean="0">
                <a:solidFill>
                  <a:prstClr val="black"/>
                </a:solidFill>
                <a:latin typeface="Calibri"/>
              </a:rPr>
              <a:t>process</a:t>
            </a:r>
            <a:r>
              <a:rPr lang="nl-BE" sz="1700" dirty="0" smtClean="0">
                <a:solidFill>
                  <a:prstClr val="black"/>
                </a:solidFill>
                <a:latin typeface="Calibri"/>
              </a:rPr>
              <a:t>: </a:t>
            </a:r>
            <a:r>
              <a:rPr lang="nl-BE" sz="1700" b="0" dirty="0">
                <a:solidFill>
                  <a:prstClr val="black"/>
                </a:solidFill>
                <a:latin typeface="Calibri"/>
              </a:rPr>
              <a:t>efficient decision making structure composed of 7 expertise-based working groups, a steering committee meeting on bi-weekly </a:t>
            </a:r>
            <a:r>
              <a:rPr lang="nl-BE" sz="1700" b="0" dirty="0" smtClean="0">
                <a:solidFill>
                  <a:prstClr val="black"/>
                </a:solidFill>
                <a:latin typeface="Calibri"/>
              </a:rPr>
              <a:t>basis and more </a:t>
            </a:r>
            <a:r>
              <a:rPr lang="nl-BE" sz="1700" b="0" dirty="0">
                <a:solidFill>
                  <a:prstClr val="black"/>
                </a:solidFill>
                <a:latin typeface="Calibri"/>
              </a:rPr>
              <a:t>than 250 persons </a:t>
            </a:r>
            <a:r>
              <a:rPr lang="nl-BE" sz="1700" b="0" dirty="0" err="1" smtClean="0">
                <a:solidFill>
                  <a:prstClr val="black"/>
                </a:solidFill>
                <a:latin typeface="Calibri"/>
              </a:rPr>
              <a:t>actively</a:t>
            </a:r>
            <a:r>
              <a:rPr lang="nl-BE" sz="1700" b="0" dirty="0" smtClean="0">
                <a:solidFill>
                  <a:prstClr val="black"/>
                </a:solidFill>
                <a:latin typeface="Calibri"/>
              </a:rPr>
              <a:t> </a:t>
            </a:r>
            <a:r>
              <a:rPr lang="nl-BE" sz="1700" b="0" dirty="0" err="1" smtClean="0">
                <a:solidFill>
                  <a:prstClr val="black"/>
                </a:solidFill>
                <a:latin typeface="Calibri"/>
              </a:rPr>
              <a:t>involved</a:t>
            </a:r>
            <a:endParaRPr lang="nl-BE" sz="1700" b="0" dirty="0">
              <a:solidFill>
                <a:prstClr val="black"/>
              </a:solidFill>
              <a:latin typeface="Calibri"/>
            </a:endParaRPr>
          </a:p>
          <a:p>
            <a:pPr marL="285750" indent="-285750" algn="just" defTabSz="457200" eaLnBrk="1" hangingPunct="1">
              <a:buFont typeface="Arial" pitchFamily="34" charset="0"/>
              <a:buChar char="•"/>
            </a:pPr>
            <a:r>
              <a:rPr lang="nl-BE" sz="1700" b="1" dirty="0">
                <a:solidFill>
                  <a:prstClr val="black"/>
                </a:solidFill>
                <a:latin typeface="Calibri"/>
              </a:rPr>
              <a:t>Decentralized system management</a:t>
            </a:r>
            <a:r>
              <a:rPr lang="nl-BE" sz="1700" b="0" dirty="0">
                <a:solidFill>
                  <a:prstClr val="black"/>
                </a:solidFill>
                <a:latin typeface="Calibri"/>
              </a:rPr>
              <a:t>:  necessary for redundant and robust operations, extendible to other hubs, controlled evolution management, certified  IT environment and operators, testing coordination across </a:t>
            </a:r>
            <a:r>
              <a:rPr lang="nl-BE" sz="1700" b="0" dirty="0" smtClean="0">
                <a:solidFill>
                  <a:prstClr val="black"/>
                </a:solidFill>
                <a:latin typeface="Calibri"/>
              </a:rPr>
              <a:t>Europe</a:t>
            </a:r>
          </a:p>
          <a:p>
            <a:pPr marL="285750" indent="-285750" algn="just">
              <a:buFont typeface="Arial" pitchFamily="34" charset="0"/>
              <a:buChar char="•"/>
            </a:pPr>
            <a:r>
              <a:rPr lang="nl-BE" sz="1700" b="1" dirty="0">
                <a:solidFill>
                  <a:prstClr val="black"/>
                </a:solidFill>
                <a:latin typeface="Calibri"/>
              </a:rPr>
              <a:t>One single coupling algorithm </a:t>
            </a:r>
            <a:r>
              <a:rPr lang="nl-BE" sz="1700" dirty="0">
                <a:solidFill>
                  <a:prstClr val="black"/>
                </a:solidFill>
                <a:latin typeface="Calibri"/>
              </a:rPr>
              <a:t>to provide robust, reliable price formation supporting the specific features and products of the various power markets, optimizing welfare and increasing transparency across Europe</a:t>
            </a:r>
          </a:p>
          <a:p>
            <a:pPr marL="285750" indent="-285750" algn="just" defTabSz="457200" eaLnBrk="1" hangingPunct="1">
              <a:buFont typeface="Arial" pitchFamily="34" charset="0"/>
              <a:buChar char="•"/>
            </a:pPr>
            <a:r>
              <a:rPr lang="nl-BE" sz="1700" b="1" dirty="0" smtClean="0">
                <a:solidFill>
                  <a:prstClr val="black"/>
                </a:solidFill>
                <a:latin typeface="Calibri"/>
              </a:rPr>
              <a:t>365 </a:t>
            </a:r>
            <a:r>
              <a:rPr lang="nl-BE" sz="1700" b="1" dirty="0">
                <a:solidFill>
                  <a:prstClr val="black"/>
                </a:solidFill>
                <a:latin typeface="Calibri"/>
              </a:rPr>
              <a:t>day fail-safe coupling service </a:t>
            </a:r>
            <a:r>
              <a:rPr lang="nl-BE" sz="1700" dirty="0">
                <a:solidFill>
                  <a:prstClr val="black"/>
                </a:solidFill>
                <a:latin typeface="Calibri"/>
              </a:rPr>
              <a:t>: </a:t>
            </a:r>
            <a:r>
              <a:rPr lang="nl-BE" sz="1700" b="0" dirty="0">
                <a:solidFill>
                  <a:prstClr val="black"/>
                </a:solidFill>
                <a:latin typeface="Calibri"/>
              </a:rPr>
              <a:t>normal operations, ad hoc incident management, numerous fall back procedures, operational </a:t>
            </a:r>
            <a:r>
              <a:rPr lang="nl-BE" sz="1700" b="0" dirty="0" smtClean="0">
                <a:solidFill>
                  <a:prstClr val="black"/>
                </a:solidFill>
                <a:latin typeface="Calibri"/>
              </a:rPr>
              <a:t>and incident management</a:t>
            </a:r>
            <a:r>
              <a:rPr lang="nl-BE" sz="1700" b="0" dirty="0">
                <a:solidFill>
                  <a:prstClr val="black"/>
                </a:solidFill>
                <a:latin typeface="Calibri"/>
              </a:rPr>
              <a:t>, continuous performance monitoring </a:t>
            </a:r>
            <a:r>
              <a:rPr lang="nl-BE" sz="1700" b="0" dirty="0" smtClean="0">
                <a:solidFill>
                  <a:prstClr val="black"/>
                </a:solidFill>
                <a:latin typeface="Calibri"/>
              </a:rPr>
              <a:t>improvement, </a:t>
            </a:r>
            <a:r>
              <a:rPr lang="nl-BE" sz="1700" b="0" dirty="0">
                <a:solidFill>
                  <a:prstClr val="black"/>
                </a:solidFill>
                <a:latin typeface="Calibri"/>
              </a:rPr>
              <a:t>etc. </a:t>
            </a:r>
          </a:p>
          <a:p>
            <a:pPr marL="285750" indent="-285750" algn="just" defTabSz="457200" eaLnBrk="1" hangingPunct="1">
              <a:buFont typeface="Arial" pitchFamily="34" charset="0"/>
              <a:buChar char="•"/>
            </a:pPr>
            <a:r>
              <a:rPr lang="nl-BE" sz="1700" b="1" dirty="0" smtClean="0">
                <a:solidFill>
                  <a:prstClr val="black"/>
                </a:solidFill>
                <a:latin typeface="Calibri"/>
              </a:rPr>
              <a:t>Facilitating and covering  </a:t>
            </a:r>
            <a:r>
              <a:rPr lang="nl-BE" sz="1700" dirty="0" smtClean="0">
                <a:solidFill>
                  <a:prstClr val="black"/>
                </a:solidFill>
                <a:latin typeface="Calibri"/>
              </a:rPr>
              <a:t>both the MRC </a:t>
            </a:r>
            <a:r>
              <a:rPr lang="nl-BE" sz="1700" dirty="0" err="1" smtClean="0">
                <a:solidFill>
                  <a:prstClr val="black"/>
                </a:solidFill>
                <a:latin typeface="Calibri"/>
              </a:rPr>
              <a:t>Coupling</a:t>
            </a:r>
            <a:r>
              <a:rPr lang="nl-BE" sz="1700" dirty="0" smtClean="0">
                <a:solidFill>
                  <a:prstClr val="black"/>
                </a:solidFill>
                <a:latin typeface="Calibri"/>
              </a:rPr>
              <a:t> </a:t>
            </a:r>
            <a:r>
              <a:rPr lang="nl-BE" sz="1700" dirty="0" err="1" smtClean="0">
                <a:solidFill>
                  <a:prstClr val="black"/>
                </a:solidFill>
                <a:latin typeface="Calibri"/>
              </a:rPr>
              <a:t>and</a:t>
            </a:r>
            <a:r>
              <a:rPr lang="nl-BE" sz="1700" dirty="0" smtClean="0">
                <a:solidFill>
                  <a:prstClr val="black"/>
                </a:solidFill>
                <a:latin typeface="Calibri"/>
              </a:rPr>
              <a:t> the 4MMC Coupling</a:t>
            </a:r>
            <a:endParaRPr lang="en-GB" sz="1700" dirty="0">
              <a:solidFill>
                <a:prstClr val="black"/>
              </a:solidFill>
              <a:latin typeface="Calibri"/>
            </a:endParaRPr>
          </a:p>
        </p:txBody>
      </p:sp>
      <p:pic>
        <p:nvPicPr>
          <p:cNvPr id="23" name="Picture 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7817" y="127719"/>
            <a:ext cx="1270966" cy="501566"/>
          </a:xfrm>
          <a:prstGeom prst="rect">
            <a:avLst/>
          </a:prstGeom>
          <a:noFill/>
          <a:ln>
            <a:noFill/>
          </a:ln>
        </p:spPr>
      </p:pic>
      <p:pic>
        <p:nvPicPr>
          <p:cNvPr id="24" name="Picture 11" descr="C:\Users\EuroPEX\Documents\EuroPEX\Templates\Logos\Logo Triographics\Logo-Europex-CMJN.gif"/>
          <p:cNvPicPr>
            <a:picLocks noChangeAspect="1" noChangeArrowheads="1"/>
          </p:cNvPicPr>
          <p:nvPr/>
        </p:nvPicPr>
        <p:blipFill>
          <a:blip r:embed="rId6" cstate="print"/>
          <a:srcRect/>
          <a:stretch>
            <a:fillRect/>
          </a:stretch>
        </p:blipFill>
        <p:spPr bwMode="auto">
          <a:xfrm>
            <a:off x="7584356" y="127719"/>
            <a:ext cx="1134765" cy="397058"/>
          </a:xfrm>
          <a:prstGeom prst="rect">
            <a:avLst/>
          </a:prstGeom>
          <a:noFill/>
          <a:ln w="9525">
            <a:noFill/>
            <a:miter lim="800000"/>
            <a:headEnd/>
            <a:tailEnd/>
          </a:ln>
        </p:spPr>
      </p:pic>
    </p:spTree>
    <p:extLst>
      <p:ext uri="{BB962C8B-B14F-4D97-AF65-F5344CB8AC3E}">
        <p14:creationId xmlns:p14="http://schemas.microsoft.com/office/powerpoint/2010/main" val="2536105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2068" y="629285"/>
            <a:ext cx="8096250" cy="581889"/>
          </a:xfrm>
        </p:spPr>
        <p:txBody>
          <a:bodyPr vert="horz" lIns="0" tIns="0" rIns="0" bIns="0"/>
          <a:lstStyle/>
          <a:p>
            <a:pPr marL="514350" indent="-514350">
              <a:lnSpc>
                <a:spcPct val="150000"/>
              </a:lnSpc>
              <a:spcBef>
                <a:spcPts val="0"/>
              </a:spcBef>
            </a:pPr>
            <a:r>
              <a:rPr lang="nl-BE" sz="3200" b="0" dirty="0">
                <a:solidFill>
                  <a:schemeClr val="tx1"/>
                </a:solidFill>
                <a:latin typeface="+mj-lt"/>
                <a:cs typeface="+mj-cs"/>
              </a:rPr>
              <a:t>MRC Project: High Level Planning</a:t>
            </a:r>
            <a:endParaRPr lang="en-GB" sz="3200" b="0" dirty="0">
              <a:solidFill>
                <a:schemeClr val="tx1"/>
              </a:solidFill>
              <a:latin typeface="+mj-lt"/>
              <a:cs typeface="+mj-cs"/>
            </a:endParaRPr>
          </a:p>
        </p:txBody>
      </p:sp>
      <p:graphicFrame>
        <p:nvGraphicFramePr>
          <p:cNvPr id="5" name="Espace réservé du contenu 6"/>
          <p:cNvGraphicFramePr>
            <a:graphicFrameLocks noGrp="1"/>
          </p:cNvGraphicFramePr>
          <p:nvPr>
            <p:ph idx="4294967295"/>
            <p:extLst>
              <p:ext uri="{D42A27DB-BD31-4B8C-83A1-F6EECF244321}">
                <p14:modId xmlns:p14="http://schemas.microsoft.com/office/powerpoint/2010/main" val="1827613141"/>
              </p:ext>
            </p:extLst>
          </p:nvPr>
        </p:nvGraphicFramePr>
        <p:xfrm>
          <a:off x="122678" y="1479981"/>
          <a:ext cx="8807638" cy="5305955"/>
        </p:xfrm>
        <a:graphic>
          <a:graphicData uri="http://schemas.openxmlformats.org/drawingml/2006/table">
            <a:tbl>
              <a:tblPr/>
              <a:tblGrid>
                <a:gridCol w="1128659"/>
                <a:gridCol w="1011851"/>
                <a:gridCol w="583897"/>
                <a:gridCol w="553021"/>
                <a:gridCol w="553021"/>
                <a:gridCol w="553021"/>
                <a:gridCol w="553021"/>
                <a:gridCol w="553021"/>
                <a:gridCol w="553021"/>
                <a:gridCol w="553021"/>
                <a:gridCol w="553021"/>
                <a:gridCol w="553021"/>
                <a:gridCol w="553021"/>
                <a:gridCol w="553021"/>
              </a:tblGrid>
              <a:tr h="138376">
                <a:tc rowSpan="2">
                  <a:txBody>
                    <a:bodyPr/>
                    <a:lstStyle/>
                    <a:p>
                      <a:pPr algn="ctr" fontAlgn="b"/>
                      <a:r>
                        <a:rPr lang="fr-FR" sz="1400" b="0" i="0" u="none" strike="noStrike" dirty="0" smtClean="0">
                          <a:solidFill>
                            <a:schemeClr val="tx1"/>
                          </a:solidFill>
                          <a:latin typeface="Calibri"/>
                        </a:rPr>
                        <a:t>Activités</a:t>
                      </a:r>
                      <a:endParaRPr lang="fr-FR" sz="14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gridSpan="12">
                  <a:txBody>
                    <a:bodyPr/>
                    <a:lstStyle/>
                    <a:p>
                      <a:pPr algn="ctr" fontAlgn="b"/>
                      <a:r>
                        <a:rPr lang="fr-FR" sz="900" b="0" i="0" u="none" strike="noStrike" dirty="0" err="1">
                          <a:solidFill>
                            <a:schemeClr val="tx1"/>
                          </a:solidFill>
                          <a:latin typeface="Calibri"/>
                        </a:rPr>
                        <a:t>Year</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266647">
                <a:tc vMerge="1">
                  <a:txBody>
                    <a:bodyPr/>
                    <a:lstStyle/>
                    <a:p>
                      <a:pPr algn="ctr"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DEC</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JAN</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FEB</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MAR</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APR</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MAY</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JUN</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JUL</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AUG</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SEPT</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OCT</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NOV</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ctr" fontAlgn="b"/>
                      <a:r>
                        <a:rPr lang="fr-FR" sz="900" b="0" i="0" u="none" strike="noStrike" dirty="0" smtClean="0">
                          <a:solidFill>
                            <a:schemeClr val="tx1"/>
                          </a:solidFill>
                          <a:latin typeface="Calibri"/>
                        </a:rPr>
                        <a:t>DEC</a:t>
                      </a:r>
                      <a:endParaRPr lang="fr-FR" sz="9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r>
              <a:tr h="1282700">
                <a:tc>
                  <a:txBody>
                    <a:bodyPr/>
                    <a:lstStyle/>
                    <a:p>
                      <a:pPr algn="l" fontAlgn="b"/>
                      <a:r>
                        <a:rPr lang="fr-FR" sz="1400" b="1" i="0" u="none" strike="noStrike" dirty="0" smtClean="0">
                          <a:solidFill>
                            <a:schemeClr val="tx1"/>
                          </a:solidFill>
                          <a:latin typeface="+mn-lt"/>
                        </a:rPr>
                        <a:t>CWE FB </a:t>
                      </a:r>
                      <a:r>
                        <a:rPr lang="fr-FR" sz="1400" b="1" i="0" u="none" strike="noStrike" dirty="0" err="1" smtClean="0">
                          <a:solidFill>
                            <a:schemeClr val="tx1"/>
                          </a:solidFill>
                          <a:latin typeface="+mn-lt"/>
                        </a:rPr>
                        <a:t>Linked</a:t>
                      </a:r>
                      <a:r>
                        <a:rPr lang="fr-FR" sz="1400" b="1" i="0" u="none" strike="noStrike" dirty="0" smtClean="0">
                          <a:solidFill>
                            <a:schemeClr val="tx1"/>
                          </a:solidFill>
                          <a:latin typeface="+mn-lt"/>
                        </a:rPr>
                        <a:t> </a:t>
                      </a:r>
                      <a:r>
                        <a:rPr lang="fr-FR" sz="1400" b="1" i="0" u="none" strike="noStrike" dirty="0" err="1" smtClean="0">
                          <a:solidFill>
                            <a:schemeClr val="tx1"/>
                          </a:solidFill>
                          <a:latin typeface="+mn-lt"/>
                        </a:rPr>
                        <a:t>Activities</a:t>
                      </a:r>
                      <a:endParaRPr lang="fr-FR" sz="1400" b="1" i="0" u="none" strike="noStrike" dirty="0">
                        <a:solidFill>
                          <a:schemeClr val="tx1"/>
                        </a:solidFill>
                        <a:latin typeface="+mn-lt"/>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r>
              <a:tr h="333649">
                <a:tc>
                  <a:txBody>
                    <a:bodyPr/>
                    <a:lstStyle/>
                    <a:p>
                      <a:pPr algn="l" fontAlgn="b"/>
                      <a:r>
                        <a:rPr lang="fr-FR" sz="1400" b="1" i="0" u="none" strike="noStrike" dirty="0" err="1" smtClean="0">
                          <a:solidFill>
                            <a:schemeClr val="tx1"/>
                          </a:solidFill>
                          <a:latin typeface="Calibri"/>
                        </a:rPr>
                        <a:t>Euphemia</a:t>
                      </a:r>
                      <a:r>
                        <a:rPr lang="fr-FR" sz="1400" b="1" i="0" u="none" strike="noStrike" dirty="0" smtClean="0">
                          <a:solidFill>
                            <a:schemeClr val="tx1"/>
                          </a:solidFill>
                          <a:latin typeface="Calibri"/>
                        </a:rPr>
                        <a:t> ER9.1</a:t>
                      </a: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r>
              <a:tr h="1525599">
                <a:tc>
                  <a:txBody>
                    <a:bodyPr/>
                    <a:lstStyle/>
                    <a:p>
                      <a:pPr algn="l" fontAlgn="b"/>
                      <a:r>
                        <a:rPr lang="fr-FR" sz="1400" b="1" i="0" u="none" strike="noStrike" dirty="0" err="1" smtClean="0">
                          <a:solidFill>
                            <a:schemeClr val="tx1"/>
                          </a:solidFill>
                          <a:latin typeface="Calibri"/>
                        </a:rPr>
                        <a:t>Euphemia</a:t>
                      </a:r>
                      <a:r>
                        <a:rPr lang="fr-FR" sz="1400" b="1" i="0" u="none" strike="noStrike" dirty="0" smtClean="0">
                          <a:solidFill>
                            <a:schemeClr val="tx1"/>
                          </a:solidFill>
                          <a:latin typeface="Calibri"/>
                        </a:rPr>
                        <a:t> ER9.2</a:t>
                      </a:r>
                    </a:p>
                    <a:p>
                      <a:pPr lvl="0" algn="l" fontAlgn="b"/>
                      <a:r>
                        <a:rPr lang="fr-FR" sz="1400" b="0" i="0" u="none" strike="noStrike" dirty="0" smtClean="0">
                          <a:solidFill>
                            <a:schemeClr val="tx1"/>
                          </a:solidFill>
                          <a:latin typeface="Calibri"/>
                        </a:rPr>
                        <a:t>- Performance </a:t>
                      </a:r>
                      <a:r>
                        <a:rPr lang="fr-FR" sz="1400" b="0" i="0" u="none" strike="noStrike" dirty="0" err="1" smtClean="0">
                          <a:solidFill>
                            <a:schemeClr val="tx1"/>
                          </a:solidFill>
                          <a:latin typeface="Calibri"/>
                        </a:rPr>
                        <a:t>Improvement</a:t>
                      </a:r>
                      <a:endParaRPr lang="fr-FR" sz="1400" b="0" i="0" u="none" strike="noStrike" dirty="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r>
              <a:tr h="516835">
                <a:tc>
                  <a:txBody>
                    <a:bodyPr/>
                    <a:lstStyle/>
                    <a:p>
                      <a:pPr algn="l" fontAlgn="b"/>
                      <a:r>
                        <a:rPr lang="fr-FR" sz="1400" b="1" i="0" u="none" strike="noStrike" dirty="0" err="1" smtClean="0">
                          <a:solidFill>
                            <a:schemeClr val="tx1"/>
                          </a:solidFill>
                          <a:latin typeface="Calibri"/>
                        </a:rPr>
                        <a:t>Euphemia</a:t>
                      </a:r>
                      <a:r>
                        <a:rPr lang="fr-FR" sz="1400" b="1" i="0" u="none" strike="noStrike" dirty="0" smtClean="0">
                          <a:solidFill>
                            <a:schemeClr val="tx1"/>
                          </a:solidFill>
                          <a:latin typeface="Calibri"/>
                        </a:rPr>
                        <a:t> ER9.3</a:t>
                      </a:r>
                      <a:endParaRPr lang="fr-FR" sz="1400" b="1" i="0" u="none" strike="noStrike" dirty="0">
                        <a:solidFill>
                          <a:schemeClr val="tx1"/>
                        </a:solidFill>
                        <a:latin typeface="Calibri"/>
                      </a:endParaRPr>
                    </a:p>
                    <a:p>
                      <a:pPr lvl="0" algn="l" fontAlgn="b"/>
                      <a:r>
                        <a:rPr lang="fr-FR" sz="1400" b="1" i="0" u="none" strike="noStrike" dirty="0" smtClean="0">
                          <a:solidFill>
                            <a:schemeClr val="tx1"/>
                          </a:solidFill>
                          <a:latin typeface="Calibri"/>
                        </a:rPr>
                        <a:t>-</a:t>
                      </a:r>
                      <a:r>
                        <a:rPr lang="fr-FR" sz="1400" b="1" i="0" u="none" strike="noStrike" baseline="0" dirty="0" smtClean="0">
                          <a:solidFill>
                            <a:schemeClr val="tx1"/>
                          </a:solidFill>
                          <a:latin typeface="Calibri"/>
                        </a:rPr>
                        <a:t> </a:t>
                      </a:r>
                      <a:r>
                        <a:rPr lang="fr-FR" sz="1400" b="0" i="0" u="none" strike="noStrike" baseline="0" dirty="0" err="1" smtClean="0">
                          <a:solidFill>
                            <a:schemeClr val="tx1"/>
                          </a:solidFill>
                          <a:latin typeface="Calibri"/>
                        </a:rPr>
                        <a:t>CR’s</a:t>
                      </a:r>
                      <a:endParaRPr lang="fr-FR" sz="1400" b="0" i="0" u="none" strike="noStrike" dirty="0" smtClean="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r>
              <a:tr h="1006061">
                <a:tc>
                  <a:txBody>
                    <a:bodyPr/>
                    <a:lstStyle/>
                    <a:p>
                      <a:pPr lvl="0" algn="l" fontAlgn="b"/>
                      <a:r>
                        <a:rPr lang="fr-FR" sz="1400" b="1" i="0" u="none" strike="noStrike" dirty="0" smtClean="0">
                          <a:solidFill>
                            <a:schemeClr val="tx1"/>
                          </a:solidFill>
                          <a:latin typeface="Calibri"/>
                        </a:rPr>
                        <a:t>PMB R8</a:t>
                      </a:r>
                    </a:p>
                    <a:p>
                      <a:pPr lvl="0" algn="l" fontAlgn="b"/>
                      <a:r>
                        <a:rPr lang="fr-FR" sz="1400" b="0" i="0" u="none" strike="noStrike" dirty="0" smtClean="0">
                          <a:solidFill>
                            <a:schemeClr val="tx1"/>
                          </a:solidFill>
                          <a:latin typeface="Calibri"/>
                        </a:rPr>
                        <a:t>- Small </a:t>
                      </a:r>
                      <a:r>
                        <a:rPr lang="fr-FR" sz="1400" b="0" i="0" u="none" strike="noStrike" dirty="0" err="1" smtClean="0">
                          <a:solidFill>
                            <a:schemeClr val="tx1"/>
                          </a:solidFill>
                          <a:latin typeface="Calibri"/>
                        </a:rPr>
                        <a:t>CR’s</a:t>
                      </a:r>
                      <a:endParaRPr lang="fr-FR" sz="1400" b="0" i="0" u="none" strike="noStrike" dirty="0" smtClean="0">
                        <a:solidFill>
                          <a:schemeClr val="tx1"/>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c>
                  <a:txBody>
                    <a:bodyPr/>
                    <a:lstStyle/>
                    <a:p>
                      <a:pPr algn="l" fontAlgn="b"/>
                      <a:endParaRPr lang="fr-FR" sz="900" b="0" i="0" u="none" strike="noStrike" dirty="0">
                        <a:solidFill>
                          <a:schemeClr val="bg2"/>
                        </a:solidFill>
                        <a:latin typeface="Calibri"/>
                      </a:endParaRPr>
                    </a:p>
                  </a:txBody>
                  <a:tcPr marL="6996" marR="6996" marT="6996" marB="0" anchor="ctr">
                    <a:lnL w="6350" cap="flat" cmpd="sng" algn="ctr">
                      <a:solidFill>
                        <a:srgbClr val="660033"/>
                      </a:solidFill>
                      <a:prstDash val="solid"/>
                      <a:round/>
                      <a:headEnd type="none" w="med" len="med"/>
                      <a:tailEnd type="none" w="med" len="med"/>
                    </a:lnL>
                    <a:lnR w="6350" cap="flat" cmpd="sng" algn="ctr">
                      <a:solidFill>
                        <a:srgbClr val="660033"/>
                      </a:solidFill>
                      <a:prstDash val="solid"/>
                      <a:round/>
                      <a:headEnd type="none" w="med" len="med"/>
                      <a:tailEnd type="none" w="med" len="med"/>
                    </a:lnR>
                    <a:lnT w="6350" cap="flat" cmpd="sng" algn="ctr">
                      <a:solidFill>
                        <a:srgbClr val="660033"/>
                      </a:solidFill>
                      <a:prstDash val="solid"/>
                      <a:round/>
                      <a:headEnd type="none" w="med" len="med"/>
                      <a:tailEnd type="none" w="med" len="med"/>
                    </a:lnT>
                    <a:lnB w="6350" cap="flat" cmpd="sng" algn="ctr">
                      <a:solidFill>
                        <a:srgbClr val="660033"/>
                      </a:solidFill>
                      <a:prstDash val="solid"/>
                      <a:round/>
                      <a:headEnd type="none" w="med" len="med"/>
                      <a:tailEnd type="none" w="med" len="med"/>
                    </a:lnB>
                  </a:tcPr>
                </a:tc>
              </a:tr>
            </a:tbl>
          </a:graphicData>
        </a:graphic>
      </p:graphicFrame>
      <p:sp>
        <p:nvSpPr>
          <p:cNvPr id="30" name="AutoShape 110"/>
          <p:cNvSpPr>
            <a:spLocks noChangeArrowheads="1"/>
          </p:cNvSpPr>
          <p:nvPr/>
        </p:nvSpPr>
        <p:spPr bwMode="auto">
          <a:xfrm>
            <a:off x="2727941" y="1930330"/>
            <a:ext cx="339591" cy="218302"/>
          </a:xfrm>
          <a:prstGeom prst="homePlate">
            <a:avLst/>
          </a:prstGeom>
          <a:solidFill>
            <a:schemeClr val="bg1">
              <a:lumMod val="75000"/>
            </a:schemeClr>
          </a:solidFill>
          <a:ln w="9525" algn="ctr">
            <a:noFill/>
            <a:miter lim="800000"/>
            <a:headEnd/>
            <a:tailEnd/>
          </a:ln>
          <a:effectLst/>
        </p:spPr>
        <p:txBody>
          <a:bodyPr wrap="none"/>
          <a:lstStyle/>
          <a:p>
            <a:pPr algn="ctr" defTabSz="457200">
              <a:defRPr/>
            </a:pPr>
            <a:endParaRPr lang="fr-FR" sz="1000" b="0" dirty="0">
              <a:solidFill>
                <a:prstClr val="black"/>
              </a:solidFill>
              <a:latin typeface="Calibri"/>
              <a:cs typeface="+mn-cs"/>
            </a:endParaRPr>
          </a:p>
        </p:txBody>
      </p:sp>
      <p:sp>
        <p:nvSpPr>
          <p:cNvPr id="31" name="TextBox 30"/>
          <p:cNvSpPr txBox="1"/>
          <p:nvPr/>
        </p:nvSpPr>
        <p:spPr>
          <a:xfrm>
            <a:off x="2653890" y="2097832"/>
            <a:ext cx="960905" cy="215444"/>
          </a:xfrm>
          <a:prstGeom prst="rect">
            <a:avLst/>
          </a:prstGeom>
          <a:noFill/>
        </p:spPr>
        <p:txBody>
          <a:bodyPr wrap="square" rtlCol="0">
            <a:spAutoFit/>
          </a:bodyPr>
          <a:lstStyle/>
          <a:p>
            <a:pPr defTabSz="457200" eaLnBrk="1" hangingPunct="1"/>
            <a:r>
              <a:rPr lang="nl-BE" sz="800" b="0" dirty="0" smtClean="0">
                <a:solidFill>
                  <a:prstClr val="black"/>
                </a:solidFill>
                <a:latin typeface="Arial" charset="0"/>
                <a:cs typeface="+mn-cs"/>
              </a:rPr>
              <a:t>Int.Tests</a:t>
            </a:r>
            <a:endParaRPr lang="en-GB" sz="800" b="0" dirty="0">
              <a:solidFill>
                <a:prstClr val="black"/>
              </a:solidFill>
              <a:latin typeface="Arial" charset="0"/>
              <a:cs typeface="+mn-cs"/>
            </a:endParaRPr>
          </a:p>
        </p:txBody>
      </p:sp>
      <p:sp>
        <p:nvSpPr>
          <p:cNvPr id="32" name="AutoShape 110"/>
          <p:cNvSpPr>
            <a:spLocks noChangeArrowheads="1"/>
          </p:cNvSpPr>
          <p:nvPr/>
        </p:nvSpPr>
        <p:spPr bwMode="auto">
          <a:xfrm>
            <a:off x="3007612" y="2274817"/>
            <a:ext cx="339591" cy="218302"/>
          </a:xfrm>
          <a:prstGeom prst="homePlate">
            <a:avLst/>
          </a:prstGeom>
          <a:solidFill>
            <a:schemeClr val="bg1">
              <a:lumMod val="75000"/>
            </a:schemeClr>
          </a:solidFill>
          <a:ln w="9525" algn="ctr">
            <a:noFill/>
            <a:miter lim="800000"/>
            <a:headEnd/>
            <a:tailEnd/>
          </a:ln>
          <a:effectLst/>
        </p:spPr>
        <p:txBody>
          <a:bodyPr wrap="none"/>
          <a:lstStyle/>
          <a:p>
            <a:pPr algn="ctr" defTabSz="457200">
              <a:defRPr/>
            </a:pPr>
            <a:endParaRPr lang="fr-FR" sz="1000" b="0" dirty="0">
              <a:solidFill>
                <a:prstClr val="black"/>
              </a:solidFill>
              <a:latin typeface="Calibri"/>
              <a:cs typeface="+mn-cs"/>
            </a:endParaRPr>
          </a:p>
        </p:txBody>
      </p:sp>
      <p:sp>
        <p:nvSpPr>
          <p:cNvPr id="33" name="TextBox 32"/>
          <p:cNvSpPr txBox="1"/>
          <p:nvPr/>
        </p:nvSpPr>
        <p:spPr>
          <a:xfrm>
            <a:off x="2933561" y="2442319"/>
            <a:ext cx="960905" cy="215444"/>
          </a:xfrm>
          <a:prstGeom prst="rect">
            <a:avLst/>
          </a:prstGeom>
          <a:noFill/>
        </p:spPr>
        <p:txBody>
          <a:bodyPr wrap="square" rtlCol="0">
            <a:spAutoFit/>
          </a:bodyPr>
          <a:lstStyle/>
          <a:p>
            <a:pPr defTabSz="457200" eaLnBrk="1" hangingPunct="1"/>
            <a:r>
              <a:rPr lang="nl-BE" sz="800" b="0" dirty="0" smtClean="0">
                <a:solidFill>
                  <a:prstClr val="black"/>
                </a:solidFill>
                <a:latin typeface="Arial" charset="0"/>
                <a:cs typeface="+mn-cs"/>
              </a:rPr>
              <a:t>Sim. Tests</a:t>
            </a:r>
            <a:endParaRPr lang="en-GB" sz="800" b="0" dirty="0">
              <a:solidFill>
                <a:prstClr val="black"/>
              </a:solidFill>
              <a:latin typeface="Arial" charset="0"/>
              <a:cs typeface="+mn-cs"/>
            </a:endParaRPr>
          </a:p>
        </p:txBody>
      </p:sp>
      <p:sp>
        <p:nvSpPr>
          <p:cNvPr id="34" name="AutoShape 110"/>
          <p:cNvSpPr>
            <a:spLocks noChangeArrowheads="1"/>
          </p:cNvSpPr>
          <p:nvPr/>
        </p:nvSpPr>
        <p:spPr bwMode="auto">
          <a:xfrm>
            <a:off x="3446657" y="2625219"/>
            <a:ext cx="266717" cy="218302"/>
          </a:xfrm>
          <a:prstGeom prst="homePlate">
            <a:avLst/>
          </a:prstGeom>
          <a:solidFill>
            <a:schemeClr val="bg1">
              <a:lumMod val="75000"/>
            </a:schemeClr>
          </a:solidFill>
          <a:ln w="9525" algn="ctr">
            <a:noFill/>
            <a:miter lim="800000"/>
            <a:headEnd/>
            <a:tailEnd/>
          </a:ln>
          <a:effectLst/>
        </p:spPr>
        <p:txBody>
          <a:bodyPr wrap="none"/>
          <a:lstStyle/>
          <a:p>
            <a:pPr algn="ctr" defTabSz="457200">
              <a:defRPr/>
            </a:pPr>
            <a:endParaRPr lang="fr-FR" sz="1000" b="0" dirty="0">
              <a:solidFill>
                <a:prstClr val="black"/>
              </a:solidFill>
              <a:latin typeface="Calibri"/>
              <a:cs typeface="+mn-cs"/>
            </a:endParaRPr>
          </a:p>
        </p:txBody>
      </p:sp>
      <p:sp>
        <p:nvSpPr>
          <p:cNvPr id="35" name="TextBox 34"/>
          <p:cNvSpPr txBox="1"/>
          <p:nvPr/>
        </p:nvSpPr>
        <p:spPr>
          <a:xfrm>
            <a:off x="3334364" y="2814298"/>
            <a:ext cx="960905" cy="215444"/>
          </a:xfrm>
          <a:prstGeom prst="rect">
            <a:avLst/>
          </a:prstGeom>
          <a:noFill/>
        </p:spPr>
        <p:txBody>
          <a:bodyPr wrap="square" rtlCol="0">
            <a:spAutoFit/>
          </a:bodyPr>
          <a:lstStyle/>
          <a:p>
            <a:pPr defTabSz="457200" eaLnBrk="1" hangingPunct="1"/>
            <a:r>
              <a:rPr lang="nl-BE" sz="800" b="0" dirty="0" smtClean="0">
                <a:solidFill>
                  <a:prstClr val="black"/>
                </a:solidFill>
                <a:latin typeface="Arial" charset="0"/>
                <a:cs typeface="+mn-cs"/>
              </a:rPr>
              <a:t>Member Test</a:t>
            </a:r>
            <a:endParaRPr lang="en-GB" sz="800" b="0" dirty="0">
              <a:solidFill>
                <a:prstClr val="black"/>
              </a:solidFill>
              <a:latin typeface="Arial" charset="0"/>
              <a:cs typeface="+mn-cs"/>
            </a:endParaRPr>
          </a:p>
        </p:txBody>
      </p:sp>
      <p:sp>
        <p:nvSpPr>
          <p:cNvPr id="36" name="AutoShape 36"/>
          <p:cNvSpPr>
            <a:spLocks noChangeAspect="1" noChangeArrowheads="1"/>
          </p:cNvSpPr>
          <p:nvPr>
            <p:custDataLst>
              <p:tags r:id="rId1"/>
            </p:custDataLst>
          </p:nvPr>
        </p:nvSpPr>
        <p:spPr bwMode="auto">
          <a:xfrm>
            <a:off x="2520383" y="3275320"/>
            <a:ext cx="142222" cy="144000"/>
          </a:xfrm>
          <a:prstGeom prst="diamond">
            <a:avLst/>
          </a:prstGeom>
          <a:solidFill>
            <a:srgbClr val="FF9900"/>
          </a:solidFill>
          <a:ln w="9525">
            <a:noFill/>
            <a:miter lim="800000"/>
            <a:headEnd/>
            <a:tailEnd/>
          </a:ln>
        </p:spPr>
        <p:txBody>
          <a:bodyPr wrap="none" lIns="0" tIns="48660" rIns="0" bIns="48660" anchor="ctr"/>
          <a:lstStyle/>
          <a:p>
            <a:pPr defTabSz="457200" eaLnBrk="1" hangingPunct="1"/>
            <a:endParaRPr lang="fr-FR" sz="1600" b="0">
              <a:solidFill>
                <a:prstClr val="black"/>
              </a:solidFill>
              <a:latin typeface="Arial" charset="0"/>
              <a:cs typeface="+mn-cs"/>
            </a:endParaRPr>
          </a:p>
        </p:txBody>
      </p:sp>
      <p:sp>
        <p:nvSpPr>
          <p:cNvPr id="37" name="Text Box 38"/>
          <p:cNvSpPr txBox="1">
            <a:spLocks noChangeArrowheads="1"/>
          </p:cNvSpPr>
          <p:nvPr>
            <p:custDataLst>
              <p:tags r:id="rId2"/>
            </p:custDataLst>
          </p:nvPr>
        </p:nvSpPr>
        <p:spPr bwMode="auto">
          <a:xfrm>
            <a:off x="2662605" y="3236629"/>
            <a:ext cx="429605" cy="236770"/>
          </a:xfrm>
          <a:prstGeom prst="rect">
            <a:avLst/>
          </a:prstGeom>
          <a:noFill/>
          <a:ln w="9525">
            <a:noFill/>
            <a:miter lim="800000"/>
            <a:headEnd/>
            <a:tailEnd/>
          </a:ln>
        </p:spPr>
        <p:txBody>
          <a:bodyPr wrap="none" lIns="0" tIns="48660" rIns="0" bIns="48660">
            <a:spAutoFit/>
          </a:bodyPr>
          <a:lstStyle/>
          <a:p>
            <a:pPr defTabSz="457200" eaLnBrk="1" hangingPunct="1"/>
            <a:r>
              <a:rPr lang="fr-FR" sz="900" dirty="0" smtClean="0">
                <a:solidFill>
                  <a:srgbClr val="FF9900"/>
                </a:solidFill>
                <a:latin typeface="Arial" charset="0"/>
                <a:cs typeface="+mn-cs"/>
              </a:rPr>
              <a:t>Go-Live</a:t>
            </a:r>
            <a:endParaRPr lang="fr-FR" sz="900" dirty="0">
              <a:solidFill>
                <a:srgbClr val="FF9900"/>
              </a:solidFill>
              <a:latin typeface="Arial" charset="0"/>
              <a:cs typeface="+mn-cs"/>
            </a:endParaRPr>
          </a:p>
        </p:txBody>
      </p:sp>
      <p:sp>
        <p:nvSpPr>
          <p:cNvPr id="42" name="AutoShape 36"/>
          <p:cNvSpPr>
            <a:spLocks noChangeAspect="1" noChangeArrowheads="1"/>
          </p:cNvSpPr>
          <p:nvPr>
            <p:custDataLst>
              <p:tags r:id="rId3"/>
            </p:custDataLst>
          </p:nvPr>
        </p:nvSpPr>
        <p:spPr bwMode="auto">
          <a:xfrm>
            <a:off x="4757781" y="2976083"/>
            <a:ext cx="142222" cy="144000"/>
          </a:xfrm>
          <a:prstGeom prst="diamond">
            <a:avLst/>
          </a:prstGeom>
          <a:solidFill>
            <a:srgbClr val="FF9900"/>
          </a:solidFill>
          <a:ln w="9525">
            <a:noFill/>
            <a:miter lim="800000"/>
            <a:headEnd/>
            <a:tailEnd/>
          </a:ln>
        </p:spPr>
        <p:txBody>
          <a:bodyPr wrap="none" lIns="0" tIns="48660" rIns="0" bIns="48660" anchor="ctr"/>
          <a:lstStyle/>
          <a:p>
            <a:pPr defTabSz="457200" eaLnBrk="1" hangingPunct="1"/>
            <a:endParaRPr lang="fr-FR" sz="1600" b="0">
              <a:solidFill>
                <a:prstClr val="black"/>
              </a:solidFill>
              <a:latin typeface="Arial" charset="0"/>
              <a:cs typeface="+mn-cs"/>
            </a:endParaRPr>
          </a:p>
        </p:txBody>
      </p:sp>
      <p:sp>
        <p:nvSpPr>
          <p:cNvPr id="43" name="Text Box 38"/>
          <p:cNvSpPr txBox="1">
            <a:spLocks noChangeArrowheads="1"/>
          </p:cNvSpPr>
          <p:nvPr>
            <p:custDataLst>
              <p:tags r:id="rId4"/>
            </p:custDataLst>
          </p:nvPr>
        </p:nvSpPr>
        <p:spPr bwMode="auto">
          <a:xfrm>
            <a:off x="4900003" y="2937392"/>
            <a:ext cx="429605" cy="236770"/>
          </a:xfrm>
          <a:prstGeom prst="rect">
            <a:avLst/>
          </a:prstGeom>
          <a:noFill/>
          <a:ln w="9525">
            <a:noFill/>
            <a:miter lim="800000"/>
            <a:headEnd/>
            <a:tailEnd/>
          </a:ln>
        </p:spPr>
        <p:txBody>
          <a:bodyPr wrap="none" lIns="0" tIns="48660" rIns="0" bIns="48660">
            <a:spAutoFit/>
          </a:bodyPr>
          <a:lstStyle/>
          <a:p>
            <a:pPr defTabSz="457200" eaLnBrk="1" hangingPunct="1"/>
            <a:r>
              <a:rPr lang="fr-FR" sz="900" dirty="0" smtClean="0">
                <a:solidFill>
                  <a:srgbClr val="FF9900"/>
                </a:solidFill>
                <a:latin typeface="Arial" charset="0"/>
                <a:cs typeface="+mn-cs"/>
              </a:rPr>
              <a:t>Go-Live</a:t>
            </a:r>
            <a:endParaRPr lang="fr-FR" sz="900" dirty="0">
              <a:solidFill>
                <a:srgbClr val="FF9900"/>
              </a:solidFill>
              <a:latin typeface="Arial" charset="0"/>
              <a:cs typeface="+mn-cs"/>
            </a:endParaRPr>
          </a:p>
        </p:txBody>
      </p:sp>
      <p:sp>
        <p:nvSpPr>
          <p:cNvPr id="56" name="TextBox 55"/>
          <p:cNvSpPr txBox="1"/>
          <p:nvPr/>
        </p:nvSpPr>
        <p:spPr>
          <a:xfrm rot="21028369">
            <a:off x="1275464" y="5020791"/>
            <a:ext cx="1670763" cy="584775"/>
          </a:xfrm>
          <a:prstGeom prst="rect">
            <a:avLst/>
          </a:prstGeom>
          <a:noFill/>
          <a:ln>
            <a:solidFill>
              <a:srgbClr val="FF0000"/>
            </a:solidFill>
          </a:ln>
        </p:spPr>
        <p:txBody>
          <a:bodyPr wrap="square" rtlCol="0">
            <a:spAutoFit/>
          </a:bodyPr>
          <a:lstStyle/>
          <a:p>
            <a:pPr algn="ctr" defTabSz="457200" eaLnBrk="1" hangingPunct="1"/>
            <a:r>
              <a:rPr lang="nl-BE" sz="1600" b="0" dirty="0" smtClean="0">
                <a:solidFill>
                  <a:srgbClr val="FF0000"/>
                </a:solidFill>
                <a:latin typeface="Arial" charset="0"/>
                <a:cs typeface="+mn-cs"/>
              </a:rPr>
              <a:t>In scoping phase</a:t>
            </a:r>
            <a:endParaRPr lang="en-GB" sz="1600" b="0" dirty="0">
              <a:solidFill>
                <a:srgbClr val="FF0000"/>
              </a:solidFill>
              <a:latin typeface="Arial" charset="0"/>
              <a:cs typeface="+mn-cs"/>
            </a:endParaRPr>
          </a:p>
        </p:txBody>
      </p:sp>
      <p:sp>
        <p:nvSpPr>
          <p:cNvPr id="66" name="AutoShape 110"/>
          <p:cNvSpPr>
            <a:spLocks noChangeArrowheads="1"/>
          </p:cNvSpPr>
          <p:nvPr/>
        </p:nvSpPr>
        <p:spPr bwMode="auto">
          <a:xfrm>
            <a:off x="1317659" y="5649404"/>
            <a:ext cx="2856328" cy="167502"/>
          </a:xfrm>
          <a:prstGeom prst="homePlate">
            <a:avLst/>
          </a:prstGeom>
          <a:solidFill>
            <a:schemeClr val="bg1">
              <a:lumMod val="75000"/>
            </a:schemeClr>
          </a:solidFill>
          <a:ln w="9525" algn="ctr">
            <a:noFill/>
            <a:miter lim="800000"/>
            <a:headEnd/>
            <a:tailEnd/>
          </a:ln>
          <a:effectLst/>
        </p:spPr>
        <p:txBody>
          <a:bodyPr wrap="none"/>
          <a:lstStyle/>
          <a:p>
            <a:pPr algn="ctr" defTabSz="457200">
              <a:defRPr/>
            </a:pPr>
            <a:endParaRPr lang="fr-FR" sz="1000" b="0" dirty="0">
              <a:solidFill>
                <a:prstClr val="black"/>
              </a:solidFill>
              <a:latin typeface="Calibri"/>
              <a:cs typeface="+mn-cs"/>
            </a:endParaRPr>
          </a:p>
        </p:txBody>
      </p:sp>
      <p:sp>
        <p:nvSpPr>
          <p:cNvPr id="67" name="TextBox 66"/>
          <p:cNvSpPr txBox="1"/>
          <p:nvPr/>
        </p:nvSpPr>
        <p:spPr>
          <a:xfrm>
            <a:off x="2040386" y="5766106"/>
            <a:ext cx="1166203" cy="338554"/>
          </a:xfrm>
          <a:prstGeom prst="rect">
            <a:avLst/>
          </a:prstGeom>
          <a:noFill/>
        </p:spPr>
        <p:txBody>
          <a:bodyPr wrap="square" rtlCol="0">
            <a:spAutoFit/>
          </a:bodyPr>
          <a:lstStyle/>
          <a:p>
            <a:pPr defTabSz="457200" eaLnBrk="1" hangingPunct="1"/>
            <a:r>
              <a:rPr lang="nl-BE" sz="800" b="0" dirty="0" smtClean="0">
                <a:solidFill>
                  <a:prstClr val="black"/>
                </a:solidFill>
                <a:latin typeface="Arial" charset="0"/>
                <a:cs typeface="+mn-cs"/>
              </a:rPr>
              <a:t>Scoping + Development</a:t>
            </a:r>
            <a:endParaRPr lang="en-GB" sz="800" b="0" dirty="0">
              <a:solidFill>
                <a:prstClr val="black"/>
              </a:solidFill>
              <a:latin typeface="Arial" charset="0"/>
              <a:cs typeface="+mn-cs"/>
            </a:endParaRPr>
          </a:p>
        </p:txBody>
      </p:sp>
      <p:sp>
        <p:nvSpPr>
          <p:cNvPr id="68" name="AutoShape 110"/>
          <p:cNvSpPr>
            <a:spLocks noChangeArrowheads="1"/>
          </p:cNvSpPr>
          <p:nvPr/>
        </p:nvSpPr>
        <p:spPr bwMode="auto">
          <a:xfrm>
            <a:off x="4026309" y="5920509"/>
            <a:ext cx="449307" cy="167502"/>
          </a:xfrm>
          <a:prstGeom prst="homePlate">
            <a:avLst/>
          </a:prstGeom>
          <a:solidFill>
            <a:schemeClr val="bg1">
              <a:lumMod val="75000"/>
            </a:schemeClr>
          </a:solidFill>
          <a:ln w="9525" algn="ctr">
            <a:noFill/>
            <a:miter lim="800000"/>
            <a:headEnd/>
            <a:tailEnd/>
          </a:ln>
          <a:effectLst/>
        </p:spPr>
        <p:txBody>
          <a:bodyPr wrap="none"/>
          <a:lstStyle/>
          <a:p>
            <a:pPr algn="ctr" defTabSz="457200">
              <a:defRPr/>
            </a:pPr>
            <a:endParaRPr lang="fr-FR" sz="1000" b="0" dirty="0">
              <a:solidFill>
                <a:prstClr val="black"/>
              </a:solidFill>
              <a:latin typeface="Calibri"/>
              <a:cs typeface="+mn-cs"/>
            </a:endParaRPr>
          </a:p>
        </p:txBody>
      </p:sp>
      <p:sp>
        <p:nvSpPr>
          <p:cNvPr id="69" name="TextBox 68"/>
          <p:cNvSpPr txBox="1"/>
          <p:nvPr/>
        </p:nvSpPr>
        <p:spPr>
          <a:xfrm>
            <a:off x="3803088" y="6029804"/>
            <a:ext cx="960905" cy="215444"/>
          </a:xfrm>
          <a:prstGeom prst="rect">
            <a:avLst/>
          </a:prstGeom>
          <a:noFill/>
        </p:spPr>
        <p:txBody>
          <a:bodyPr wrap="square" rtlCol="0">
            <a:spAutoFit/>
          </a:bodyPr>
          <a:lstStyle/>
          <a:p>
            <a:pPr algn="ctr" defTabSz="457200" eaLnBrk="1" hangingPunct="1"/>
            <a:r>
              <a:rPr lang="nl-BE" sz="800" b="0" dirty="0" smtClean="0">
                <a:solidFill>
                  <a:prstClr val="black"/>
                </a:solidFill>
                <a:latin typeface="Arial" charset="0"/>
                <a:cs typeface="+mn-cs"/>
              </a:rPr>
              <a:t>FAT</a:t>
            </a:r>
            <a:endParaRPr lang="en-GB" sz="800" b="0" dirty="0">
              <a:solidFill>
                <a:prstClr val="black"/>
              </a:solidFill>
              <a:latin typeface="Arial" charset="0"/>
              <a:cs typeface="+mn-cs"/>
            </a:endParaRPr>
          </a:p>
        </p:txBody>
      </p:sp>
      <p:sp>
        <p:nvSpPr>
          <p:cNvPr id="70" name="AutoShape 110"/>
          <p:cNvSpPr>
            <a:spLocks noChangeArrowheads="1"/>
          </p:cNvSpPr>
          <p:nvPr/>
        </p:nvSpPr>
        <p:spPr bwMode="auto">
          <a:xfrm>
            <a:off x="4512918" y="6189258"/>
            <a:ext cx="562143" cy="167502"/>
          </a:xfrm>
          <a:prstGeom prst="homePlate">
            <a:avLst/>
          </a:prstGeom>
          <a:solidFill>
            <a:schemeClr val="bg1">
              <a:lumMod val="75000"/>
            </a:schemeClr>
          </a:solidFill>
          <a:ln w="9525" algn="ctr">
            <a:noFill/>
            <a:miter lim="800000"/>
            <a:headEnd/>
            <a:tailEnd/>
          </a:ln>
          <a:effectLst/>
        </p:spPr>
        <p:txBody>
          <a:bodyPr wrap="none"/>
          <a:lstStyle/>
          <a:p>
            <a:pPr algn="ctr" defTabSz="457200">
              <a:defRPr/>
            </a:pPr>
            <a:endParaRPr lang="fr-FR" sz="1000" b="0" dirty="0">
              <a:solidFill>
                <a:prstClr val="black"/>
              </a:solidFill>
              <a:latin typeface="Calibri"/>
              <a:cs typeface="+mn-cs"/>
            </a:endParaRPr>
          </a:p>
        </p:txBody>
      </p:sp>
      <p:sp>
        <p:nvSpPr>
          <p:cNvPr id="71" name="TextBox 70"/>
          <p:cNvSpPr txBox="1"/>
          <p:nvPr/>
        </p:nvSpPr>
        <p:spPr>
          <a:xfrm>
            <a:off x="4289697" y="6298553"/>
            <a:ext cx="960905" cy="215444"/>
          </a:xfrm>
          <a:prstGeom prst="rect">
            <a:avLst/>
          </a:prstGeom>
          <a:noFill/>
        </p:spPr>
        <p:txBody>
          <a:bodyPr wrap="square" rtlCol="0">
            <a:spAutoFit/>
          </a:bodyPr>
          <a:lstStyle/>
          <a:p>
            <a:pPr algn="ctr" defTabSz="457200" eaLnBrk="1" hangingPunct="1"/>
            <a:r>
              <a:rPr lang="nl-BE" sz="800" b="0" dirty="0" smtClean="0">
                <a:solidFill>
                  <a:prstClr val="black"/>
                </a:solidFill>
                <a:latin typeface="Arial" charset="0"/>
                <a:cs typeface="+mn-cs"/>
              </a:rPr>
              <a:t>Local &amp; Int tests</a:t>
            </a:r>
            <a:endParaRPr lang="en-GB" sz="800" b="0" dirty="0">
              <a:solidFill>
                <a:prstClr val="black"/>
              </a:solidFill>
              <a:latin typeface="Arial" charset="0"/>
              <a:cs typeface="+mn-cs"/>
            </a:endParaRPr>
          </a:p>
        </p:txBody>
      </p:sp>
      <p:sp>
        <p:nvSpPr>
          <p:cNvPr id="72" name="Triangle isocèle 9"/>
          <p:cNvSpPr/>
          <p:nvPr/>
        </p:nvSpPr>
        <p:spPr bwMode="auto">
          <a:xfrm rot="10800000">
            <a:off x="5000651" y="6018693"/>
            <a:ext cx="285750" cy="214312"/>
          </a:xfrm>
          <a:prstGeom prst="triangle">
            <a:avLst/>
          </a:prstGeom>
          <a:solidFill>
            <a:schemeClr val="tx2"/>
          </a:solidFill>
          <a:ln w="9525" algn="ctr">
            <a:noFill/>
            <a:miter lim="800000"/>
            <a:headEnd/>
            <a:tailEnd/>
          </a:ln>
          <a:effectLst/>
        </p:spPr>
        <p:txBody>
          <a:bodyPr wrap="none" anchor="ctr"/>
          <a:lstStyle/>
          <a:p>
            <a:pPr algn="ctr" defTabSz="457200">
              <a:defRPr/>
            </a:pPr>
            <a:endParaRPr lang="fr-FR" sz="1050" b="0">
              <a:solidFill>
                <a:prstClr val="white"/>
              </a:solidFill>
              <a:latin typeface="Calibri"/>
              <a:cs typeface="+mn-cs"/>
            </a:endParaRPr>
          </a:p>
        </p:txBody>
      </p:sp>
      <p:sp>
        <p:nvSpPr>
          <p:cNvPr id="73" name="Text Box 38"/>
          <p:cNvSpPr txBox="1">
            <a:spLocks noChangeArrowheads="1"/>
          </p:cNvSpPr>
          <p:nvPr/>
        </p:nvSpPr>
        <p:spPr bwMode="gray">
          <a:xfrm>
            <a:off x="4744961" y="5734530"/>
            <a:ext cx="853975" cy="369332"/>
          </a:xfrm>
          <a:prstGeom prst="rect">
            <a:avLst/>
          </a:prstGeom>
          <a:noFill/>
          <a:ln w="9525">
            <a:noFill/>
            <a:miter lim="800000"/>
            <a:headEnd/>
            <a:tailEnd/>
          </a:ln>
        </p:spPr>
        <p:txBody>
          <a:bodyPr wrap="square">
            <a:spAutoFit/>
          </a:bodyPr>
          <a:lstStyle/>
          <a:p>
            <a:pPr algn="ctr" defTabSz="457200">
              <a:defRPr/>
            </a:pPr>
            <a:r>
              <a:rPr lang="fr-FR" sz="900" b="0" dirty="0" err="1" smtClean="0">
                <a:solidFill>
                  <a:prstClr val="black">
                    <a:lumMod val="75000"/>
                    <a:lumOff val="25000"/>
                  </a:prstClr>
                </a:solidFill>
                <a:latin typeface="Calibri"/>
                <a:cs typeface="+mn-cs"/>
              </a:rPr>
              <a:t>Handover</a:t>
            </a:r>
            <a:r>
              <a:rPr lang="fr-FR" sz="900" b="0" dirty="0" smtClean="0">
                <a:solidFill>
                  <a:prstClr val="black">
                    <a:lumMod val="75000"/>
                    <a:lumOff val="25000"/>
                  </a:prstClr>
                </a:solidFill>
                <a:latin typeface="Calibri"/>
                <a:cs typeface="+mn-cs"/>
              </a:rPr>
              <a:t> to Reg. tests</a:t>
            </a:r>
            <a:endParaRPr lang="fr-FR" sz="900" b="0" dirty="0">
              <a:solidFill>
                <a:prstClr val="black">
                  <a:lumMod val="75000"/>
                  <a:lumOff val="25000"/>
                </a:prstClr>
              </a:solidFill>
              <a:latin typeface="Calibri"/>
              <a:cs typeface="+mn-cs"/>
            </a:endParaRPr>
          </a:p>
        </p:txBody>
      </p:sp>
      <p:sp>
        <p:nvSpPr>
          <p:cNvPr id="74" name="AutoShape 36"/>
          <p:cNvSpPr>
            <a:spLocks noChangeAspect="1" noChangeArrowheads="1"/>
          </p:cNvSpPr>
          <p:nvPr>
            <p:custDataLst>
              <p:tags r:id="rId5"/>
            </p:custDataLst>
          </p:nvPr>
        </p:nvSpPr>
        <p:spPr bwMode="auto">
          <a:xfrm>
            <a:off x="5456714" y="6383931"/>
            <a:ext cx="142222" cy="144000"/>
          </a:xfrm>
          <a:prstGeom prst="diamond">
            <a:avLst/>
          </a:prstGeom>
          <a:solidFill>
            <a:srgbClr val="FF9900"/>
          </a:solidFill>
          <a:ln w="9525">
            <a:noFill/>
            <a:miter lim="800000"/>
            <a:headEnd/>
            <a:tailEnd/>
          </a:ln>
        </p:spPr>
        <p:txBody>
          <a:bodyPr wrap="none" lIns="0" tIns="48660" rIns="0" bIns="48660" anchor="ctr"/>
          <a:lstStyle/>
          <a:p>
            <a:pPr defTabSz="457200" eaLnBrk="1" hangingPunct="1"/>
            <a:endParaRPr lang="fr-FR" sz="1600" b="0">
              <a:solidFill>
                <a:prstClr val="black"/>
              </a:solidFill>
              <a:latin typeface="Arial" charset="0"/>
              <a:cs typeface="+mn-cs"/>
            </a:endParaRPr>
          </a:p>
        </p:txBody>
      </p:sp>
      <p:sp>
        <p:nvSpPr>
          <p:cNvPr id="75" name="Text Box 38"/>
          <p:cNvSpPr txBox="1">
            <a:spLocks noChangeArrowheads="1"/>
          </p:cNvSpPr>
          <p:nvPr>
            <p:custDataLst>
              <p:tags r:id="rId6"/>
            </p:custDataLst>
          </p:nvPr>
        </p:nvSpPr>
        <p:spPr bwMode="auto">
          <a:xfrm>
            <a:off x="5598936" y="6345240"/>
            <a:ext cx="429605" cy="236770"/>
          </a:xfrm>
          <a:prstGeom prst="rect">
            <a:avLst/>
          </a:prstGeom>
          <a:noFill/>
          <a:ln w="9525">
            <a:noFill/>
            <a:miter lim="800000"/>
            <a:headEnd/>
            <a:tailEnd/>
          </a:ln>
        </p:spPr>
        <p:txBody>
          <a:bodyPr wrap="none" lIns="0" tIns="48660" rIns="0" bIns="48660">
            <a:spAutoFit/>
          </a:bodyPr>
          <a:lstStyle/>
          <a:p>
            <a:pPr defTabSz="457200" eaLnBrk="1" hangingPunct="1"/>
            <a:r>
              <a:rPr lang="fr-FR" sz="900" dirty="0" smtClean="0">
                <a:solidFill>
                  <a:srgbClr val="FF9900"/>
                </a:solidFill>
                <a:latin typeface="Arial" charset="0"/>
                <a:cs typeface="+mn-cs"/>
              </a:rPr>
              <a:t>Go-Live</a:t>
            </a:r>
            <a:endParaRPr lang="fr-FR" sz="900" dirty="0">
              <a:solidFill>
                <a:srgbClr val="FF9900"/>
              </a:solidFill>
              <a:latin typeface="Arial" charset="0"/>
              <a:cs typeface="+mn-cs"/>
            </a:endParaRPr>
          </a:p>
        </p:txBody>
      </p:sp>
      <p:sp>
        <p:nvSpPr>
          <p:cNvPr id="63" name="AutoShape 36"/>
          <p:cNvSpPr>
            <a:spLocks noChangeAspect="1" noChangeArrowheads="1"/>
          </p:cNvSpPr>
          <p:nvPr>
            <p:custDataLst>
              <p:tags r:id="rId7"/>
            </p:custDataLst>
          </p:nvPr>
        </p:nvSpPr>
        <p:spPr bwMode="auto">
          <a:xfrm>
            <a:off x="2574616" y="4165357"/>
            <a:ext cx="142222" cy="144000"/>
          </a:xfrm>
          <a:prstGeom prst="diamond">
            <a:avLst/>
          </a:prstGeom>
          <a:solidFill>
            <a:srgbClr val="FF9900"/>
          </a:solidFill>
          <a:ln w="9525">
            <a:noFill/>
            <a:miter lim="800000"/>
            <a:headEnd/>
            <a:tailEnd/>
          </a:ln>
        </p:spPr>
        <p:txBody>
          <a:bodyPr wrap="none" lIns="0" tIns="48660" rIns="0" bIns="48660" anchor="ctr"/>
          <a:lstStyle/>
          <a:p>
            <a:pPr defTabSz="457200" eaLnBrk="1" hangingPunct="1"/>
            <a:endParaRPr lang="fr-FR" sz="1600" b="0">
              <a:solidFill>
                <a:prstClr val="black"/>
              </a:solidFill>
              <a:latin typeface="Arial" charset="0"/>
              <a:cs typeface="+mn-cs"/>
            </a:endParaRPr>
          </a:p>
        </p:txBody>
      </p:sp>
      <p:sp>
        <p:nvSpPr>
          <p:cNvPr id="76" name="Text Box 38"/>
          <p:cNvSpPr txBox="1">
            <a:spLocks noChangeArrowheads="1"/>
          </p:cNvSpPr>
          <p:nvPr>
            <p:custDataLst>
              <p:tags r:id="rId8"/>
            </p:custDataLst>
          </p:nvPr>
        </p:nvSpPr>
        <p:spPr bwMode="auto">
          <a:xfrm>
            <a:off x="2716838" y="4126666"/>
            <a:ext cx="1365758" cy="236770"/>
          </a:xfrm>
          <a:prstGeom prst="rect">
            <a:avLst/>
          </a:prstGeom>
          <a:noFill/>
          <a:ln w="9525">
            <a:noFill/>
            <a:miter lim="800000"/>
            <a:headEnd/>
            <a:tailEnd/>
          </a:ln>
        </p:spPr>
        <p:txBody>
          <a:bodyPr wrap="none" lIns="0" tIns="48660" rIns="0" bIns="48660">
            <a:spAutoFit/>
          </a:bodyPr>
          <a:lstStyle/>
          <a:p>
            <a:pPr defTabSz="457200" eaLnBrk="1" hangingPunct="1"/>
            <a:r>
              <a:rPr lang="fr-FR" sz="900" dirty="0" smtClean="0">
                <a:solidFill>
                  <a:srgbClr val="FF9900"/>
                </a:solidFill>
                <a:latin typeface="Arial" charset="0"/>
                <a:cs typeface="+mn-cs"/>
              </a:rPr>
              <a:t>Go-Live as alpha version</a:t>
            </a:r>
            <a:endParaRPr lang="fr-FR" sz="900" dirty="0">
              <a:solidFill>
                <a:srgbClr val="FF9900"/>
              </a:solidFill>
              <a:latin typeface="Arial" charset="0"/>
              <a:cs typeface="+mn-cs"/>
            </a:endParaRPr>
          </a:p>
        </p:txBody>
      </p:sp>
      <p:sp>
        <p:nvSpPr>
          <p:cNvPr id="77" name="AutoShape 110"/>
          <p:cNvSpPr>
            <a:spLocks noChangeArrowheads="1"/>
          </p:cNvSpPr>
          <p:nvPr/>
        </p:nvSpPr>
        <p:spPr bwMode="auto">
          <a:xfrm>
            <a:off x="1903879" y="3569190"/>
            <a:ext cx="1585780" cy="167502"/>
          </a:xfrm>
          <a:prstGeom prst="homePlate">
            <a:avLst/>
          </a:prstGeom>
          <a:solidFill>
            <a:schemeClr val="bg1">
              <a:lumMod val="75000"/>
            </a:schemeClr>
          </a:solidFill>
          <a:ln w="9525" algn="ctr">
            <a:noFill/>
            <a:miter lim="800000"/>
            <a:headEnd/>
            <a:tailEnd/>
          </a:ln>
          <a:effectLst/>
        </p:spPr>
        <p:txBody>
          <a:bodyPr wrap="none"/>
          <a:lstStyle/>
          <a:p>
            <a:pPr algn="ctr" defTabSz="457200">
              <a:defRPr/>
            </a:pPr>
            <a:endParaRPr lang="fr-FR" sz="1000" b="0" dirty="0">
              <a:solidFill>
                <a:prstClr val="black"/>
              </a:solidFill>
              <a:latin typeface="Calibri"/>
              <a:cs typeface="+mn-cs"/>
            </a:endParaRPr>
          </a:p>
        </p:txBody>
      </p:sp>
      <p:sp>
        <p:nvSpPr>
          <p:cNvPr id="78" name="TextBox 77"/>
          <p:cNvSpPr txBox="1"/>
          <p:nvPr/>
        </p:nvSpPr>
        <p:spPr>
          <a:xfrm>
            <a:off x="1944128" y="3673192"/>
            <a:ext cx="1445077" cy="215444"/>
          </a:xfrm>
          <a:prstGeom prst="rect">
            <a:avLst/>
          </a:prstGeom>
          <a:noFill/>
        </p:spPr>
        <p:txBody>
          <a:bodyPr wrap="square" rtlCol="0">
            <a:spAutoFit/>
          </a:bodyPr>
          <a:lstStyle/>
          <a:p>
            <a:pPr algn="ctr" defTabSz="457200" eaLnBrk="1" hangingPunct="1"/>
            <a:r>
              <a:rPr lang="nl-BE" sz="800" b="0" dirty="0" smtClean="0">
                <a:solidFill>
                  <a:prstClr val="black"/>
                </a:solidFill>
                <a:latin typeface="Arial" charset="0"/>
                <a:cs typeface="+mn-cs"/>
              </a:rPr>
              <a:t>Scoping and testing</a:t>
            </a:r>
            <a:endParaRPr lang="en-GB" sz="800" b="0" dirty="0">
              <a:solidFill>
                <a:prstClr val="black"/>
              </a:solidFill>
              <a:latin typeface="Arial" charset="0"/>
              <a:cs typeface="+mn-cs"/>
            </a:endParaRPr>
          </a:p>
        </p:txBody>
      </p:sp>
      <p:sp>
        <p:nvSpPr>
          <p:cNvPr id="79" name="AutoShape 110"/>
          <p:cNvSpPr>
            <a:spLocks noChangeArrowheads="1"/>
          </p:cNvSpPr>
          <p:nvPr/>
        </p:nvSpPr>
        <p:spPr bwMode="auto">
          <a:xfrm>
            <a:off x="3489658" y="3817961"/>
            <a:ext cx="1008000" cy="167502"/>
          </a:xfrm>
          <a:prstGeom prst="homePlate">
            <a:avLst/>
          </a:prstGeom>
          <a:solidFill>
            <a:schemeClr val="bg1">
              <a:lumMod val="75000"/>
            </a:schemeClr>
          </a:solidFill>
          <a:ln w="9525" algn="ctr">
            <a:noFill/>
            <a:miter lim="800000"/>
            <a:headEnd/>
            <a:tailEnd/>
          </a:ln>
          <a:effectLst/>
        </p:spPr>
        <p:txBody>
          <a:bodyPr wrap="none"/>
          <a:lstStyle/>
          <a:p>
            <a:pPr algn="ctr" defTabSz="457200">
              <a:defRPr/>
            </a:pPr>
            <a:endParaRPr lang="fr-FR" sz="1000" b="0" dirty="0">
              <a:solidFill>
                <a:prstClr val="black"/>
              </a:solidFill>
              <a:latin typeface="Calibri"/>
              <a:cs typeface="+mn-cs"/>
            </a:endParaRPr>
          </a:p>
        </p:txBody>
      </p:sp>
      <p:sp>
        <p:nvSpPr>
          <p:cNvPr id="80" name="TextBox 79"/>
          <p:cNvSpPr txBox="1"/>
          <p:nvPr/>
        </p:nvSpPr>
        <p:spPr>
          <a:xfrm>
            <a:off x="3566763" y="3933089"/>
            <a:ext cx="960905" cy="215444"/>
          </a:xfrm>
          <a:prstGeom prst="rect">
            <a:avLst/>
          </a:prstGeom>
          <a:noFill/>
        </p:spPr>
        <p:txBody>
          <a:bodyPr wrap="square" rtlCol="0">
            <a:spAutoFit/>
          </a:bodyPr>
          <a:lstStyle/>
          <a:p>
            <a:pPr defTabSz="457200" eaLnBrk="1" hangingPunct="1"/>
            <a:r>
              <a:rPr lang="nl-BE" sz="800" b="0" dirty="0" smtClean="0">
                <a:solidFill>
                  <a:prstClr val="black"/>
                </a:solidFill>
                <a:latin typeface="Arial" charset="0"/>
                <a:cs typeface="+mn-cs"/>
              </a:rPr>
              <a:t>ALWG tests</a:t>
            </a:r>
            <a:endParaRPr lang="en-GB" sz="800" b="0" dirty="0">
              <a:solidFill>
                <a:prstClr val="black"/>
              </a:solidFill>
              <a:latin typeface="Arial" charset="0"/>
              <a:cs typeface="+mn-cs"/>
            </a:endParaRPr>
          </a:p>
        </p:txBody>
      </p:sp>
      <p:sp>
        <p:nvSpPr>
          <p:cNvPr id="81" name="AutoShape 36"/>
          <p:cNvSpPr>
            <a:spLocks noChangeAspect="1" noChangeArrowheads="1"/>
          </p:cNvSpPr>
          <p:nvPr>
            <p:custDataLst>
              <p:tags r:id="rId9"/>
            </p:custDataLst>
          </p:nvPr>
        </p:nvSpPr>
        <p:spPr bwMode="auto">
          <a:xfrm>
            <a:off x="4732892" y="4431467"/>
            <a:ext cx="142222" cy="144000"/>
          </a:xfrm>
          <a:prstGeom prst="diamond">
            <a:avLst/>
          </a:prstGeom>
          <a:solidFill>
            <a:srgbClr val="FF9900"/>
          </a:solidFill>
          <a:ln w="9525">
            <a:noFill/>
            <a:miter lim="800000"/>
            <a:headEnd/>
            <a:tailEnd/>
          </a:ln>
        </p:spPr>
        <p:txBody>
          <a:bodyPr wrap="none" lIns="0" tIns="48660" rIns="0" bIns="48660" anchor="ctr"/>
          <a:lstStyle/>
          <a:p>
            <a:pPr defTabSz="457200" eaLnBrk="1" hangingPunct="1"/>
            <a:endParaRPr lang="fr-FR" sz="1600" b="0">
              <a:solidFill>
                <a:prstClr val="black"/>
              </a:solidFill>
              <a:latin typeface="Arial" charset="0"/>
              <a:cs typeface="+mn-cs"/>
            </a:endParaRPr>
          </a:p>
        </p:txBody>
      </p:sp>
      <p:sp>
        <p:nvSpPr>
          <p:cNvPr id="82" name="Text Box 38"/>
          <p:cNvSpPr txBox="1">
            <a:spLocks noChangeArrowheads="1"/>
          </p:cNvSpPr>
          <p:nvPr>
            <p:custDataLst>
              <p:tags r:id="rId10"/>
            </p:custDataLst>
          </p:nvPr>
        </p:nvSpPr>
        <p:spPr bwMode="auto">
          <a:xfrm>
            <a:off x="4875114" y="4392776"/>
            <a:ext cx="429605" cy="236770"/>
          </a:xfrm>
          <a:prstGeom prst="rect">
            <a:avLst/>
          </a:prstGeom>
          <a:noFill/>
          <a:ln w="9525">
            <a:noFill/>
            <a:miter lim="800000"/>
            <a:headEnd/>
            <a:tailEnd/>
          </a:ln>
        </p:spPr>
        <p:txBody>
          <a:bodyPr wrap="none" lIns="0" tIns="48660" rIns="0" bIns="48660">
            <a:spAutoFit/>
          </a:bodyPr>
          <a:lstStyle/>
          <a:p>
            <a:pPr defTabSz="457200" eaLnBrk="1" hangingPunct="1"/>
            <a:r>
              <a:rPr lang="fr-FR" sz="900" dirty="0" smtClean="0">
                <a:solidFill>
                  <a:srgbClr val="FF9900"/>
                </a:solidFill>
                <a:latin typeface="Arial" charset="0"/>
                <a:cs typeface="+mn-cs"/>
              </a:rPr>
              <a:t>Go-Live</a:t>
            </a:r>
            <a:endParaRPr lang="fr-FR" sz="900" dirty="0">
              <a:solidFill>
                <a:srgbClr val="FF9900"/>
              </a:solidFill>
              <a:latin typeface="Arial" charset="0"/>
              <a:cs typeface="+mn-cs"/>
            </a:endParaRPr>
          </a:p>
        </p:txBody>
      </p:sp>
      <p:cxnSp>
        <p:nvCxnSpPr>
          <p:cNvPr id="3" name="Straight Arrow Connector 2"/>
          <p:cNvCxnSpPr/>
          <p:nvPr/>
        </p:nvCxnSpPr>
        <p:spPr>
          <a:xfrm>
            <a:off x="3894466" y="4068922"/>
            <a:ext cx="0" cy="1580482"/>
          </a:xfrm>
          <a:prstGeom prst="straightConnector1">
            <a:avLst/>
          </a:prstGeom>
          <a:ln>
            <a:solidFill>
              <a:srgbClr val="660033"/>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rot="16200000">
            <a:off x="3491610" y="4568379"/>
            <a:ext cx="1301358" cy="430887"/>
          </a:xfrm>
          <a:prstGeom prst="rect">
            <a:avLst/>
          </a:prstGeom>
          <a:noFill/>
        </p:spPr>
        <p:txBody>
          <a:bodyPr wrap="square" rtlCol="0">
            <a:spAutoFit/>
          </a:bodyPr>
          <a:lstStyle/>
          <a:p>
            <a:pPr algn="ctr" defTabSz="457200" eaLnBrk="1" hangingPunct="1"/>
            <a:r>
              <a:rPr lang="nl-BE" sz="1100" b="0" dirty="0" smtClean="0">
                <a:solidFill>
                  <a:srgbClr val="660033"/>
                </a:solidFill>
                <a:latin typeface="Arial" charset="0"/>
                <a:cs typeface="+mn-cs"/>
              </a:rPr>
              <a:t>Provide version ER9.2 to SDWG</a:t>
            </a:r>
            <a:endParaRPr lang="en-GB" sz="1100" b="0" dirty="0">
              <a:solidFill>
                <a:srgbClr val="660033"/>
              </a:solidFill>
              <a:latin typeface="Arial" charset="0"/>
              <a:cs typeface="+mn-cs"/>
            </a:endParaRPr>
          </a:p>
        </p:txBody>
      </p:sp>
      <p:sp>
        <p:nvSpPr>
          <p:cNvPr id="55" name="AutoShape 110"/>
          <p:cNvSpPr>
            <a:spLocks noChangeArrowheads="1"/>
          </p:cNvSpPr>
          <p:nvPr/>
        </p:nvSpPr>
        <p:spPr bwMode="auto">
          <a:xfrm>
            <a:off x="4466809" y="4110191"/>
            <a:ext cx="246769" cy="160343"/>
          </a:xfrm>
          <a:prstGeom prst="homePlate">
            <a:avLst/>
          </a:prstGeom>
          <a:solidFill>
            <a:schemeClr val="bg1">
              <a:lumMod val="75000"/>
            </a:schemeClr>
          </a:solidFill>
          <a:ln w="9525" algn="ctr">
            <a:noFill/>
            <a:miter lim="800000"/>
            <a:headEnd/>
            <a:tailEnd/>
          </a:ln>
          <a:effectLst/>
        </p:spPr>
        <p:txBody>
          <a:bodyPr wrap="none"/>
          <a:lstStyle/>
          <a:p>
            <a:pPr algn="ctr" defTabSz="457200">
              <a:defRPr/>
            </a:pPr>
            <a:endParaRPr lang="fr-FR" sz="1000" b="0" dirty="0">
              <a:solidFill>
                <a:prstClr val="black"/>
              </a:solidFill>
              <a:latin typeface="Calibri"/>
              <a:cs typeface="+mn-cs"/>
            </a:endParaRPr>
          </a:p>
        </p:txBody>
      </p:sp>
      <p:sp>
        <p:nvSpPr>
          <p:cNvPr id="57" name="TextBox 56"/>
          <p:cNvSpPr txBox="1"/>
          <p:nvPr/>
        </p:nvSpPr>
        <p:spPr>
          <a:xfrm>
            <a:off x="4137071" y="4218121"/>
            <a:ext cx="960905" cy="338554"/>
          </a:xfrm>
          <a:prstGeom prst="rect">
            <a:avLst/>
          </a:prstGeom>
          <a:noFill/>
        </p:spPr>
        <p:txBody>
          <a:bodyPr wrap="square" rtlCol="0">
            <a:spAutoFit/>
          </a:bodyPr>
          <a:lstStyle/>
          <a:p>
            <a:pPr algn="ctr" defTabSz="457200" eaLnBrk="1" hangingPunct="1"/>
            <a:r>
              <a:rPr lang="nl-BE" sz="800" b="0" dirty="0" smtClean="0">
                <a:solidFill>
                  <a:prstClr val="black"/>
                </a:solidFill>
                <a:latin typeface="Arial" charset="0"/>
                <a:cs typeface="+mn-cs"/>
              </a:rPr>
              <a:t>Handover to SDWG</a:t>
            </a:r>
            <a:endParaRPr lang="en-GB" sz="800" b="0" dirty="0">
              <a:solidFill>
                <a:prstClr val="black"/>
              </a:solidFill>
              <a:latin typeface="Arial" charset="0"/>
              <a:cs typeface="+mn-cs"/>
            </a:endParaRPr>
          </a:p>
        </p:txBody>
      </p:sp>
      <p:cxnSp>
        <p:nvCxnSpPr>
          <p:cNvPr id="58" name="Straight Arrow Connector 57"/>
          <p:cNvCxnSpPr/>
          <p:nvPr/>
        </p:nvCxnSpPr>
        <p:spPr>
          <a:xfrm>
            <a:off x="4509958" y="4308244"/>
            <a:ext cx="0" cy="1879042"/>
          </a:xfrm>
          <a:prstGeom prst="straightConnector1">
            <a:avLst/>
          </a:prstGeom>
          <a:ln>
            <a:solidFill>
              <a:srgbClr val="660033"/>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rot="16200000">
            <a:off x="4107102" y="4807701"/>
            <a:ext cx="1301358" cy="430887"/>
          </a:xfrm>
          <a:prstGeom prst="rect">
            <a:avLst/>
          </a:prstGeom>
          <a:noFill/>
        </p:spPr>
        <p:txBody>
          <a:bodyPr wrap="square" rtlCol="0">
            <a:spAutoFit/>
          </a:bodyPr>
          <a:lstStyle/>
          <a:p>
            <a:pPr algn="ctr" defTabSz="457200" eaLnBrk="1" hangingPunct="1"/>
            <a:r>
              <a:rPr lang="nl-BE" sz="1100" b="0" dirty="0" smtClean="0">
                <a:solidFill>
                  <a:srgbClr val="660033"/>
                </a:solidFill>
                <a:latin typeface="Arial" charset="0"/>
                <a:cs typeface="+mn-cs"/>
              </a:rPr>
              <a:t>Provide version ER9.2 to SDWG</a:t>
            </a:r>
            <a:endParaRPr lang="en-GB" sz="1100" b="0" dirty="0">
              <a:solidFill>
                <a:srgbClr val="660033"/>
              </a:solidFill>
              <a:latin typeface="Arial" charset="0"/>
              <a:cs typeface="+mn-cs"/>
            </a:endParaRPr>
          </a:p>
        </p:txBody>
      </p:sp>
      <p:pic>
        <p:nvPicPr>
          <p:cNvPr id="39" name="Picture 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67817" y="127719"/>
            <a:ext cx="1270966" cy="501566"/>
          </a:xfrm>
          <a:prstGeom prst="rect">
            <a:avLst/>
          </a:prstGeom>
          <a:noFill/>
          <a:ln>
            <a:noFill/>
          </a:ln>
        </p:spPr>
      </p:pic>
      <p:pic>
        <p:nvPicPr>
          <p:cNvPr id="40" name="Picture 11" descr="C:\Users\EuroPEX\Documents\EuroPEX\Templates\Logos\Logo Triographics\Logo-Europex-CMJN.gif"/>
          <p:cNvPicPr>
            <a:picLocks noChangeAspect="1" noChangeArrowheads="1"/>
          </p:cNvPicPr>
          <p:nvPr/>
        </p:nvPicPr>
        <p:blipFill>
          <a:blip r:embed="rId13" cstate="print"/>
          <a:srcRect/>
          <a:stretch>
            <a:fillRect/>
          </a:stretch>
        </p:blipFill>
        <p:spPr bwMode="auto">
          <a:xfrm>
            <a:off x="7584356" y="127719"/>
            <a:ext cx="1134765" cy="397058"/>
          </a:xfrm>
          <a:prstGeom prst="rect">
            <a:avLst/>
          </a:prstGeom>
          <a:noFill/>
          <a:ln w="9525">
            <a:noFill/>
            <a:miter lim="800000"/>
            <a:headEnd/>
            <a:tailEnd/>
          </a:ln>
        </p:spPr>
      </p:pic>
    </p:spTree>
    <p:extLst>
      <p:ext uri="{BB962C8B-B14F-4D97-AF65-F5344CB8AC3E}">
        <p14:creationId xmlns:p14="http://schemas.microsoft.com/office/powerpoint/2010/main" val="2005204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282"/>
          <p:cNvGrpSpPr>
            <a:grpSpLocks/>
          </p:cNvGrpSpPr>
          <p:nvPr/>
        </p:nvGrpSpPr>
        <p:grpSpPr bwMode="auto">
          <a:xfrm>
            <a:off x="668338" y="1470025"/>
            <a:ext cx="7807325" cy="5338763"/>
            <a:chOff x="1076" y="668"/>
            <a:chExt cx="3781" cy="3423"/>
          </a:xfrm>
        </p:grpSpPr>
        <p:sp>
          <p:nvSpPr>
            <p:cNvPr id="6" name="Freeform 6"/>
            <p:cNvSpPr>
              <a:spLocks noChangeAspect="1"/>
            </p:cNvSpPr>
            <p:nvPr>
              <p:custDataLst>
                <p:tags r:id="rId1"/>
              </p:custDataLst>
            </p:nvPr>
          </p:nvSpPr>
          <p:spPr bwMode="auto">
            <a:xfrm>
              <a:off x="3145" y="2316"/>
              <a:ext cx="1010" cy="744"/>
            </a:xfrm>
            <a:custGeom>
              <a:avLst/>
              <a:gdLst>
                <a:gd name="T0" fmla="*/ 21027 w 3327"/>
                <a:gd name="T1" fmla="*/ 4950 h 2288"/>
                <a:gd name="T2" fmla="*/ 20841 w 3327"/>
                <a:gd name="T3" fmla="*/ 8377 h 2288"/>
                <a:gd name="T4" fmla="*/ 18489 w 3327"/>
                <a:gd name="T5" fmla="*/ 8833 h 2288"/>
                <a:gd name="T6" fmla="*/ 16818 w 3327"/>
                <a:gd name="T7" fmla="*/ 8833 h 2288"/>
                <a:gd name="T8" fmla="*/ 15085 w 3327"/>
                <a:gd name="T9" fmla="*/ 10433 h 2288"/>
                <a:gd name="T10" fmla="*/ 12734 w 3327"/>
                <a:gd name="T11" fmla="*/ 10889 h 2288"/>
                <a:gd name="T12" fmla="*/ 10985 w 3327"/>
                <a:gd name="T13" fmla="*/ 9538 h 2288"/>
                <a:gd name="T14" fmla="*/ 6978 w 3327"/>
                <a:gd name="T15" fmla="*/ 9823 h 2288"/>
                <a:gd name="T16" fmla="*/ 2893 w 3327"/>
                <a:gd name="T17" fmla="*/ 12032 h 2288"/>
                <a:gd name="T18" fmla="*/ 1516 w 3327"/>
                <a:gd name="T19" fmla="*/ 13764 h 2288"/>
                <a:gd name="T20" fmla="*/ 2831 w 3327"/>
                <a:gd name="T21" fmla="*/ 16163 h 2288"/>
                <a:gd name="T22" fmla="*/ 3574 w 3327"/>
                <a:gd name="T23" fmla="*/ 19266 h 2288"/>
                <a:gd name="T24" fmla="*/ 1191 w 3327"/>
                <a:gd name="T25" fmla="*/ 23854 h 2288"/>
                <a:gd name="T26" fmla="*/ 1222 w 3327"/>
                <a:gd name="T27" fmla="*/ 27566 h 2288"/>
                <a:gd name="T28" fmla="*/ 0 w 3327"/>
                <a:gd name="T29" fmla="*/ 31679 h 2288"/>
                <a:gd name="T30" fmla="*/ 2491 w 3327"/>
                <a:gd name="T31" fmla="*/ 33753 h 2288"/>
                <a:gd name="T32" fmla="*/ 9562 w 3327"/>
                <a:gd name="T33" fmla="*/ 32440 h 2288"/>
                <a:gd name="T34" fmla="*/ 13956 w 3327"/>
                <a:gd name="T35" fmla="*/ 29108 h 2288"/>
                <a:gd name="T36" fmla="*/ 15132 w 3327"/>
                <a:gd name="T37" fmla="*/ 27224 h 2288"/>
                <a:gd name="T38" fmla="*/ 17762 w 3327"/>
                <a:gd name="T39" fmla="*/ 27642 h 2288"/>
                <a:gd name="T40" fmla="*/ 21475 w 3327"/>
                <a:gd name="T41" fmla="*/ 29280 h 2288"/>
                <a:gd name="T42" fmla="*/ 22837 w 3327"/>
                <a:gd name="T43" fmla="*/ 31393 h 2288"/>
                <a:gd name="T44" fmla="*/ 24090 w 3327"/>
                <a:gd name="T45" fmla="*/ 34306 h 2288"/>
                <a:gd name="T46" fmla="*/ 23286 w 3327"/>
                <a:gd name="T47" fmla="*/ 36304 h 2288"/>
                <a:gd name="T48" fmla="*/ 22125 w 3327"/>
                <a:gd name="T49" fmla="*/ 37333 h 2288"/>
                <a:gd name="T50" fmla="*/ 21769 w 3327"/>
                <a:gd name="T51" fmla="*/ 40740 h 2288"/>
                <a:gd name="T52" fmla="*/ 22172 w 3327"/>
                <a:gd name="T53" fmla="*/ 43406 h 2288"/>
                <a:gd name="T54" fmla="*/ 23564 w 3327"/>
                <a:gd name="T55" fmla="*/ 41673 h 2288"/>
                <a:gd name="T56" fmla="*/ 26102 w 3327"/>
                <a:gd name="T57" fmla="*/ 39217 h 2288"/>
                <a:gd name="T58" fmla="*/ 27587 w 3327"/>
                <a:gd name="T59" fmla="*/ 34877 h 2288"/>
                <a:gd name="T60" fmla="*/ 30310 w 3327"/>
                <a:gd name="T61" fmla="*/ 31755 h 2288"/>
                <a:gd name="T62" fmla="*/ 30557 w 3327"/>
                <a:gd name="T63" fmla="*/ 34268 h 2288"/>
                <a:gd name="T64" fmla="*/ 35137 w 3327"/>
                <a:gd name="T65" fmla="*/ 34191 h 2288"/>
                <a:gd name="T66" fmla="*/ 35508 w 3327"/>
                <a:gd name="T67" fmla="*/ 36095 h 2288"/>
                <a:gd name="T68" fmla="*/ 34209 w 3327"/>
                <a:gd name="T69" fmla="*/ 38532 h 2288"/>
                <a:gd name="T70" fmla="*/ 37984 w 3327"/>
                <a:gd name="T71" fmla="*/ 39446 h 2288"/>
                <a:gd name="T72" fmla="*/ 40583 w 3327"/>
                <a:gd name="T73" fmla="*/ 40893 h 2288"/>
                <a:gd name="T74" fmla="*/ 42131 w 3327"/>
                <a:gd name="T75" fmla="*/ 38075 h 2288"/>
                <a:gd name="T76" fmla="*/ 43740 w 3327"/>
                <a:gd name="T77" fmla="*/ 36019 h 2288"/>
                <a:gd name="T78" fmla="*/ 46339 w 3327"/>
                <a:gd name="T79" fmla="*/ 32668 h 2288"/>
                <a:gd name="T80" fmla="*/ 43121 w 3327"/>
                <a:gd name="T81" fmla="*/ 34877 h 2288"/>
                <a:gd name="T82" fmla="*/ 40336 w 3327"/>
                <a:gd name="T83" fmla="*/ 32821 h 2288"/>
                <a:gd name="T84" fmla="*/ 41264 w 3327"/>
                <a:gd name="T85" fmla="*/ 29622 h 2288"/>
                <a:gd name="T86" fmla="*/ 42811 w 3327"/>
                <a:gd name="T87" fmla="*/ 27033 h 2288"/>
                <a:gd name="T88" fmla="*/ 45411 w 3327"/>
                <a:gd name="T89" fmla="*/ 24673 h 2288"/>
                <a:gd name="T90" fmla="*/ 47948 w 3327"/>
                <a:gd name="T91" fmla="*/ 21855 h 2288"/>
                <a:gd name="T92" fmla="*/ 48381 w 3327"/>
                <a:gd name="T93" fmla="*/ 17286 h 2288"/>
                <a:gd name="T94" fmla="*/ 50981 w 3327"/>
                <a:gd name="T95" fmla="*/ 14393 h 2288"/>
                <a:gd name="T96" fmla="*/ 46091 w 3327"/>
                <a:gd name="T97" fmla="*/ 6549 h 2288"/>
                <a:gd name="T98" fmla="*/ 41140 w 3327"/>
                <a:gd name="T99" fmla="*/ 6549 h 2288"/>
                <a:gd name="T100" fmla="*/ 36808 w 3327"/>
                <a:gd name="T101" fmla="*/ 7539 h 2288"/>
                <a:gd name="T102" fmla="*/ 34209 w 3327"/>
                <a:gd name="T103" fmla="*/ 5635 h 2288"/>
                <a:gd name="T104" fmla="*/ 30310 w 3327"/>
                <a:gd name="T105" fmla="*/ 2437 h 2288"/>
                <a:gd name="T106" fmla="*/ 24740 w 3327"/>
                <a:gd name="T107" fmla="*/ 1523 h 2288"/>
                <a:gd name="T108" fmla="*/ 22945 w 3327"/>
                <a:gd name="T109" fmla="*/ 3427 h 22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327"/>
                <a:gd name="T166" fmla="*/ 0 h 2288"/>
                <a:gd name="T167" fmla="*/ 3327 w 3327"/>
                <a:gd name="T168" fmla="*/ 2288 h 22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327" h="2288">
                  <a:moveTo>
                    <a:pt x="1407" y="204"/>
                  </a:moveTo>
                  <a:cubicBezTo>
                    <a:pt x="1403" y="204"/>
                    <a:pt x="1407" y="212"/>
                    <a:pt x="1403" y="216"/>
                  </a:cubicBezTo>
                  <a:cubicBezTo>
                    <a:pt x="1391" y="236"/>
                    <a:pt x="1379" y="248"/>
                    <a:pt x="1359" y="260"/>
                  </a:cubicBezTo>
                  <a:cubicBezTo>
                    <a:pt x="1351" y="272"/>
                    <a:pt x="1347" y="284"/>
                    <a:pt x="1335" y="296"/>
                  </a:cubicBezTo>
                  <a:cubicBezTo>
                    <a:pt x="1331" y="308"/>
                    <a:pt x="1323" y="332"/>
                    <a:pt x="1323" y="332"/>
                  </a:cubicBezTo>
                  <a:cubicBezTo>
                    <a:pt x="1323" y="364"/>
                    <a:pt x="1315" y="416"/>
                    <a:pt x="1347" y="440"/>
                  </a:cubicBezTo>
                  <a:cubicBezTo>
                    <a:pt x="1339" y="492"/>
                    <a:pt x="1339" y="500"/>
                    <a:pt x="1291" y="484"/>
                  </a:cubicBezTo>
                  <a:cubicBezTo>
                    <a:pt x="1279" y="468"/>
                    <a:pt x="1251" y="448"/>
                    <a:pt x="1231" y="440"/>
                  </a:cubicBezTo>
                  <a:cubicBezTo>
                    <a:pt x="1203" y="444"/>
                    <a:pt x="1215" y="452"/>
                    <a:pt x="1195" y="464"/>
                  </a:cubicBezTo>
                  <a:cubicBezTo>
                    <a:pt x="1187" y="484"/>
                    <a:pt x="1183" y="480"/>
                    <a:pt x="1163" y="476"/>
                  </a:cubicBezTo>
                  <a:cubicBezTo>
                    <a:pt x="1131" y="484"/>
                    <a:pt x="1151" y="516"/>
                    <a:pt x="1119" y="528"/>
                  </a:cubicBezTo>
                  <a:cubicBezTo>
                    <a:pt x="1087" y="516"/>
                    <a:pt x="1095" y="492"/>
                    <a:pt x="1087" y="464"/>
                  </a:cubicBezTo>
                  <a:cubicBezTo>
                    <a:pt x="1027" y="468"/>
                    <a:pt x="1055" y="464"/>
                    <a:pt x="1027" y="492"/>
                  </a:cubicBezTo>
                  <a:cubicBezTo>
                    <a:pt x="1023" y="508"/>
                    <a:pt x="1011" y="516"/>
                    <a:pt x="1003" y="528"/>
                  </a:cubicBezTo>
                  <a:cubicBezTo>
                    <a:pt x="999" y="552"/>
                    <a:pt x="995" y="556"/>
                    <a:pt x="975" y="548"/>
                  </a:cubicBezTo>
                  <a:cubicBezTo>
                    <a:pt x="959" y="504"/>
                    <a:pt x="975" y="512"/>
                    <a:pt x="923" y="508"/>
                  </a:cubicBezTo>
                  <a:cubicBezTo>
                    <a:pt x="907" y="504"/>
                    <a:pt x="899" y="500"/>
                    <a:pt x="883" y="504"/>
                  </a:cubicBezTo>
                  <a:cubicBezTo>
                    <a:pt x="871" y="540"/>
                    <a:pt x="847" y="548"/>
                    <a:pt x="823" y="572"/>
                  </a:cubicBezTo>
                  <a:cubicBezTo>
                    <a:pt x="811" y="532"/>
                    <a:pt x="823" y="532"/>
                    <a:pt x="771" y="536"/>
                  </a:cubicBezTo>
                  <a:cubicBezTo>
                    <a:pt x="755" y="540"/>
                    <a:pt x="747" y="548"/>
                    <a:pt x="731" y="552"/>
                  </a:cubicBezTo>
                  <a:cubicBezTo>
                    <a:pt x="711" y="524"/>
                    <a:pt x="714" y="529"/>
                    <a:pt x="710" y="501"/>
                  </a:cubicBezTo>
                  <a:cubicBezTo>
                    <a:pt x="694" y="505"/>
                    <a:pt x="695" y="524"/>
                    <a:pt x="675" y="528"/>
                  </a:cubicBezTo>
                  <a:cubicBezTo>
                    <a:pt x="575" y="516"/>
                    <a:pt x="611" y="528"/>
                    <a:pt x="567" y="512"/>
                  </a:cubicBezTo>
                  <a:cubicBezTo>
                    <a:pt x="527" y="516"/>
                    <a:pt x="491" y="512"/>
                    <a:pt x="451" y="516"/>
                  </a:cubicBezTo>
                  <a:cubicBezTo>
                    <a:pt x="415" y="552"/>
                    <a:pt x="359" y="540"/>
                    <a:pt x="315" y="540"/>
                  </a:cubicBezTo>
                  <a:cubicBezTo>
                    <a:pt x="291" y="552"/>
                    <a:pt x="263" y="568"/>
                    <a:pt x="235" y="576"/>
                  </a:cubicBezTo>
                  <a:cubicBezTo>
                    <a:pt x="219" y="592"/>
                    <a:pt x="211" y="616"/>
                    <a:pt x="187" y="632"/>
                  </a:cubicBezTo>
                  <a:cubicBezTo>
                    <a:pt x="167" y="660"/>
                    <a:pt x="179" y="652"/>
                    <a:pt x="159" y="660"/>
                  </a:cubicBezTo>
                  <a:cubicBezTo>
                    <a:pt x="151" y="672"/>
                    <a:pt x="115" y="684"/>
                    <a:pt x="115" y="684"/>
                  </a:cubicBezTo>
                  <a:cubicBezTo>
                    <a:pt x="110" y="707"/>
                    <a:pt x="107" y="714"/>
                    <a:pt x="98" y="723"/>
                  </a:cubicBezTo>
                  <a:cubicBezTo>
                    <a:pt x="108" y="740"/>
                    <a:pt x="111" y="764"/>
                    <a:pt x="114" y="778"/>
                  </a:cubicBezTo>
                  <a:cubicBezTo>
                    <a:pt x="123" y="793"/>
                    <a:pt x="148" y="796"/>
                    <a:pt x="161" y="810"/>
                  </a:cubicBezTo>
                  <a:cubicBezTo>
                    <a:pt x="169" y="818"/>
                    <a:pt x="177" y="837"/>
                    <a:pt x="183" y="849"/>
                  </a:cubicBezTo>
                  <a:cubicBezTo>
                    <a:pt x="209" y="851"/>
                    <a:pt x="221" y="864"/>
                    <a:pt x="221" y="872"/>
                  </a:cubicBezTo>
                  <a:cubicBezTo>
                    <a:pt x="228" y="908"/>
                    <a:pt x="236" y="933"/>
                    <a:pt x="235" y="956"/>
                  </a:cubicBezTo>
                  <a:cubicBezTo>
                    <a:pt x="235" y="964"/>
                    <a:pt x="239" y="1004"/>
                    <a:pt x="231" y="1012"/>
                  </a:cubicBezTo>
                  <a:cubicBezTo>
                    <a:pt x="215" y="1038"/>
                    <a:pt x="161" y="1092"/>
                    <a:pt x="139" y="1116"/>
                  </a:cubicBezTo>
                  <a:cubicBezTo>
                    <a:pt x="135" y="1132"/>
                    <a:pt x="105" y="1139"/>
                    <a:pt x="99" y="1156"/>
                  </a:cubicBezTo>
                  <a:cubicBezTo>
                    <a:pt x="87" y="1178"/>
                    <a:pt x="87" y="1228"/>
                    <a:pt x="77" y="1253"/>
                  </a:cubicBezTo>
                  <a:cubicBezTo>
                    <a:pt x="67" y="1278"/>
                    <a:pt x="44" y="1290"/>
                    <a:pt x="39" y="1304"/>
                  </a:cubicBezTo>
                  <a:cubicBezTo>
                    <a:pt x="35" y="1316"/>
                    <a:pt x="44" y="1340"/>
                    <a:pt x="44" y="1340"/>
                  </a:cubicBezTo>
                  <a:cubicBezTo>
                    <a:pt x="65" y="1394"/>
                    <a:pt x="63" y="1400"/>
                    <a:pt x="79" y="1448"/>
                  </a:cubicBezTo>
                  <a:cubicBezTo>
                    <a:pt x="59" y="1456"/>
                    <a:pt x="57" y="1479"/>
                    <a:pt x="53" y="1493"/>
                  </a:cubicBezTo>
                  <a:cubicBezTo>
                    <a:pt x="35" y="1509"/>
                    <a:pt x="19" y="1544"/>
                    <a:pt x="19" y="1544"/>
                  </a:cubicBezTo>
                  <a:cubicBezTo>
                    <a:pt x="15" y="1596"/>
                    <a:pt x="8" y="1638"/>
                    <a:pt x="0" y="1664"/>
                  </a:cubicBezTo>
                  <a:cubicBezTo>
                    <a:pt x="18" y="1683"/>
                    <a:pt x="21" y="1685"/>
                    <a:pt x="29" y="1700"/>
                  </a:cubicBezTo>
                  <a:cubicBezTo>
                    <a:pt x="56" y="1698"/>
                    <a:pt x="115" y="1703"/>
                    <a:pt x="139" y="1712"/>
                  </a:cubicBezTo>
                  <a:cubicBezTo>
                    <a:pt x="159" y="1742"/>
                    <a:pt x="155" y="1752"/>
                    <a:pt x="161" y="1773"/>
                  </a:cubicBezTo>
                  <a:cubicBezTo>
                    <a:pt x="213" y="1671"/>
                    <a:pt x="279" y="1743"/>
                    <a:pt x="348" y="1728"/>
                  </a:cubicBezTo>
                  <a:cubicBezTo>
                    <a:pt x="408" y="1732"/>
                    <a:pt x="476" y="1735"/>
                    <a:pt x="536" y="1739"/>
                  </a:cubicBezTo>
                  <a:cubicBezTo>
                    <a:pt x="572" y="1719"/>
                    <a:pt x="575" y="1713"/>
                    <a:pt x="618" y="1704"/>
                  </a:cubicBezTo>
                  <a:cubicBezTo>
                    <a:pt x="646" y="1688"/>
                    <a:pt x="695" y="1668"/>
                    <a:pt x="723" y="1656"/>
                  </a:cubicBezTo>
                  <a:cubicBezTo>
                    <a:pt x="735" y="1616"/>
                    <a:pt x="774" y="1616"/>
                    <a:pt x="810" y="1604"/>
                  </a:cubicBezTo>
                  <a:cubicBezTo>
                    <a:pt x="822" y="1566"/>
                    <a:pt x="843" y="1538"/>
                    <a:pt x="902" y="1529"/>
                  </a:cubicBezTo>
                  <a:cubicBezTo>
                    <a:pt x="896" y="1515"/>
                    <a:pt x="871" y="1517"/>
                    <a:pt x="879" y="1505"/>
                  </a:cubicBezTo>
                  <a:cubicBezTo>
                    <a:pt x="878" y="1482"/>
                    <a:pt x="875" y="1464"/>
                    <a:pt x="919" y="1468"/>
                  </a:cubicBezTo>
                  <a:cubicBezTo>
                    <a:pt x="939" y="1464"/>
                    <a:pt x="971" y="1461"/>
                    <a:pt x="978" y="1430"/>
                  </a:cubicBezTo>
                  <a:cubicBezTo>
                    <a:pt x="1010" y="1424"/>
                    <a:pt x="1030" y="1420"/>
                    <a:pt x="1062" y="1416"/>
                  </a:cubicBezTo>
                  <a:cubicBezTo>
                    <a:pt x="1083" y="1424"/>
                    <a:pt x="1079" y="1424"/>
                    <a:pt x="1095" y="1436"/>
                  </a:cubicBezTo>
                  <a:cubicBezTo>
                    <a:pt x="1107" y="1448"/>
                    <a:pt x="1132" y="1452"/>
                    <a:pt x="1148" y="1452"/>
                  </a:cubicBezTo>
                  <a:cubicBezTo>
                    <a:pt x="1199" y="1472"/>
                    <a:pt x="1194" y="1470"/>
                    <a:pt x="1260" y="1466"/>
                  </a:cubicBezTo>
                  <a:cubicBezTo>
                    <a:pt x="1280" y="1474"/>
                    <a:pt x="1273" y="1475"/>
                    <a:pt x="1289" y="1487"/>
                  </a:cubicBezTo>
                  <a:cubicBezTo>
                    <a:pt x="1371" y="1491"/>
                    <a:pt x="1383" y="1499"/>
                    <a:pt x="1388" y="1538"/>
                  </a:cubicBezTo>
                  <a:cubicBezTo>
                    <a:pt x="1376" y="1604"/>
                    <a:pt x="1370" y="1614"/>
                    <a:pt x="1395" y="1612"/>
                  </a:cubicBezTo>
                  <a:cubicBezTo>
                    <a:pt x="1403" y="1628"/>
                    <a:pt x="1416" y="1620"/>
                    <a:pt x="1427" y="1640"/>
                  </a:cubicBezTo>
                  <a:cubicBezTo>
                    <a:pt x="1439" y="1644"/>
                    <a:pt x="1476" y="1649"/>
                    <a:pt x="1476" y="1649"/>
                  </a:cubicBezTo>
                  <a:cubicBezTo>
                    <a:pt x="1492" y="1673"/>
                    <a:pt x="1491" y="1720"/>
                    <a:pt x="1515" y="1736"/>
                  </a:cubicBezTo>
                  <a:cubicBezTo>
                    <a:pt x="1523" y="1760"/>
                    <a:pt x="1535" y="1760"/>
                    <a:pt x="1539" y="1780"/>
                  </a:cubicBezTo>
                  <a:cubicBezTo>
                    <a:pt x="1546" y="1791"/>
                    <a:pt x="1548" y="1787"/>
                    <a:pt x="1557" y="1802"/>
                  </a:cubicBezTo>
                  <a:cubicBezTo>
                    <a:pt x="1590" y="1821"/>
                    <a:pt x="1617" y="1845"/>
                    <a:pt x="1637" y="1859"/>
                  </a:cubicBezTo>
                  <a:lnTo>
                    <a:pt x="1640" y="1886"/>
                  </a:lnTo>
                  <a:cubicBezTo>
                    <a:pt x="1592" y="1894"/>
                    <a:pt x="1557" y="1899"/>
                    <a:pt x="1505" y="1907"/>
                  </a:cubicBezTo>
                  <a:cubicBezTo>
                    <a:pt x="1476" y="1901"/>
                    <a:pt x="1455" y="1895"/>
                    <a:pt x="1433" y="1893"/>
                  </a:cubicBezTo>
                  <a:cubicBezTo>
                    <a:pt x="1417" y="1897"/>
                    <a:pt x="1428" y="1910"/>
                    <a:pt x="1424" y="1926"/>
                  </a:cubicBezTo>
                  <a:cubicBezTo>
                    <a:pt x="1424" y="1937"/>
                    <a:pt x="1424" y="1949"/>
                    <a:pt x="1430" y="1961"/>
                  </a:cubicBezTo>
                  <a:cubicBezTo>
                    <a:pt x="1448" y="1980"/>
                    <a:pt x="1461" y="2006"/>
                    <a:pt x="1463" y="2022"/>
                  </a:cubicBezTo>
                  <a:cubicBezTo>
                    <a:pt x="1440" y="2061"/>
                    <a:pt x="1446" y="2058"/>
                    <a:pt x="1437" y="2067"/>
                  </a:cubicBezTo>
                  <a:cubicBezTo>
                    <a:pt x="1449" y="2035"/>
                    <a:pt x="1416" y="2112"/>
                    <a:pt x="1407" y="2140"/>
                  </a:cubicBezTo>
                  <a:cubicBezTo>
                    <a:pt x="1399" y="2164"/>
                    <a:pt x="1410" y="2187"/>
                    <a:pt x="1400" y="2216"/>
                  </a:cubicBezTo>
                  <a:cubicBezTo>
                    <a:pt x="1384" y="2212"/>
                    <a:pt x="1371" y="2231"/>
                    <a:pt x="1355" y="2235"/>
                  </a:cubicBezTo>
                  <a:cubicBezTo>
                    <a:pt x="1368" y="2270"/>
                    <a:pt x="1386" y="2271"/>
                    <a:pt x="1433" y="2280"/>
                  </a:cubicBezTo>
                  <a:cubicBezTo>
                    <a:pt x="1453" y="2288"/>
                    <a:pt x="1447" y="2267"/>
                    <a:pt x="1463" y="2259"/>
                  </a:cubicBezTo>
                  <a:cubicBezTo>
                    <a:pt x="1478" y="2247"/>
                    <a:pt x="1490" y="2241"/>
                    <a:pt x="1503" y="2234"/>
                  </a:cubicBezTo>
                  <a:cubicBezTo>
                    <a:pt x="1515" y="2222"/>
                    <a:pt x="1511" y="2197"/>
                    <a:pt x="1523" y="2189"/>
                  </a:cubicBezTo>
                  <a:cubicBezTo>
                    <a:pt x="1565" y="2178"/>
                    <a:pt x="1616" y="2169"/>
                    <a:pt x="1643" y="2186"/>
                  </a:cubicBezTo>
                  <a:cubicBezTo>
                    <a:pt x="1647" y="2154"/>
                    <a:pt x="1635" y="2132"/>
                    <a:pt x="1659" y="2116"/>
                  </a:cubicBezTo>
                  <a:cubicBezTo>
                    <a:pt x="1663" y="2096"/>
                    <a:pt x="1663" y="2068"/>
                    <a:pt x="1687" y="2060"/>
                  </a:cubicBezTo>
                  <a:cubicBezTo>
                    <a:pt x="1703" y="2036"/>
                    <a:pt x="1719" y="2016"/>
                    <a:pt x="1731" y="1988"/>
                  </a:cubicBezTo>
                  <a:cubicBezTo>
                    <a:pt x="1739" y="1956"/>
                    <a:pt x="1743" y="1924"/>
                    <a:pt x="1755" y="1892"/>
                  </a:cubicBezTo>
                  <a:cubicBezTo>
                    <a:pt x="1759" y="1868"/>
                    <a:pt x="1755" y="1840"/>
                    <a:pt x="1783" y="1832"/>
                  </a:cubicBezTo>
                  <a:cubicBezTo>
                    <a:pt x="1799" y="1816"/>
                    <a:pt x="1807" y="1804"/>
                    <a:pt x="1831" y="1796"/>
                  </a:cubicBezTo>
                  <a:cubicBezTo>
                    <a:pt x="1855" y="1756"/>
                    <a:pt x="1867" y="1736"/>
                    <a:pt x="1915" y="1724"/>
                  </a:cubicBezTo>
                  <a:cubicBezTo>
                    <a:pt x="1939" y="1708"/>
                    <a:pt x="1943" y="1692"/>
                    <a:pt x="1959" y="1668"/>
                  </a:cubicBezTo>
                  <a:cubicBezTo>
                    <a:pt x="1991" y="1684"/>
                    <a:pt x="1983" y="1708"/>
                    <a:pt x="1995" y="1736"/>
                  </a:cubicBezTo>
                  <a:cubicBezTo>
                    <a:pt x="1983" y="1772"/>
                    <a:pt x="1991" y="1756"/>
                    <a:pt x="1979" y="1788"/>
                  </a:cubicBezTo>
                  <a:cubicBezTo>
                    <a:pt x="1979" y="1792"/>
                    <a:pt x="1975" y="1800"/>
                    <a:pt x="1975" y="1800"/>
                  </a:cubicBezTo>
                  <a:cubicBezTo>
                    <a:pt x="1983" y="1868"/>
                    <a:pt x="2027" y="1836"/>
                    <a:pt x="2067" y="1812"/>
                  </a:cubicBezTo>
                  <a:cubicBezTo>
                    <a:pt x="2111" y="1784"/>
                    <a:pt x="2167" y="1808"/>
                    <a:pt x="2219" y="1808"/>
                  </a:cubicBezTo>
                  <a:cubicBezTo>
                    <a:pt x="2259" y="1800"/>
                    <a:pt x="2239" y="1804"/>
                    <a:pt x="2271" y="1796"/>
                  </a:cubicBezTo>
                  <a:cubicBezTo>
                    <a:pt x="2299" y="1776"/>
                    <a:pt x="2303" y="1776"/>
                    <a:pt x="2335" y="1772"/>
                  </a:cubicBezTo>
                  <a:cubicBezTo>
                    <a:pt x="2343" y="1796"/>
                    <a:pt x="2347" y="1820"/>
                    <a:pt x="2323" y="1836"/>
                  </a:cubicBezTo>
                  <a:cubicBezTo>
                    <a:pt x="2311" y="1856"/>
                    <a:pt x="2319" y="1888"/>
                    <a:pt x="2295" y="1896"/>
                  </a:cubicBezTo>
                  <a:cubicBezTo>
                    <a:pt x="2275" y="1916"/>
                    <a:pt x="2271" y="1936"/>
                    <a:pt x="2251" y="1952"/>
                  </a:cubicBezTo>
                  <a:cubicBezTo>
                    <a:pt x="2243" y="1960"/>
                    <a:pt x="2227" y="1976"/>
                    <a:pt x="2227" y="1976"/>
                  </a:cubicBezTo>
                  <a:cubicBezTo>
                    <a:pt x="2223" y="1992"/>
                    <a:pt x="2211" y="2024"/>
                    <a:pt x="2211" y="2024"/>
                  </a:cubicBezTo>
                  <a:cubicBezTo>
                    <a:pt x="2231" y="2052"/>
                    <a:pt x="2259" y="2024"/>
                    <a:pt x="2283" y="2016"/>
                  </a:cubicBezTo>
                  <a:cubicBezTo>
                    <a:pt x="2315" y="2028"/>
                    <a:pt x="2339" y="2004"/>
                    <a:pt x="2383" y="2028"/>
                  </a:cubicBezTo>
                  <a:cubicBezTo>
                    <a:pt x="2411" y="2036"/>
                    <a:pt x="2435" y="2044"/>
                    <a:pt x="2455" y="2072"/>
                  </a:cubicBezTo>
                  <a:cubicBezTo>
                    <a:pt x="2479" y="2112"/>
                    <a:pt x="2459" y="2176"/>
                    <a:pt x="2503" y="2204"/>
                  </a:cubicBezTo>
                  <a:cubicBezTo>
                    <a:pt x="2555" y="2196"/>
                    <a:pt x="2559" y="2192"/>
                    <a:pt x="2599" y="2180"/>
                  </a:cubicBezTo>
                  <a:cubicBezTo>
                    <a:pt x="2611" y="2164"/>
                    <a:pt x="2619" y="2168"/>
                    <a:pt x="2623" y="2148"/>
                  </a:cubicBezTo>
                  <a:cubicBezTo>
                    <a:pt x="2627" y="2124"/>
                    <a:pt x="2623" y="2104"/>
                    <a:pt x="2643" y="2088"/>
                  </a:cubicBezTo>
                  <a:cubicBezTo>
                    <a:pt x="2647" y="2076"/>
                    <a:pt x="2659" y="2060"/>
                    <a:pt x="2667" y="2052"/>
                  </a:cubicBezTo>
                  <a:cubicBezTo>
                    <a:pt x="2683" y="2040"/>
                    <a:pt x="2703" y="2016"/>
                    <a:pt x="2723" y="2000"/>
                  </a:cubicBezTo>
                  <a:cubicBezTo>
                    <a:pt x="2731" y="1980"/>
                    <a:pt x="2767" y="1980"/>
                    <a:pt x="2775" y="1956"/>
                  </a:cubicBezTo>
                  <a:cubicBezTo>
                    <a:pt x="2779" y="1928"/>
                    <a:pt x="2783" y="1924"/>
                    <a:pt x="2803" y="1908"/>
                  </a:cubicBezTo>
                  <a:cubicBezTo>
                    <a:pt x="2811" y="1904"/>
                    <a:pt x="2827" y="1892"/>
                    <a:pt x="2827" y="1892"/>
                  </a:cubicBezTo>
                  <a:cubicBezTo>
                    <a:pt x="2875" y="1904"/>
                    <a:pt x="2847" y="1900"/>
                    <a:pt x="2907" y="1896"/>
                  </a:cubicBezTo>
                  <a:cubicBezTo>
                    <a:pt x="2931" y="1888"/>
                    <a:pt x="2931" y="1880"/>
                    <a:pt x="2943" y="1860"/>
                  </a:cubicBezTo>
                  <a:cubicBezTo>
                    <a:pt x="2955" y="1812"/>
                    <a:pt x="2983" y="1768"/>
                    <a:pt x="2995" y="1716"/>
                  </a:cubicBezTo>
                  <a:cubicBezTo>
                    <a:pt x="2995" y="1712"/>
                    <a:pt x="2963" y="1728"/>
                    <a:pt x="2955" y="1728"/>
                  </a:cubicBezTo>
                  <a:cubicBezTo>
                    <a:pt x="2919" y="1736"/>
                    <a:pt x="2879" y="1744"/>
                    <a:pt x="2847" y="1764"/>
                  </a:cubicBezTo>
                  <a:cubicBezTo>
                    <a:pt x="2835" y="1804"/>
                    <a:pt x="2823" y="1808"/>
                    <a:pt x="2787" y="1832"/>
                  </a:cubicBezTo>
                  <a:cubicBezTo>
                    <a:pt x="2759" y="1828"/>
                    <a:pt x="2739" y="1812"/>
                    <a:pt x="2715" y="1796"/>
                  </a:cubicBezTo>
                  <a:cubicBezTo>
                    <a:pt x="2691" y="1760"/>
                    <a:pt x="2675" y="1772"/>
                    <a:pt x="2643" y="1748"/>
                  </a:cubicBezTo>
                  <a:cubicBezTo>
                    <a:pt x="2631" y="1740"/>
                    <a:pt x="2607" y="1724"/>
                    <a:pt x="2607" y="1724"/>
                  </a:cubicBezTo>
                  <a:cubicBezTo>
                    <a:pt x="2603" y="1708"/>
                    <a:pt x="2579" y="1676"/>
                    <a:pt x="2579" y="1676"/>
                  </a:cubicBezTo>
                  <a:cubicBezTo>
                    <a:pt x="2587" y="1640"/>
                    <a:pt x="2579" y="1644"/>
                    <a:pt x="2623" y="1640"/>
                  </a:cubicBezTo>
                  <a:cubicBezTo>
                    <a:pt x="2655" y="1616"/>
                    <a:pt x="2647" y="1584"/>
                    <a:pt x="2667" y="1556"/>
                  </a:cubicBezTo>
                  <a:cubicBezTo>
                    <a:pt x="2671" y="1536"/>
                    <a:pt x="2679" y="1492"/>
                    <a:pt x="2695" y="1476"/>
                  </a:cubicBezTo>
                  <a:cubicBezTo>
                    <a:pt x="2703" y="1468"/>
                    <a:pt x="2719" y="1460"/>
                    <a:pt x="2719" y="1460"/>
                  </a:cubicBezTo>
                  <a:cubicBezTo>
                    <a:pt x="2727" y="1436"/>
                    <a:pt x="2747" y="1428"/>
                    <a:pt x="2767" y="1420"/>
                  </a:cubicBezTo>
                  <a:cubicBezTo>
                    <a:pt x="2783" y="1400"/>
                    <a:pt x="2787" y="1396"/>
                    <a:pt x="2811" y="1388"/>
                  </a:cubicBezTo>
                  <a:cubicBezTo>
                    <a:pt x="2831" y="1368"/>
                    <a:pt x="2859" y="1372"/>
                    <a:pt x="2887" y="1368"/>
                  </a:cubicBezTo>
                  <a:cubicBezTo>
                    <a:pt x="2895" y="1324"/>
                    <a:pt x="2891" y="1308"/>
                    <a:pt x="2935" y="1296"/>
                  </a:cubicBezTo>
                  <a:cubicBezTo>
                    <a:pt x="2947" y="1280"/>
                    <a:pt x="2963" y="1260"/>
                    <a:pt x="2979" y="1248"/>
                  </a:cubicBezTo>
                  <a:cubicBezTo>
                    <a:pt x="2991" y="1216"/>
                    <a:pt x="3019" y="1188"/>
                    <a:pt x="3051" y="1176"/>
                  </a:cubicBezTo>
                  <a:cubicBezTo>
                    <a:pt x="3063" y="1164"/>
                    <a:pt x="3083" y="1152"/>
                    <a:pt x="3099" y="1148"/>
                  </a:cubicBezTo>
                  <a:cubicBezTo>
                    <a:pt x="3119" y="1120"/>
                    <a:pt x="3095" y="1060"/>
                    <a:pt x="3075" y="1032"/>
                  </a:cubicBezTo>
                  <a:cubicBezTo>
                    <a:pt x="3071" y="1000"/>
                    <a:pt x="3071" y="976"/>
                    <a:pt x="3079" y="956"/>
                  </a:cubicBezTo>
                  <a:cubicBezTo>
                    <a:pt x="3083" y="940"/>
                    <a:pt x="3107" y="916"/>
                    <a:pt x="3127" y="908"/>
                  </a:cubicBezTo>
                  <a:cubicBezTo>
                    <a:pt x="3135" y="880"/>
                    <a:pt x="3195" y="868"/>
                    <a:pt x="3223" y="860"/>
                  </a:cubicBezTo>
                  <a:cubicBezTo>
                    <a:pt x="3251" y="840"/>
                    <a:pt x="3291" y="848"/>
                    <a:pt x="3319" y="828"/>
                  </a:cubicBezTo>
                  <a:cubicBezTo>
                    <a:pt x="3315" y="776"/>
                    <a:pt x="3327" y="788"/>
                    <a:pt x="3295" y="756"/>
                  </a:cubicBezTo>
                  <a:cubicBezTo>
                    <a:pt x="3275" y="700"/>
                    <a:pt x="3231" y="576"/>
                    <a:pt x="3203" y="512"/>
                  </a:cubicBezTo>
                  <a:cubicBezTo>
                    <a:pt x="3219" y="396"/>
                    <a:pt x="3219" y="360"/>
                    <a:pt x="3139" y="348"/>
                  </a:cubicBezTo>
                  <a:cubicBezTo>
                    <a:pt x="3091" y="328"/>
                    <a:pt x="3031" y="360"/>
                    <a:pt x="2979" y="344"/>
                  </a:cubicBezTo>
                  <a:cubicBezTo>
                    <a:pt x="2935" y="360"/>
                    <a:pt x="2951" y="364"/>
                    <a:pt x="2887" y="368"/>
                  </a:cubicBezTo>
                  <a:cubicBezTo>
                    <a:pt x="2795" y="332"/>
                    <a:pt x="2779" y="368"/>
                    <a:pt x="2727" y="384"/>
                  </a:cubicBezTo>
                  <a:cubicBezTo>
                    <a:pt x="2679" y="380"/>
                    <a:pt x="2691" y="376"/>
                    <a:pt x="2659" y="344"/>
                  </a:cubicBezTo>
                  <a:cubicBezTo>
                    <a:pt x="2643" y="328"/>
                    <a:pt x="2595" y="328"/>
                    <a:pt x="2575" y="320"/>
                  </a:cubicBezTo>
                  <a:cubicBezTo>
                    <a:pt x="2543" y="320"/>
                    <a:pt x="2523" y="368"/>
                    <a:pt x="2491" y="380"/>
                  </a:cubicBezTo>
                  <a:cubicBezTo>
                    <a:pt x="2459" y="392"/>
                    <a:pt x="2403" y="392"/>
                    <a:pt x="2379" y="396"/>
                  </a:cubicBezTo>
                  <a:cubicBezTo>
                    <a:pt x="2363" y="404"/>
                    <a:pt x="2351" y="408"/>
                    <a:pt x="2335" y="412"/>
                  </a:cubicBezTo>
                  <a:cubicBezTo>
                    <a:pt x="2307" y="412"/>
                    <a:pt x="2279" y="416"/>
                    <a:pt x="2251" y="408"/>
                  </a:cubicBezTo>
                  <a:cubicBezTo>
                    <a:pt x="2247" y="408"/>
                    <a:pt x="2231" y="316"/>
                    <a:pt x="2211" y="296"/>
                  </a:cubicBezTo>
                  <a:cubicBezTo>
                    <a:pt x="2179" y="240"/>
                    <a:pt x="2095" y="276"/>
                    <a:pt x="2055" y="272"/>
                  </a:cubicBezTo>
                  <a:cubicBezTo>
                    <a:pt x="2011" y="276"/>
                    <a:pt x="1995" y="288"/>
                    <a:pt x="1979" y="244"/>
                  </a:cubicBezTo>
                  <a:cubicBezTo>
                    <a:pt x="1979" y="220"/>
                    <a:pt x="1967" y="156"/>
                    <a:pt x="1959" y="128"/>
                  </a:cubicBezTo>
                  <a:cubicBezTo>
                    <a:pt x="1939" y="92"/>
                    <a:pt x="1875" y="36"/>
                    <a:pt x="1831" y="20"/>
                  </a:cubicBezTo>
                  <a:cubicBezTo>
                    <a:pt x="1803" y="0"/>
                    <a:pt x="1735" y="32"/>
                    <a:pt x="1695" y="36"/>
                  </a:cubicBezTo>
                  <a:cubicBezTo>
                    <a:pt x="1667" y="52"/>
                    <a:pt x="1627" y="72"/>
                    <a:pt x="1599" y="80"/>
                  </a:cubicBezTo>
                  <a:cubicBezTo>
                    <a:pt x="1595" y="92"/>
                    <a:pt x="1583" y="108"/>
                    <a:pt x="1575" y="116"/>
                  </a:cubicBezTo>
                  <a:cubicBezTo>
                    <a:pt x="1567" y="124"/>
                    <a:pt x="1539" y="180"/>
                    <a:pt x="1539" y="180"/>
                  </a:cubicBezTo>
                  <a:cubicBezTo>
                    <a:pt x="1519" y="208"/>
                    <a:pt x="1515" y="172"/>
                    <a:pt x="1483" y="180"/>
                  </a:cubicBezTo>
                  <a:cubicBezTo>
                    <a:pt x="1471" y="188"/>
                    <a:pt x="1443" y="196"/>
                    <a:pt x="1443" y="196"/>
                  </a:cubicBezTo>
                  <a:lnTo>
                    <a:pt x="1407" y="204"/>
                  </a:ln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grpSp>
          <p:nvGrpSpPr>
            <p:cNvPr id="16411" name="Group 7"/>
            <p:cNvGrpSpPr>
              <a:grpSpLocks/>
            </p:cNvGrpSpPr>
            <p:nvPr>
              <p:custDataLst>
                <p:tags r:id="rId2"/>
              </p:custDataLst>
            </p:nvPr>
          </p:nvGrpSpPr>
          <p:grpSpPr bwMode="auto">
            <a:xfrm>
              <a:off x="3503" y="3039"/>
              <a:ext cx="1354" cy="841"/>
              <a:chOff x="6214" y="6855"/>
              <a:chExt cx="4451" cy="2591"/>
            </a:xfrm>
          </p:grpSpPr>
          <p:sp>
            <p:nvSpPr>
              <p:cNvPr id="103" name="Freeform 8"/>
              <p:cNvSpPr>
                <a:spLocks noChangeAspect="1"/>
              </p:cNvSpPr>
              <p:nvPr/>
            </p:nvSpPr>
            <p:spPr bwMode="auto">
              <a:xfrm>
                <a:off x="6323" y="6854"/>
                <a:ext cx="4342" cy="2593"/>
              </a:xfrm>
              <a:custGeom>
                <a:avLst/>
                <a:gdLst>
                  <a:gd name="T0" fmla="*/ 37343 w 1086"/>
                  <a:gd name="T1" fmla="*/ 74407 h 648"/>
                  <a:gd name="T2" fmla="*/ 44506 w 1086"/>
                  <a:gd name="T3" fmla="*/ 81824 h 648"/>
                  <a:gd name="T4" fmla="*/ 37599 w 1086"/>
                  <a:gd name="T5" fmla="*/ 85599 h 648"/>
                  <a:gd name="T6" fmla="*/ 39647 w 1086"/>
                  <a:gd name="T7" fmla="*/ 90201 h 648"/>
                  <a:gd name="T8" fmla="*/ 25590 w 1086"/>
                  <a:gd name="T9" fmla="*/ 95063 h 648"/>
                  <a:gd name="T10" fmla="*/ 17656 w 1086"/>
                  <a:gd name="T11" fmla="*/ 97366 h 648"/>
                  <a:gd name="T12" fmla="*/ 8698 w 1086"/>
                  <a:gd name="T13" fmla="*/ 98642 h 648"/>
                  <a:gd name="T14" fmla="*/ 2303 w 1086"/>
                  <a:gd name="T15" fmla="*/ 106303 h 648"/>
                  <a:gd name="T16" fmla="*/ 5375 w 1086"/>
                  <a:gd name="T17" fmla="*/ 117303 h 648"/>
                  <a:gd name="T18" fmla="*/ 12025 w 1086"/>
                  <a:gd name="T19" fmla="*/ 115511 h 648"/>
                  <a:gd name="T20" fmla="*/ 13561 w 1086"/>
                  <a:gd name="T21" fmla="*/ 121137 h 648"/>
                  <a:gd name="T22" fmla="*/ 14841 w 1086"/>
                  <a:gd name="T23" fmla="*/ 121905 h 648"/>
                  <a:gd name="T24" fmla="*/ 15864 w 1086"/>
                  <a:gd name="T25" fmla="*/ 128558 h 648"/>
                  <a:gd name="T26" fmla="*/ 13817 w 1086"/>
                  <a:gd name="T27" fmla="*/ 135976 h 648"/>
                  <a:gd name="T28" fmla="*/ 10746 w 1086"/>
                  <a:gd name="T29" fmla="*/ 134696 h 648"/>
                  <a:gd name="T30" fmla="*/ 9210 w 1086"/>
                  <a:gd name="T31" fmla="*/ 139558 h 648"/>
                  <a:gd name="T32" fmla="*/ 20471 w 1086"/>
                  <a:gd name="T33" fmla="*/ 140834 h 648"/>
                  <a:gd name="T34" fmla="*/ 24310 w 1086"/>
                  <a:gd name="T35" fmla="*/ 147727 h 648"/>
                  <a:gd name="T36" fmla="*/ 33008 w 1086"/>
                  <a:gd name="T37" fmla="*/ 154632 h 648"/>
                  <a:gd name="T38" fmla="*/ 30705 w 1086"/>
                  <a:gd name="T39" fmla="*/ 160770 h 648"/>
                  <a:gd name="T40" fmla="*/ 43738 w 1086"/>
                  <a:gd name="T41" fmla="*/ 155912 h 648"/>
                  <a:gd name="T42" fmla="*/ 44506 w 1086"/>
                  <a:gd name="T43" fmla="*/ 160262 h 648"/>
                  <a:gd name="T44" fmla="*/ 56023 w 1086"/>
                  <a:gd name="T45" fmla="*/ 160262 h 648"/>
                  <a:gd name="T46" fmla="*/ 60374 w 1086"/>
                  <a:gd name="T47" fmla="*/ 164097 h 648"/>
                  <a:gd name="T48" fmla="*/ 77774 w 1086"/>
                  <a:gd name="T49" fmla="*/ 162561 h 648"/>
                  <a:gd name="T50" fmla="*/ 80329 w 1086"/>
                  <a:gd name="T51" fmla="*/ 151562 h 648"/>
                  <a:gd name="T52" fmla="*/ 83657 w 1086"/>
                  <a:gd name="T53" fmla="*/ 147727 h 648"/>
                  <a:gd name="T54" fmla="*/ 104880 w 1086"/>
                  <a:gd name="T55" fmla="*/ 149262 h 648"/>
                  <a:gd name="T56" fmla="*/ 126375 w 1086"/>
                  <a:gd name="T57" fmla="*/ 149518 h 648"/>
                  <a:gd name="T58" fmla="*/ 137376 w 1086"/>
                  <a:gd name="T59" fmla="*/ 135464 h 648"/>
                  <a:gd name="T60" fmla="*/ 149338 w 1086"/>
                  <a:gd name="T61" fmla="*/ 131369 h 648"/>
                  <a:gd name="T62" fmla="*/ 155480 w 1086"/>
                  <a:gd name="T63" fmla="*/ 124976 h 648"/>
                  <a:gd name="T64" fmla="*/ 161111 w 1086"/>
                  <a:gd name="T65" fmla="*/ 130090 h 648"/>
                  <a:gd name="T66" fmla="*/ 164182 w 1086"/>
                  <a:gd name="T67" fmla="*/ 137767 h 648"/>
                  <a:gd name="T68" fmla="*/ 168529 w 1086"/>
                  <a:gd name="T69" fmla="*/ 132649 h 648"/>
                  <a:gd name="T70" fmla="*/ 168529 w 1086"/>
                  <a:gd name="T71" fmla="*/ 124976 h 648"/>
                  <a:gd name="T72" fmla="*/ 181822 w 1086"/>
                  <a:gd name="T73" fmla="*/ 118582 h 648"/>
                  <a:gd name="T74" fmla="*/ 206384 w 1086"/>
                  <a:gd name="T75" fmla="*/ 107838 h 648"/>
                  <a:gd name="T76" fmla="*/ 213039 w 1086"/>
                  <a:gd name="T77" fmla="*/ 102480 h 648"/>
                  <a:gd name="T78" fmla="*/ 230695 w 1086"/>
                  <a:gd name="T79" fmla="*/ 87902 h 648"/>
                  <a:gd name="T80" fmla="*/ 251406 w 1086"/>
                  <a:gd name="T81" fmla="*/ 75943 h 648"/>
                  <a:gd name="T82" fmla="*/ 271362 w 1086"/>
                  <a:gd name="T83" fmla="*/ 64175 h 648"/>
                  <a:gd name="T84" fmla="*/ 277760 w 1086"/>
                  <a:gd name="T85" fmla="*/ 63663 h 648"/>
                  <a:gd name="T86" fmla="*/ 266247 w 1086"/>
                  <a:gd name="T87" fmla="*/ 51656 h 648"/>
                  <a:gd name="T88" fmla="*/ 253706 w 1086"/>
                  <a:gd name="T89" fmla="*/ 34519 h 648"/>
                  <a:gd name="T90" fmla="*/ 251658 w 1086"/>
                  <a:gd name="T91" fmla="*/ 21216 h 648"/>
                  <a:gd name="T92" fmla="*/ 245519 w 1086"/>
                  <a:gd name="T93" fmla="*/ 17905 h 648"/>
                  <a:gd name="T94" fmla="*/ 234530 w 1086"/>
                  <a:gd name="T95" fmla="*/ 9208 h 648"/>
                  <a:gd name="T96" fmla="*/ 222505 w 1086"/>
                  <a:gd name="T97" fmla="*/ 3839 h 648"/>
                  <a:gd name="T98" fmla="*/ 205617 w 1086"/>
                  <a:gd name="T99" fmla="*/ 6138 h 648"/>
                  <a:gd name="T100" fmla="*/ 194359 w 1086"/>
                  <a:gd name="T101" fmla="*/ 17649 h 648"/>
                  <a:gd name="T102" fmla="*/ 186937 w 1086"/>
                  <a:gd name="T103" fmla="*/ 27609 h 648"/>
                  <a:gd name="T104" fmla="*/ 163926 w 1086"/>
                  <a:gd name="T105" fmla="*/ 35030 h 648"/>
                  <a:gd name="T106" fmla="*/ 148570 w 1086"/>
                  <a:gd name="T107" fmla="*/ 40912 h 648"/>
                  <a:gd name="T108" fmla="*/ 131746 w 1086"/>
                  <a:gd name="T109" fmla="*/ 41936 h 648"/>
                  <a:gd name="T110" fmla="*/ 119720 w 1086"/>
                  <a:gd name="T111" fmla="*/ 39889 h 648"/>
                  <a:gd name="T112" fmla="*/ 107439 w 1086"/>
                  <a:gd name="T113" fmla="*/ 36306 h 648"/>
                  <a:gd name="T114" fmla="*/ 89031 w 1086"/>
                  <a:gd name="T115" fmla="*/ 44495 h 648"/>
                  <a:gd name="T116" fmla="*/ 79562 w 1086"/>
                  <a:gd name="T117" fmla="*/ 51400 h 648"/>
                  <a:gd name="T118" fmla="*/ 64465 w 1086"/>
                  <a:gd name="T119" fmla="*/ 68266 h 64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6"/>
                  <a:gd name="T181" fmla="*/ 0 h 648"/>
                  <a:gd name="T182" fmla="*/ 1086 w 1086"/>
                  <a:gd name="T183" fmla="*/ 648 h 64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6" h="648">
                    <a:moveTo>
                      <a:pt x="245" y="275"/>
                    </a:moveTo>
                    <a:cubicBezTo>
                      <a:pt x="230" y="274"/>
                      <a:pt x="217" y="277"/>
                      <a:pt x="202" y="278"/>
                    </a:cubicBezTo>
                    <a:cubicBezTo>
                      <a:pt x="196" y="301"/>
                      <a:pt x="162" y="291"/>
                      <a:pt x="146" y="291"/>
                    </a:cubicBezTo>
                    <a:cubicBezTo>
                      <a:pt x="138" y="294"/>
                      <a:pt x="142" y="310"/>
                      <a:pt x="143" y="315"/>
                    </a:cubicBezTo>
                    <a:cubicBezTo>
                      <a:pt x="143" y="316"/>
                      <a:pt x="156" y="318"/>
                      <a:pt x="158" y="318"/>
                    </a:cubicBezTo>
                    <a:cubicBezTo>
                      <a:pt x="164" y="322"/>
                      <a:pt x="167" y="321"/>
                      <a:pt x="174" y="320"/>
                    </a:cubicBezTo>
                    <a:cubicBezTo>
                      <a:pt x="181" y="316"/>
                      <a:pt x="189" y="317"/>
                      <a:pt x="197" y="314"/>
                    </a:cubicBezTo>
                    <a:cubicBezTo>
                      <a:pt x="189" y="324"/>
                      <a:pt x="183" y="323"/>
                      <a:pt x="170" y="324"/>
                    </a:cubicBezTo>
                    <a:cubicBezTo>
                      <a:pt x="163" y="329"/>
                      <a:pt x="155" y="332"/>
                      <a:pt x="147" y="335"/>
                    </a:cubicBezTo>
                    <a:cubicBezTo>
                      <a:pt x="140" y="342"/>
                      <a:pt x="142" y="338"/>
                      <a:pt x="140" y="344"/>
                    </a:cubicBezTo>
                    <a:cubicBezTo>
                      <a:pt x="142" y="352"/>
                      <a:pt x="145" y="350"/>
                      <a:pt x="153" y="348"/>
                    </a:cubicBezTo>
                    <a:cubicBezTo>
                      <a:pt x="160" y="351"/>
                      <a:pt x="159" y="349"/>
                      <a:pt x="155" y="353"/>
                    </a:cubicBezTo>
                    <a:cubicBezTo>
                      <a:pt x="150" y="359"/>
                      <a:pt x="143" y="359"/>
                      <a:pt x="136" y="360"/>
                    </a:cubicBezTo>
                    <a:cubicBezTo>
                      <a:pt x="130" y="363"/>
                      <a:pt x="124" y="363"/>
                      <a:pt x="118" y="365"/>
                    </a:cubicBezTo>
                    <a:cubicBezTo>
                      <a:pt x="112" y="368"/>
                      <a:pt x="106" y="370"/>
                      <a:pt x="100" y="372"/>
                    </a:cubicBezTo>
                    <a:cubicBezTo>
                      <a:pt x="93" y="371"/>
                      <a:pt x="95" y="370"/>
                      <a:pt x="98" y="365"/>
                    </a:cubicBezTo>
                    <a:cubicBezTo>
                      <a:pt x="91" y="354"/>
                      <a:pt x="67" y="363"/>
                      <a:pt x="86" y="369"/>
                    </a:cubicBezTo>
                    <a:cubicBezTo>
                      <a:pt x="88" y="375"/>
                      <a:pt x="75" y="379"/>
                      <a:pt x="69" y="381"/>
                    </a:cubicBezTo>
                    <a:cubicBezTo>
                      <a:pt x="63" y="380"/>
                      <a:pt x="60" y="381"/>
                      <a:pt x="58" y="375"/>
                    </a:cubicBezTo>
                    <a:cubicBezTo>
                      <a:pt x="70" y="372"/>
                      <a:pt x="51" y="375"/>
                      <a:pt x="48" y="376"/>
                    </a:cubicBezTo>
                    <a:cubicBezTo>
                      <a:pt x="43" y="379"/>
                      <a:pt x="40" y="383"/>
                      <a:pt x="34" y="386"/>
                    </a:cubicBezTo>
                    <a:cubicBezTo>
                      <a:pt x="30" y="388"/>
                      <a:pt x="23" y="392"/>
                      <a:pt x="23" y="392"/>
                    </a:cubicBezTo>
                    <a:cubicBezTo>
                      <a:pt x="22" y="396"/>
                      <a:pt x="20" y="398"/>
                      <a:pt x="17" y="401"/>
                    </a:cubicBezTo>
                    <a:cubicBezTo>
                      <a:pt x="15" y="407"/>
                      <a:pt x="11" y="410"/>
                      <a:pt x="9" y="416"/>
                    </a:cubicBezTo>
                    <a:cubicBezTo>
                      <a:pt x="8" y="426"/>
                      <a:pt x="6" y="429"/>
                      <a:pt x="4" y="438"/>
                    </a:cubicBezTo>
                    <a:cubicBezTo>
                      <a:pt x="4" y="444"/>
                      <a:pt x="0" y="459"/>
                      <a:pt x="9" y="462"/>
                    </a:cubicBezTo>
                    <a:cubicBezTo>
                      <a:pt x="13" y="461"/>
                      <a:pt x="21" y="459"/>
                      <a:pt x="21" y="459"/>
                    </a:cubicBezTo>
                    <a:cubicBezTo>
                      <a:pt x="24" y="451"/>
                      <a:pt x="33" y="449"/>
                      <a:pt x="41" y="446"/>
                    </a:cubicBezTo>
                    <a:cubicBezTo>
                      <a:pt x="45" y="445"/>
                      <a:pt x="53" y="442"/>
                      <a:pt x="53" y="442"/>
                    </a:cubicBezTo>
                    <a:cubicBezTo>
                      <a:pt x="51" y="446"/>
                      <a:pt x="50" y="449"/>
                      <a:pt x="47" y="452"/>
                    </a:cubicBezTo>
                    <a:cubicBezTo>
                      <a:pt x="46" y="456"/>
                      <a:pt x="46" y="458"/>
                      <a:pt x="42" y="461"/>
                    </a:cubicBezTo>
                    <a:cubicBezTo>
                      <a:pt x="40" y="468"/>
                      <a:pt x="38" y="466"/>
                      <a:pt x="44" y="468"/>
                    </a:cubicBezTo>
                    <a:cubicBezTo>
                      <a:pt x="46" y="472"/>
                      <a:pt x="49" y="473"/>
                      <a:pt x="53" y="474"/>
                    </a:cubicBezTo>
                    <a:cubicBezTo>
                      <a:pt x="54" y="478"/>
                      <a:pt x="51" y="482"/>
                      <a:pt x="56" y="477"/>
                    </a:cubicBezTo>
                    <a:cubicBezTo>
                      <a:pt x="56" y="476"/>
                      <a:pt x="56" y="474"/>
                      <a:pt x="57" y="474"/>
                    </a:cubicBezTo>
                    <a:cubicBezTo>
                      <a:pt x="58" y="474"/>
                      <a:pt x="58" y="476"/>
                      <a:pt x="58" y="477"/>
                    </a:cubicBezTo>
                    <a:cubicBezTo>
                      <a:pt x="57" y="482"/>
                      <a:pt x="54" y="485"/>
                      <a:pt x="53" y="489"/>
                    </a:cubicBezTo>
                    <a:cubicBezTo>
                      <a:pt x="59" y="495"/>
                      <a:pt x="64" y="487"/>
                      <a:pt x="68" y="495"/>
                    </a:cubicBezTo>
                    <a:cubicBezTo>
                      <a:pt x="66" y="499"/>
                      <a:pt x="66" y="501"/>
                      <a:pt x="62" y="503"/>
                    </a:cubicBezTo>
                    <a:cubicBezTo>
                      <a:pt x="53" y="517"/>
                      <a:pt x="69" y="522"/>
                      <a:pt x="81" y="525"/>
                    </a:cubicBezTo>
                    <a:cubicBezTo>
                      <a:pt x="76" y="527"/>
                      <a:pt x="71" y="529"/>
                      <a:pt x="66" y="531"/>
                    </a:cubicBezTo>
                    <a:cubicBezTo>
                      <a:pt x="64" y="536"/>
                      <a:pt x="59" y="533"/>
                      <a:pt x="54" y="532"/>
                    </a:cubicBezTo>
                    <a:cubicBezTo>
                      <a:pt x="53" y="525"/>
                      <a:pt x="54" y="523"/>
                      <a:pt x="48" y="521"/>
                    </a:cubicBezTo>
                    <a:cubicBezTo>
                      <a:pt x="39" y="512"/>
                      <a:pt x="51" y="515"/>
                      <a:pt x="28" y="516"/>
                    </a:cubicBezTo>
                    <a:cubicBezTo>
                      <a:pt x="18" y="521"/>
                      <a:pt x="37" y="526"/>
                      <a:pt x="42" y="527"/>
                    </a:cubicBezTo>
                    <a:cubicBezTo>
                      <a:pt x="44" y="529"/>
                      <a:pt x="49" y="534"/>
                      <a:pt x="45" y="538"/>
                    </a:cubicBezTo>
                    <a:cubicBezTo>
                      <a:pt x="44" y="539"/>
                      <a:pt x="39" y="540"/>
                      <a:pt x="39" y="540"/>
                    </a:cubicBezTo>
                    <a:cubicBezTo>
                      <a:pt x="38" y="542"/>
                      <a:pt x="36" y="544"/>
                      <a:pt x="36" y="546"/>
                    </a:cubicBezTo>
                    <a:cubicBezTo>
                      <a:pt x="37" y="549"/>
                      <a:pt x="53" y="552"/>
                      <a:pt x="56" y="554"/>
                    </a:cubicBezTo>
                    <a:cubicBezTo>
                      <a:pt x="66" y="551"/>
                      <a:pt x="66" y="550"/>
                      <a:pt x="68" y="540"/>
                    </a:cubicBezTo>
                    <a:cubicBezTo>
                      <a:pt x="71" y="549"/>
                      <a:pt x="69" y="550"/>
                      <a:pt x="80" y="551"/>
                    </a:cubicBezTo>
                    <a:cubicBezTo>
                      <a:pt x="85" y="553"/>
                      <a:pt x="94" y="552"/>
                      <a:pt x="98" y="552"/>
                    </a:cubicBezTo>
                    <a:cubicBezTo>
                      <a:pt x="101" y="561"/>
                      <a:pt x="100" y="556"/>
                      <a:pt x="101" y="566"/>
                    </a:cubicBezTo>
                    <a:cubicBezTo>
                      <a:pt x="100" y="573"/>
                      <a:pt x="100" y="574"/>
                      <a:pt x="95" y="578"/>
                    </a:cubicBezTo>
                    <a:cubicBezTo>
                      <a:pt x="97" y="583"/>
                      <a:pt x="100" y="582"/>
                      <a:pt x="104" y="584"/>
                    </a:cubicBezTo>
                    <a:cubicBezTo>
                      <a:pt x="105" y="600"/>
                      <a:pt x="102" y="600"/>
                      <a:pt x="116" y="598"/>
                    </a:cubicBezTo>
                    <a:cubicBezTo>
                      <a:pt x="120" y="600"/>
                      <a:pt x="125" y="602"/>
                      <a:pt x="129" y="605"/>
                    </a:cubicBezTo>
                    <a:cubicBezTo>
                      <a:pt x="128" y="612"/>
                      <a:pt x="129" y="609"/>
                      <a:pt x="122" y="614"/>
                    </a:cubicBezTo>
                    <a:cubicBezTo>
                      <a:pt x="120" y="615"/>
                      <a:pt x="116" y="616"/>
                      <a:pt x="116" y="616"/>
                    </a:cubicBezTo>
                    <a:cubicBezTo>
                      <a:pt x="114" y="621"/>
                      <a:pt x="115" y="627"/>
                      <a:pt x="120" y="629"/>
                    </a:cubicBezTo>
                    <a:cubicBezTo>
                      <a:pt x="123" y="626"/>
                      <a:pt x="125" y="623"/>
                      <a:pt x="129" y="622"/>
                    </a:cubicBezTo>
                    <a:cubicBezTo>
                      <a:pt x="131" y="612"/>
                      <a:pt x="153" y="616"/>
                      <a:pt x="162" y="614"/>
                    </a:cubicBezTo>
                    <a:cubicBezTo>
                      <a:pt x="165" y="612"/>
                      <a:pt x="171" y="610"/>
                      <a:pt x="171" y="610"/>
                    </a:cubicBezTo>
                    <a:cubicBezTo>
                      <a:pt x="170" y="616"/>
                      <a:pt x="166" y="617"/>
                      <a:pt x="164" y="624"/>
                    </a:cubicBezTo>
                    <a:cubicBezTo>
                      <a:pt x="164" y="627"/>
                      <a:pt x="133" y="639"/>
                      <a:pt x="134" y="641"/>
                    </a:cubicBezTo>
                    <a:cubicBezTo>
                      <a:pt x="136" y="644"/>
                      <a:pt x="171" y="629"/>
                      <a:pt x="174" y="627"/>
                    </a:cubicBezTo>
                    <a:cubicBezTo>
                      <a:pt x="179" y="623"/>
                      <a:pt x="186" y="622"/>
                      <a:pt x="191" y="618"/>
                    </a:cubicBezTo>
                    <a:cubicBezTo>
                      <a:pt x="198" y="621"/>
                      <a:pt x="195" y="627"/>
                      <a:pt x="203" y="630"/>
                    </a:cubicBezTo>
                    <a:cubicBezTo>
                      <a:pt x="208" y="629"/>
                      <a:pt x="214" y="628"/>
                      <a:pt x="219" y="627"/>
                    </a:cubicBezTo>
                    <a:cubicBezTo>
                      <a:pt x="220" y="623"/>
                      <a:pt x="219" y="619"/>
                      <a:pt x="224" y="621"/>
                    </a:cubicBezTo>
                    <a:cubicBezTo>
                      <a:pt x="227" y="624"/>
                      <a:pt x="229" y="625"/>
                      <a:pt x="227" y="630"/>
                    </a:cubicBezTo>
                    <a:cubicBezTo>
                      <a:pt x="228" y="635"/>
                      <a:pt x="232" y="639"/>
                      <a:pt x="236" y="642"/>
                    </a:cubicBezTo>
                    <a:cubicBezTo>
                      <a:pt x="238" y="648"/>
                      <a:pt x="246" y="646"/>
                      <a:pt x="251" y="645"/>
                    </a:cubicBezTo>
                    <a:cubicBezTo>
                      <a:pt x="261" y="646"/>
                      <a:pt x="272" y="647"/>
                      <a:pt x="282" y="644"/>
                    </a:cubicBezTo>
                    <a:cubicBezTo>
                      <a:pt x="288" y="640"/>
                      <a:pt x="297" y="639"/>
                      <a:pt x="304" y="636"/>
                    </a:cubicBezTo>
                    <a:cubicBezTo>
                      <a:pt x="307" y="635"/>
                      <a:pt x="314" y="633"/>
                      <a:pt x="314" y="633"/>
                    </a:cubicBezTo>
                    <a:cubicBezTo>
                      <a:pt x="321" y="623"/>
                      <a:pt x="318" y="629"/>
                      <a:pt x="320" y="612"/>
                    </a:cubicBezTo>
                    <a:cubicBezTo>
                      <a:pt x="318" y="604"/>
                      <a:pt x="316" y="600"/>
                      <a:pt x="314" y="593"/>
                    </a:cubicBezTo>
                    <a:cubicBezTo>
                      <a:pt x="315" y="585"/>
                      <a:pt x="312" y="575"/>
                      <a:pt x="321" y="581"/>
                    </a:cubicBezTo>
                    <a:cubicBezTo>
                      <a:pt x="321" y="582"/>
                      <a:pt x="321" y="584"/>
                      <a:pt x="322" y="584"/>
                    </a:cubicBezTo>
                    <a:cubicBezTo>
                      <a:pt x="325" y="584"/>
                      <a:pt x="325" y="580"/>
                      <a:pt x="327" y="578"/>
                    </a:cubicBezTo>
                    <a:cubicBezTo>
                      <a:pt x="331" y="575"/>
                      <a:pt x="332" y="576"/>
                      <a:pt x="338" y="575"/>
                    </a:cubicBezTo>
                    <a:cubicBezTo>
                      <a:pt x="345" y="573"/>
                      <a:pt x="364" y="576"/>
                      <a:pt x="368" y="576"/>
                    </a:cubicBezTo>
                    <a:cubicBezTo>
                      <a:pt x="381" y="582"/>
                      <a:pt x="395" y="583"/>
                      <a:pt x="410" y="584"/>
                    </a:cubicBezTo>
                    <a:cubicBezTo>
                      <a:pt x="418" y="597"/>
                      <a:pt x="430" y="600"/>
                      <a:pt x="441" y="608"/>
                    </a:cubicBezTo>
                    <a:cubicBezTo>
                      <a:pt x="456" y="604"/>
                      <a:pt x="470" y="596"/>
                      <a:pt x="485" y="591"/>
                    </a:cubicBezTo>
                    <a:cubicBezTo>
                      <a:pt x="488" y="588"/>
                      <a:pt x="490" y="586"/>
                      <a:pt x="494" y="585"/>
                    </a:cubicBezTo>
                    <a:cubicBezTo>
                      <a:pt x="497" y="581"/>
                      <a:pt x="507" y="575"/>
                      <a:pt x="512" y="573"/>
                    </a:cubicBezTo>
                    <a:cubicBezTo>
                      <a:pt x="517" y="566"/>
                      <a:pt x="522" y="559"/>
                      <a:pt x="527" y="551"/>
                    </a:cubicBezTo>
                    <a:cubicBezTo>
                      <a:pt x="529" y="543"/>
                      <a:pt x="528" y="533"/>
                      <a:pt x="537" y="530"/>
                    </a:cubicBezTo>
                    <a:cubicBezTo>
                      <a:pt x="538" y="527"/>
                      <a:pt x="542" y="521"/>
                      <a:pt x="542" y="521"/>
                    </a:cubicBezTo>
                    <a:cubicBezTo>
                      <a:pt x="544" y="512"/>
                      <a:pt x="545" y="513"/>
                      <a:pt x="554" y="510"/>
                    </a:cubicBezTo>
                    <a:cubicBezTo>
                      <a:pt x="565" y="511"/>
                      <a:pt x="573" y="513"/>
                      <a:pt x="584" y="514"/>
                    </a:cubicBezTo>
                    <a:cubicBezTo>
                      <a:pt x="590" y="514"/>
                      <a:pt x="598" y="516"/>
                      <a:pt x="602" y="512"/>
                    </a:cubicBezTo>
                    <a:cubicBezTo>
                      <a:pt x="604" y="510"/>
                      <a:pt x="606" y="506"/>
                      <a:pt x="606" y="506"/>
                    </a:cubicBezTo>
                    <a:cubicBezTo>
                      <a:pt x="604" y="498"/>
                      <a:pt x="612" y="495"/>
                      <a:pt x="608" y="489"/>
                    </a:cubicBezTo>
                    <a:cubicBezTo>
                      <a:pt x="614" y="483"/>
                      <a:pt x="613" y="479"/>
                      <a:pt x="621" y="476"/>
                    </a:cubicBezTo>
                    <a:cubicBezTo>
                      <a:pt x="628" y="477"/>
                      <a:pt x="636" y="477"/>
                      <a:pt x="641" y="482"/>
                    </a:cubicBezTo>
                    <a:cubicBezTo>
                      <a:pt x="644" y="491"/>
                      <a:pt x="636" y="503"/>
                      <a:pt x="630" y="509"/>
                    </a:cubicBezTo>
                    <a:cubicBezTo>
                      <a:pt x="629" y="513"/>
                      <a:pt x="626" y="517"/>
                      <a:pt x="624" y="521"/>
                    </a:cubicBezTo>
                    <a:cubicBezTo>
                      <a:pt x="626" y="525"/>
                      <a:pt x="628" y="527"/>
                      <a:pt x="632" y="528"/>
                    </a:cubicBezTo>
                    <a:cubicBezTo>
                      <a:pt x="636" y="532"/>
                      <a:pt x="638" y="535"/>
                      <a:pt x="642" y="539"/>
                    </a:cubicBezTo>
                    <a:cubicBezTo>
                      <a:pt x="644" y="550"/>
                      <a:pt x="643" y="551"/>
                      <a:pt x="653" y="549"/>
                    </a:cubicBezTo>
                    <a:cubicBezTo>
                      <a:pt x="654" y="546"/>
                      <a:pt x="660" y="544"/>
                      <a:pt x="660" y="544"/>
                    </a:cubicBezTo>
                    <a:cubicBezTo>
                      <a:pt x="664" y="537"/>
                      <a:pt x="659" y="519"/>
                      <a:pt x="659" y="519"/>
                    </a:cubicBezTo>
                    <a:cubicBezTo>
                      <a:pt x="663" y="518"/>
                      <a:pt x="663" y="515"/>
                      <a:pt x="668" y="514"/>
                    </a:cubicBezTo>
                    <a:cubicBezTo>
                      <a:pt x="671" y="509"/>
                      <a:pt x="671" y="504"/>
                      <a:pt x="666" y="500"/>
                    </a:cubicBezTo>
                    <a:cubicBezTo>
                      <a:pt x="665" y="496"/>
                      <a:pt x="661" y="494"/>
                      <a:pt x="659" y="489"/>
                    </a:cubicBezTo>
                    <a:cubicBezTo>
                      <a:pt x="660" y="467"/>
                      <a:pt x="662" y="469"/>
                      <a:pt x="681" y="464"/>
                    </a:cubicBezTo>
                    <a:cubicBezTo>
                      <a:pt x="688" y="475"/>
                      <a:pt x="676" y="474"/>
                      <a:pt x="698" y="471"/>
                    </a:cubicBezTo>
                    <a:cubicBezTo>
                      <a:pt x="703" y="469"/>
                      <a:pt x="711" y="464"/>
                      <a:pt x="711" y="464"/>
                    </a:cubicBezTo>
                    <a:cubicBezTo>
                      <a:pt x="713" y="454"/>
                      <a:pt x="740" y="428"/>
                      <a:pt x="750" y="425"/>
                    </a:cubicBezTo>
                    <a:cubicBezTo>
                      <a:pt x="768" y="426"/>
                      <a:pt x="778" y="427"/>
                      <a:pt x="794" y="425"/>
                    </a:cubicBezTo>
                    <a:cubicBezTo>
                      <a:pt x="798" y="424"/>
                      <a:pt x="803" y="423"/>
                      <a:pt x="807" y="422"/>
                    </a:cubicBezTo>
                    <a:cubicBezTo>
                      <a:pt x="810" y="419"/>
                      <a:pt x="813" y="417"/>
                      <a:pt x="816" y="414"/>
                    </a:cubicBezTo>
                    <a:cubicBezTo>
                      <a:pt x="818" y="412"/>
                      <a:pt x="822" y="410"/>
                      <a:pt x="822" y="410"/>
                    </a:cubicBezTo>
                    <a:cubicBezTo>
                      <a:pt x="825" y="406"/>
                      <a:pt x="829" y="402"/>
                      <a:pt x="833" y="401"/>
                    </a:cubicBezTo>
                    <a:cubicBezTo>
                      <a:pt x="841" y="393"/>
                      <a:pt x="847" y="383"/>
                      <a:pt x="855" y="375"/>
                    </a:cubicBezTo>
                    <a:cubicBezTo>
                      <a:pt x="860" y="361"/>
                      <a:pt x="873" y="352"/>
                      <a:pt x="886" y="348"/>
                    </a:cubicBezTo>
                    <a:cubicBezTo>
                      <a:pt x="891" y="346"/>
                      <a:pt x="902" y="344"/>
                      <a:pt x="902" y="344"/>
                    </a:cubicBezTo>
                    <a:cubicBezTo>
                      <a:pt x="914" y="332"/>
                      <a:pt x="937" y="334"/>
                      <a:pt x="953" y="333"/>
                    </a:cubicBezTo>
                    <a:cubicBezTo>
                      <a:pt x="957" y="322"/>
                      <a:pt x="954" y="327"/>
                      <a:pt x="957" y="309"/>
                    </a:cubicBezTo>
                    <a:cubicBezTo>
                      <a:pt x="958" y="304"/>
                      <a:pt x="979" y="300"/>
                      <a:pt x="983" y="297"/>
                    </a:cubicBezTo>
                    <a:cubicBezTo>
                      <a:pt x="993" y="268"/>
                      <a:pt x="999" y="280"/>
                      <a:pt x="1028" y="273"/>
                    </a:cubicBezTo>
                    <a:cubicBezTo>
                      <a:pt x="1035" y="266"/>
                      <a:pt x="1045" y="260"/>
                      <a:pt x="1055" y="257"/>
                    </a:cubicBezTo>
                    <a:cubicBezTo>
                      <a:pt x="1057" y="255"/>
                      <a:pt x="1058" y="251"/>
                      <a:pt x="1061" y="251"/>
                    </a:cubicBezTo>
                    <a:cubicBezTo>
                      <a:pt x="1063" y="251"/>
                      <a:pt x="1065" y="270"/>
                      <a:pt x="1066" y="273"/>
                    </a:cubicBezTo>
                    <a:cubicBezTo>
                      <a:pt x="1071" y="272"/>
                      <a:pt x="1080" y="268"/>
                      <a:pt x="1080" y="268"/>
                    </a:cubicBezTo>
                    <a:cubicBezTo>
                      <a:pt x="1083" y="262"/>
                      <a:pt x="1084" y="255"/>
                      <a:pt x="1086" y="249"/>
                    </a:cubicBezTo>
                    <a:cubicBezTo>
                      <a:pt x="1085" y="239"/>
                      <a:pt x="1078" y="225"/>
                      <a:pt x="1067" y="221"/>
                    </a:cubicBezTo>
                    <a:cubicBezTo>
                      <a:pt x="1062" y="213"/>
                      <a:pt x="1055" y="213"/>
                      <a:pt x="1046" y="212"/>
                    </a:cubicBezTo>
                    <a:cubicBezTo>
                      <a:pt x="1041" y="205"/>
                      <a:pt x="1043" y="208"/>
                      <a:pt x="1041" y="202"/>
                    </a:cubicBezTo>
                    <a:cubicBezTo>
                      <a:pt x="1040" y="182"/>
                      <a:pt x="1041" y="178"/>
                      <a:pt x="1022" y="176"/>
                    </a:cubicBezTo>
                    <a:cubicBezTo>
                      <a:pt x="1018" y="171"/>
                      <a:pt x="1019" y="164"/>
                      <a:pt x="1016" y="159"/>
                    </a:cubicBezTo>
                    <a:cubicBezTo>
                      <a:pt x="1011" y="149"/>
                      <a:pt x="999" y="142"/>
                      <a:pt x="992" y="135"/>
                    </a:cubicBezTo>
                    <a:cubicBezTo>
                      <a:pt x="988" y="131"/>
                      <a:pt x="989" y="127"/>
                      <a:pt x="983" y="125"/>
                    </a:cubicBezTo>
                    <a:cubicBezTo>
                      <a:pt x="976" y="118"/>
                      <a:pt x="979" y="115"/>
                      <a:pt x="986" y="110"/>
                    </a:cubicBezTo>
                    <a:cubicBezTo>
                      <a:pt x="987" y="106"/>
                      <a:pt x="999" y="98"/>
                      <a:pt x="984" y="83"/>
                    </a:cubicBezTo>
                    <a:cubicBezTo>
                      <a:pt x="984" y="77"/>
                      <a:pt x="1009" y="76"/>
                      <a:pt x="1005" y="74"/>
                    </a:cubicBezTo>
                    <a:cubicBezTo>
                      <a:pt x="1003" y="71"/>
                      <a:pt x="981" y="63"/>
                      <a:pt x="974" y="62"/>
                    </a:cubicBezTo>
                    <a:cubicBezTo>
                      <a:pt x="967" y="61"/>
                      <a:pt x="965" y="68"/>
                      <a:pt x="960" y="70"/>
                    </a:cubicBezTo>
                    <a:cubicBezTo>
                      <a:pt x="954" y="72"/>
                      <a:pt x="949" y="75"/>
                      <a:pt x="942" y="76"/>
                    </a:cubicBezTo>
                    <a:cubicBezTo>
                      <a:pt x="927" y="75"/>
                      <a:pt x="924" y="69"/>
                      <a:pt x="918" y="56"/>
                    </a:cubicBezTo>
                    <a:cubicBezTo>
                      <a:pt x="918" y="49"/>
                      <a:pt x="918" y="43"/>
                      <a:pt x="917" y="36"/>
                    </a:cubicBezTo>
                    <a:cubicBezTo>
                      <a:pt x="916" y="31"/>
                      <a:pt x="902" y="32"/>
                      <a:pt x="902" y="32"/>
                    </a:cubicBezTo>
                    <a:cubicBezTo>
                      <a:pt x="896" y="26"/>
                      <a:pt x="889" y="24"/>
                      <a:pt x="881" y="22"/>
                    </a:cubicBezTo>
                    <a:cubicBezTo>
                      <a:pt x="877" y="17"/>
                      <a:pt x="876" y="17"/>
                      <a:pt x="870" y="15"/>
                    </a:cubicBezTo>
                    <a:cubicBezTo>
                      <a:pt x="865" y="10"/>
                      <a:pt x="860" y="12"/>
                      <a:pt x="854" y="10"/>
                    </a:cubicBezTo>
                    <a:cubicBezTo>
                      <a:pt x="838" y="0"/>
                      <a:pt x="830" y="13"/>
                      <a:pt x="816" y="16"/>
                    </a:cubicBezTo>
                    <a:cubicBezTo>
                      <a:pt x="813" y="20"/>
                      <a:pt x="809" y="22"/>
                      <a:pt x="804" y="24"/>
                    </a:cubicBezTo>
                    <a:cubicBezTo>
                      <a:pt x="798" y="33"/>
                      <a:pt x="792" y="37"/>
                      <a:pt x="784" y="42"/>
                    </a:cubicBezTo>
                    <a:cubicBezTo>
                      <a:pt x="781" y="44"/>
                      <a:pt x="774" y="47"/>
                      <a:pt x="774" y="47"/>
                    </a:cubicBezTo>
                    <a:cubicBezTo>
                      <a:pt x="767" y="54"/>
                      <a:pt x="765" y="61"/>
                      <a:pt x="760" y="69"/>
                    </a:cubicBezTo>
                    <a:cubicBezTo>
                      <a:pt x="757" y="74"/>
                      <a:pt x="759" y="71"/>
                      <a:pt x="752" y="76"/>
                    </a:cubicBezTo>
                    <a:cubicBezTo>
                      <a:pt x="751" y="77"/>
                      <a:pt x="749" y="78"/>
                      <a:pt x="749" y="78"/>
                    </a:cubicBezTo>
                    <a:cubicBezTo>
                      <a:pt x="744" y="94"/>
                      <a:pt x="740" y="93"/>
                      <a:pt x="731" y="108"/>
                    </a:cubicBezTo>
                    <a:cubicBezTo>
                      <a:pt x="721" y="116"/>
                      <a:pt x="701" y="108"/>
                      <a:pt x="688" y="112"/>
                    </a:cubicBezTo>
                    <a:cubicBezTo>
                      <a:pt x="675" y="116"/>
                      <a:pt x="661" y="128"/>
                      <a:pt x="653" y="132"/>
                    </a:cubicBezTo>
                    <a:cubicBezTo>
                      <a:pt x="649" y="134"/>
                      <a:pt x="641" y="137"/>
                      <a:pt x="641" y="137"/>
                    </a:cubicBezTo>
                    <a:cubicBezTo>
                      <a:pt x="634" y="144"/>
                      <a:pt x="632" y="152"/>
                      <a:pt x="623" y="155"/>
                    </a:cubicBezTo>
                    <a:cubicBezTo>
                      <a:pt x="613" y="154"/>
                      <a:pt x="603" y="153"/>
                      <a:pt x="593" y="152"/>
                    </a:cubicBezTo>
                    <a:cubicBezTo>
                      <a:pt x="585" y="153"/>
                      <a:pt x="587" y="156"/>
                      <a:pt x="581" y="160"/>
                    </a:cubicBezTo>
                    <a:cubicBezTo>
                      <a:pt x="568" y="158"/>
                      <a:pt x="556" y="158"/>
                      <a:pt x="543" y="155"/>
                    </a:cubicBezTo>
                    <a:cubicBezTo>
                      <a:pt x="537" y="156"/>
                      <a:pt x="538" y="158"/>
                      <a:pt x="533" y="160"/>
                    </a:cubicBezTo>
                    <a:cubicBezTo>
                      <a:pt x="527" y="167"/>
                      <a:pt x="526" y="165"/>
                      <a:pt x="515" y="164"/>
                    </a:cubicBezTo>
                    <a:cubicBezTo>
                      <a:pt x="508" y="159"/>
                      <a:pt x="507" y="150"/>
                      <a:pt x="498" y="148"/>
                    </a:cubicBezTo>
                    <a:cubicBezTo>
                      <a:pt x="490" y="137"/>
                      <a:pt x="483" y="146"/>
                      <a:pt x="474" y="149"/>
                    </a:cubicBezTo>
                    <a:cubicBezTo>
                      <a:pt x="473" y="153"/>
                      <a:pt x="472" y="155"/>
                      <a:pt x="468" y="156"/>
                    </a:cubicBezTo>
                    <a:cubicBezTo>
                      <a:pt x="463" y="164"/>
                      <a:pt x="452" y="151"/>
                      <a:pt x="446" y="147"/>
                    </a:cubicBezTo>
                    <a:cubicBezTo>
                      <a:pt x="444" y="144"/>
                      <a:pt x="438" y="140"/>
                      <a:pt x="438" y="140"/>
                    </a:cubicBezTo>
                    <a:cubicBezTo>
                      <a:pt x="433" y="133"/>
                      <a:pt x="426" y="140"/>
                      <a:pt x="420" y="142"/>
                    </a:cubicBezTo>
                    <a:cubicBezTo>
                      <a:pt x="409" y="157"/>
                      <a:pt x="413" y="155"/>
                      <a:pt x="389" y="156"/>
                    </a:cubicBezTo>
                    <a:cubicBezTo>
                      <a:pt x="385" y="160"/>
                      <a:pt x="378" y="163"/>
                      <a:pt x="372" y="165"/>
                    </a:cubicBezTo>
                    <a:cubicBezTo>
                      <a:pt x="365" y="169"/>
                      <a:pt x="356" y="172"/>
                      <a:pt x="348" y="174"/>
                    </a:cubicBezTo>
                    <a:cubicBezTo>
                      <a:pt x="346" y="176"/>
                      <a:pt x="339" y="179"/>
                      <a:pt x="339" y="179"/>
                    </a:cubicBezTo>
                    <a:cubicBezTo>
                      <a:pt x="336" y="182"/>
                      <a:pt x="327" y="186"/>
                      <a:pt x="327" y="186"/>
                    </a:cubicBezTo>
                    <a:cubicBezTo>
                      <a:pt x="323" y="190"/>
                      <a:pt x="314" y="199"/>
                      <a:pt x="311" y="201"/>
                    </a:cubicBezTo>
                    <a:cubicBezTo>
                      <a:pt x="299" y="209"/>
                      <a:pt x="275" y="222"/>
                      <a:pt x="275" y="222"/>
                    </a:cubicBezTo>
                    <a:cubicBezTo>
                      <a:pt x="272" y="231"/>
                      <a:pt x="275" y="245"/>
                      <a:pt x="264" y="249"/>
                    </a:cubicBezTo>
                    <a:cubicBezTo>
                      <a:pt x="260" y="256"/>
                      <a:pt x="259" y="262"/>
                      <a:pt x="252" y="267"/>
                    </a:cubicBezTo>
                    <a:cubicBezTo>
                      <a:pt x="252" y="268"/>
                      <a:pt x="249" y="279"/>
                      <a:pt x="245" y="278"/>
                    </a:cubicBezTo>
                    <a:cubicBezTo>
                      <a:pt x="244" y="278"/>
                      <a:pt x="245" y="276"/>
                      <a:pt x="245" y="275"/>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16508" name="Freeform 9"/>
              <p:cNvSpPr>
                <a:spLocks noChangeAspect="1"/>
              </p:cNvSpPr>
              <p:nvPr/>
            </p:nvSpPr>
            <p:spPr bwMode="auto">
              <a:xfrm>
                <a:off x="6214" y="8466"/>
                <a:ext cx="64" cy="68"/>
              </a:xfrm>
              <a:custGeom>
                <a:avLst/>
                <a:gdLst>
                  <a:gd name="T0" fmla="*/ 2147483647 w 16"/>
                  <a:gd name="T1" fmla="*/ 2147483647 h 17"/>
                  <a:gd name="T2" fmla="*/ 2147483647 w 16"/>
                  <a:gd name="T3" fmla="*/ 2147483647 h 17"/>
                  <a:gd name="T4" fmla="*/ 2147483647 w 16"/>
                  <a:gd name="T5" fmla="*/ 2147483647 h 17"/>
                  <a:gd name="T6" fmla="*/ 2147483647 w 16"/>
                  <a:gd name="T7" fmla="*/ 2147483647 h 17"/>
                  <a:gd name="T8" fmla="*/ 2147483647 w 16"/>
                  <a:gd name="T9" fmla="*/ 2147483647 h 17"/>
                  <a:gd name="T10" fmla="*/ 0 60000 65536"/>
                  <a:gd name="T11" fmla="*/ 0 60000 65536"/>
                  <a:gd name="T12" fmla="*/ 0 60000 65536"/>
                  <a:gd name="T13" fmla="*/ 0 60000 65536"/>
                  <a:gd name="T14" fmla="*/ 0 60000 65536"/>
                  <a:gd name="T15" fmla="*/ 0 w 16"/>
                  <a:gd name="T16" fmla="*/ 0 h 17"/>
                  <a:gd name="T17" fmla="*/ 16 w 16"/>
                  <a:gd name="T18" fmla="*/ 17 h 17"/>
                </a:gdLst>
                <a:ahLst/>
                <a:cxnLst>
                  <a:cxn ang="T10">
                    <a:pos x="T0" y="T1"/>
                  </a:cxn>
                  <a:cxn ang="T11">
                    <a:pos x="T2" y="T3"/>
                  </a:cxn>
                  <a:cxn ang="T12">
                    <a:pos x="T4" y="T5"/>
                  </a:cxn>
                  <a:cxn ang="T13">
                    <a:pos x="T6" y="T7"/>
                  </a:cxn>
                  <a:cxn ang="T14">
                    <a:pos x="T8" y="T9"/>
                  </a:cxn>
                </a:cxnLst>
                <a:rect l="T15" t="T16" r="T17" b="T18"/>
                <a:pathLst>
                  <a:path w="16" h="17">
                    <a:moveTo>
                      <a:pt x="13" y="3"/>
                    </a:moveTo>
                    <a:cubicBezTo>
                      <a:pt x="10" y="5"/>
                      <a:pt x="7" y="7"/>
                      <a:pt x="3" y="8"/>
                    </a:cubicBezTo>
                    <a:cubicBezTo>
                      <a:pt x="1" y="15"/>
                      <a:pt x="0" y="12"/>
                      <a:pt x="2" y="17"/>
                    </a:cubicBezTo>
                    <a:cubicBezTo>
                      <a:pt x="6" y="16"/>
                      <a:pt x="8" y="14"/>
                      <a:pt x="12" y="13"/>
                    </a:cubicBezTo>
                    <a:cubicBezTo>
                      <a:pt x="13" y="11"/>
                      <a:pt x="16" y="0"/>
                      <a:pt x="13" y="3"/>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05" name="Freeform 10"/>
              <p:cNvSpPr>
                <a:spLocks noChangeAspect="1"/>
              </p:cNvSpPr>
              <p:nvPr/>
            </p:nvSpPr>
            <p:spPr bwMode="auto">
              <a:xfrm>
                <a:off x="6257" y="7863"/>
                <a:ext cx="642" cy="624"/>
              </a:xfrm>
              <a:custGeom>
                <a:avLst/>
                <a:gdLst>
                  <a:gd name="T0" fmla="*/ 340 w 640"/>
                  <a:gd name="T1" fmla="*/ 20 h 623"/>
                  <a:gd name="T2" fmla="*/ 384 w 640"/>
                  <a:gd name="T3" fmla="*/ 92 h 623"/>
                  <a:gd name="T4" fmla="*/ 468 w 640"/>
                  <a:gd name="T5" fmla="*/ 140 h 623"/>
                  <a:gd name="T6" fmla="*/ 604 w 640"/>
                  <a:gd name="T7" fmla="*/ 156 h 623"/>
                  <a:gd name="T8" fmla="*/ 588 w 640"/>
                  <a:gd name="T9" fmla="*/ 248 h 623"/>
                  <a:gd name="T10" fmla="*/ 516 w 640"/>
                  <a:gd name="T11" fmla="*/ 252 h 623"/>
                  <a:gd name="T12" fmla="*/ 472 w 640"/>
                  <a:gd name="T13" fmla="*/ 264 h 623"/>
                  <a:gd name="T14" fmla="*/ 388 w 640"/>
                  <a:gd name="T15" fmla="*/ 284 h 623"/>
                  <a:gd name="T16" fmla="*/ 324 w 640"/>
                  <a:gd name="T17" fmla="*/ 312 h 623"/>
                  <a:gd name="T18" fmla="*/ 280 w 640"/>
                  <a:gd name="T19" fmla="*/ 395 h 623"/>
                  <a:gd name="T20" fmla="*/ 208 w 640"/>
                  <a:gd name="T21" fmla="*/ 451 h 623"/>
                  <a:gd name="T22" fmla="*/ 160 w 640"/>
                  <a:gd name="T23" fmla="*/ 519 h 623"/>
                  <a:gd name="T24" fmla="*/ 84 w 640"/>
                  <a:gd name="T25" fmla="*/ 591 h 623"/>
                  <a:gd name="T26" fmla="*/ 56 w 640"/>
                  <a:gd name="T27" fmla="*/ 599 h 623"/>
                  <a:gd name="T28" fmla="*/ 100 w 640"/>
                  <a:gd name="T29" fmla="*/ 519 h 623"/>
                  <a:gd name="T30" fmla="*/ 124 w 640"/>
                  <a:gd name="T31" fmla="*/ 487 h 623"/>
                  <a:gd name="T32" fmla="*/ 72 w 640"/>
                  <a:gd name="T33" fmla="*/ 491 h 623"/>
                  <a:gd name="T34" fmla="*/ 0 w 640"/>
                  <a:gd name="T35" fmla="*/ 475 h 623"/>
                  <a:gd name="T36" fmla="*/ 28 w 640"/>
                  <a:gd name="T37" fmla="*/ 439 h 623"/>
                  <a:gd name="T38" fmla="*/ 48 w 640"/>
                  <a:gd name="T39" fmla="*/ 384 h 623"/>
                  <a:gd name="T40" fmla="*/ 38 w 640"/>
                  <a:gd name="T41" fmla="*/ 342 h 623"/>
                  <a:gd name="T42" fmla="*/ 81 w 640"/>
                  <a:gd name="T43" fmla="*/ 254 h 623"/>
                  <a:gd name="T44" fmla="*/ 42 w 640"/>
                  <a:gd name="T45" fmla="*/ 209 h 623"/>
                  <a:gd name="T46" fmla="*/ 4 w 640"/>
                  <a:gd name="T47" fmla="*/ 176 h 623"/>
                  <a:gd name="T48" fmla="*/ 28 w 640"/>
                  <a:gd name="T49" fmla="*/ 144 h 623"/>
                  <a:gd name="T50" fmla="*/ 48 w 640"/>
                  <a:gd name="T51" fmla="*/ 88 h 623"/>
                  <a:gd name="T52" fmla="*/ 72 w 640"/>
                  <a:gd name="T53" fmla="*/ 80 h 623"/>
                  <a:gd name="T54" fmla="*/ 156 w 640"/>
                  <a:gd name="T55" fmla="*/ 24 h 623"/>
                  <a:gd name="T56" fmla="*/ 216 w 640"/>
                  <a:gd name="T57" fmla="*/ 40 h 623"/>
                  <a:gd name="T58" fmla="*/ 296 w 640"/>
                  <a:gd name="T59" fmla="*/ 36 h 623"/>
                  <a:gd name="T60" fmla="*/ 340 w 640"/>
                  <a:gd name="T61" fmla="*/ 20 h 62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40"/>
                  <a:gd name="T94" fmla="*/ 0 h 623"/>
                  <a:gd name="T95" fmla="*/ 640 w 640"/>
                  <a:gd name="T96" fmla="*/ 623 h 62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40" h="623">
                    <a:moveTo>
                      <a:pt x="340" y="20"/>
                    </a:moveTo>
                    <a:cubicBezTo>
                      <a:pt x="352" y="56"/>
                      <a:pt x="352" y="72"/>
                      <a:pt x="384" y="92"/>
                    </a:cubicBezTo>
                    <a:cubicBezTo>
                      <a:pt x="400" y="136"/>
                      <a:pt x="424" y="136"/>
                      <a:pt x="468" y="140"/>
                    </a:cubicBezTo>
                    <a:cubicBezTo>
                      <a:pt x="512" y="148"/>
                      <a:pt x="604" y="156"/>
                      <a:pt x="604" y="156"/>
                    </a:cubicBezTo>
                    <a:cubicBezTo>
                      <a:pt x="640" y="168"/>
                      <a:pt x="616" y="244"/>
                      <a:pt x="588" y="248"/>
                    </a:cubicBezTo>
                    <a:cubicBezTo>
                      <a:pt x="564" y="252"/>
                      <a:pt x="540" y="252"/>
                      <a:pt x="516" y="252"/>
                    </a:cubicBezTo>
                    <a:cubicBezTo>
                      <a:pt x="500" y="256"/>
                      <a:pt x="472" y="264"/>
                      <a:pt x="472" y="264"/>
                    </a:cubicBezTo>
                    <a:cubicBezTo>
                      <a:pt x="444" y="284"/>
                      <a:pt x="424" y="280"/>
                      <a:pt x="388" y="284"/>
                    </a:cubicBezTo>
                    <a:cubicBezTo>
                      <a:pt x="368" y="292"/>
                      <a:pt x="344" y="300"/>
                      <a:pt x="324" y="312"/>
                    </a:cubicBezTo>
                    <a:cubicBezTo>
                      <a:pt x="316" y="339"/>
                      <a:pt x="312" y="383"/>
                      <a:pt x="280" y="395"/>
                    </a:cubicBezTo>
                    <a:cubicBezTo>
                      <a:pt x="264" y="415"/>
                      <a:pt x="232" y="443"/>
                      <a:pt x="208" y="451"/>
                    </a:cubicBezTo>
                    <a:cubicBezTo>
                      <a:pt x="196" y="471"/>
                      <a:pt x="180" y="507"/>
                      <a:pt x="160" y="519"/>
                    </a:cubicBezTo>
                    <a:cubicBezTo>
                      <a:pt x="152" y="535"/>
                      <a:pt x="104" y="583"/>
                      <a:pt x="84" y="591"/>
                    </a:cubicBezTo>
                    <a:cubicBezTo>
                      <a:pt x="80" y="615"/>
                      <a:pt x="68" y="623"/>
                      <a:pt x="56" y="599"/>
                    </a:cubicBezTo>
                    <a:cubicBezTo>
                      <a:pt x="64" y="579"/>
                      <a:pt x="80" y="531"/>
                      <a:pt x="100" y="519"/>
                    </a:cubicBezTo>
                    <a:cubicBezTo>
                      <a:pt x="108" y="499"/>
                      <a:pt x="120" y="503"/>
                      <a:pt x="124" y="487"/>
                    </a:cubicBezTo>
                    <a:cubicBezTo>
                      <a:pt x="116" y="447"/>
                      <a:pt x="96" y="483"/>
                      <a:pt x="72" y="491"/>
                    </a:cubicBezTo>
                    <a:cubicBezTo>
                      <a:pt x="40" y="487"/>
                      <a:pt x="28" y="479"/>
                      <a:pt x="0" y="475"/>
                    </a:cubicBezTo>
                    <a:cubicBezTo>
                      <a:pt x="12" y="463"/>
                      <a:pt x="16" y="451"/>
                      <a:pt x="28" y="439"/>
                    </a:cubicBezTo>
                    <a:cubicBezTo>
                      <a:pt x="32" y="423"/>
                      <a:pt x="44" y="400"/>
                      <a:pt x="48" y="384"/>
                    </a:cubicBezTo>
                    <a:cubicBezTo>
                      <a:pt x="44" y="364"/>
                      <a:pt x="46" y="362"/>
                      <a:pt x="38" y="342"/>
                    </a:cubicBezTo>
                    <a:cubicBezTo>
                      <a:pt x="42" y="303"/>
                      <a:pt x="59" y="275"/>
                      <a:pt x="81" y="254"/>
                    </a:cubicBezTo>
                    <a:cubicBezTo>
                      <a:pt x="83" y="232"/>
                      <a:pt x="55" y="222"/>
                      <a:pt x="42" y="209"/>
                    </a:cubicBezTo>
                    <a:cubicBezTo>
                      <a:pt x="38" y="194"/>
                      <a:pt x="42" y="183"/>
                      <a:pt x="4" y="176"/>
                    </a:cubicBezTo>
                    <a:cubicBezTo>
                      <a:pt x="8" y="160"/>
                      <a:pt x="16" y="152"/>
                      <a:pt x="28" y="144"/>
                    </a:cubicBezTo>
                    <a:cubicBezTo>
                      <a:pt x="36" y="128"/>
                      <a:pt x="40" y="100"/>
                      <a:pt x="48" y="88"/>
                    </a:cubicBezTo>
                    <a:cubicBezTo>
                      <a:pt x="52" y="80"/>
                      <a:pt x="64" y="84"/>
                      <a:pt x="72" y="80"/>
                    </a:cubicBezTo>
                    <a:cubicBezTo>
                      <a:pt x="100" y="60"/>
                      <a:pt x="128" y="44"/>
                      <a:pt x="156" y="24"/>
                    </a:cubicBezTo>
                    <a:cubicBezTo>
                      <a:pt x="176" y="28"/>
                      <a:pt x="216" y="40"/>
                      <a:pt x="216" y="40"/>
                    </a:cubicBezTo>
                    <a:cubicBezTo>
                      <a:pt x="236" y="56"/>
                      <a:pt x="272" y="36"/>
                      <a:pt x="296" y="36"/>
                    </a:cubicBezTo>
                    <a:cubicBezTo>
                      <a:pt x="300" y="32"/>
                      <a:pt x="340" y="0"/>
                      <a:pt x="340" y="20"/>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grpSp>
        <p:grpSp>
          <p:nvGrpSpPr>
            <p:cNvPr id="16412" name="Group 13"/>
            <p:cNvGrpSpPr>
              <a:grpSpLocks noChangeAspect="1"/>
            </p:cNvGrpSpPr>
            <p:nvPr>
              <p:custDataLst>
                <p:tags r:id="rId3"/>
              </p:custDataLst>
            </p:nvPr>
          </p:nvGrpSpPr>
          <p:grpSpPr bwMode="auto">
            <a:xfrm>
              <a:off x="2982" y="1756"/>
              <a:ext cx="275" cy="212"/>
              <a:chOff x="3131" y="2031"/>
              <a:chExt cx="227" cy="163"/>
            </a:xfrm>
          </p:grpSpPr>
          <p:sp>
            <p:nvSpPr>
              <p:cNvPr id="16504" name="Freeform 14"/>
              <p:cNvSpPr>
                <a:spLocks noChangeAspect="1"/>
              </p:cNvSpPr>
              <p:nvPr/>
            </p:nvSpPr>
            <p:spPr bwMode="auto">
              <a:xfrm>
                <a:off x="3131" y="2103"/>
                <a:ext cx="40" cy="31"/>
              </a:xfrm>
              <a:custGeom>
                <a:avLst/>
                <a:gdLst>
                  <a:gd name="T0" fmla="*/ 18 w 40"/>
                  <a:gd name="T1" fmla="*/ 1 h 31"/>
                  <a:gd name="T2" fmla="*/ 26 w 40"/>
                  <a:gd name="T3" fmla="*/ 4 h 31"/>
                  <a:gd name="T4" fmla="*/ 36 w 40"/>
                  <a:gd name="T5" fmla="*/ 13 h 31"/>
                  <a:gd name="T6" fmla="*/ 26 w 40"/>
                  <a:gd name="T7" fmla="*/ 25 h 31"/>
                  <a:gd name="T8" fmla="*/ 16 w 40"/>
                  <a:gd name="T9" fmla="*/ 30 h 31"/>
                  <a:gd name="T10" fmla="*/ 12 w 40"/>
                  <a:gd name="T11" fmla="*/ 19 h 31"/>
                  <a:gd name="T12" fmla="*/ 0 w 40"/>
                  <a:gd name="T13" fmla="*/ 23 h 31"/>
                  <a:gd name="T14" fmla="*/ 15 w 40"/>
                  <a:gd name="T15" fmla="*/ 12 h 31"/>
                  <a:gd name="T16" fmla="*/ 18 w 40"/>
                  <a:gd name="T17" fmla="*/ 1 h 31"/>
                  <a:gd name="T18" fmla="*/ 22 w 40"/>
                  <a:gd name="T19" fmla="*/ 3 h 31"/>
                  <a:gd name="T20" fmla="*/ 18 w 40"/>
                  <a:gd name="T21" fmla="*/ 1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31"/>
                  <a:gd name="T35" fmla="*/ 40 w 40"/>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31">
                    <a:moveTo>
                      <a:pt x="18" y="1"/>
                    </a:moveTo>
                    <a:cubicBezTo>
                      <a:pt x="21" y="2"/>
                      <a:pt x="24" y="2"/>
                      <a:pt x="26" y="4"/>
                    </a:cubicBezTo>
                    <a:cubicBezTo>
                      <a:pt x="32" y="9"/>
                      <a:pt x="29" y="11"/>
                      <a:pt x="36" y="13"/>
                    </a:cubicBezTo>
                    <a:cubicBezTo>
                      <a:pt x="40" y="22"/>
                      <a:pt x="32" y="21"/>
                      <a:pt x="26" y="25"/>
                    </a:cubicBezTo>
                    <a:cubicBezTo>
                      <a:pt x="22" y="31"/>
                      <a:pt x="25" y="31"/>
                      <a:pt x="16" y="30"/>
                    </a:cubicBezTo>
                    <a:cubicBezTo>
                      <a:pt x="15" y="26"/>
                      <a:pt x="14" y="23"/>
                      <a:pt x="12" y="19"/>
                    </a:cubicBezTo>
                    <a:cubicBezTo>
                      <a:pt x="5" y="21"/>
                      <a:pt x="6" y="24"/>
                      <a:pt x="0" y="23"/>
                    </a:cubicBezTo>
                    <a:cubicBezTo>
                      <a:pt x="4" y="16"/>
                      <a:pt x="7" y="15"/>
                      <a:pt x="15" y="12"/>
                    </a:cubicBezTo>
                    <a:cubicBezTo>
                      <a:pt x="17" y="9"/>
                      <a:pt x="16" y="4"/>
                      <a:pt x="18" y="1"/>
                    </a:cubicBezTo>
                    <a:cubicBezTo>
                      <a:pt x="19" y="0"/>
                      <a:pt x="22" y="3"/>
                      <a:pt x="22" y="3"/>
                    </a:cubicBezTo>
                    <a:cubicBezTo>
                      <a:pt x="22" y="3"/>
                      <a:pt x="19" y="2"/>
                      <a:pt x="18" y="1"/>
                    </a:cubicBezTo>
                    <a:close/>
                  </a:path>
                </a:pathLst>
              </a:custGeom>
              <a:solidFill>
                <a:srgbClr val="92D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505" name="Freeform 15"/>
              <p:cNvSpPr>
                <a:spLocks noChangeAspect="1"/>
              </p:cNvSpPr>
              <p:nvPr/>
            </p:nvSpPr>
            <p:spPr bwMode="auto">
              <a:xfrm>
                <a:off x="3131" y="2136"/>
                <a:ext cx="52" cy="58"/>
              </a:xfrm>
              <a:custGeom>
                <a:avLst/>
                <a:gdLst>
                  <a:gd name="T0" fmla="*/ 35 w 52"/>
                  <a:gd name="T1" fmla="*/ 3 h 58"/>
                  <a:gd name="T2" fmla="*/ 51 w 52"/>
                  <a:gd name="T3" fmla="*/ 10 h 58"/>
                  <a:gd name="T4" fmla="*/ 44 w 52"/>
                  <a:gd name="T5" fmla="*/ 15 h 58"/>
                  <a:gd name="T6" fmla="*/ 33 w 52"/>
                  <a:gd name="T7" fmla="*/ 33 h 58"/>
                  <a:gd name="T8" fmla="*/ 18 w 52"/>
                  <a:gd name="T9" fmla="*/ 34 h 58"/>
                  <a:gd name="T10" fmla="*/ 11 w 52"/>
                  <a:gd name="T11" fmla="*/ 58 h 58"/>
                  <a:gd name="T12" fmla="*/ 14 w 52"/>
                  <a:gd name="T13" fmla="*/ 44 h 58"/>
                  <a:gd name="T14" fmla="*/ 0 w 52"/>
                  <a:gd name="T15" fmla="*/ 33 h 58"/>
                  <a:gd name="T16" fmla="*/ 15 w 52"/>
                  <a:gd name="T17" fmla="*/ 13 h 58"/>
                  <a:gd name="T18" fmla="*/ 35 w 52"/>
                  <a:gd name="T19" fmla="*/ 3 h 5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58"/>
                  <a:gd name="T32" fmla="*/ 52 w 52"/>
                  <a:gd name="T33" fmla="*/ 58 h 5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58">
                    <a:moveTo>
                      <a:pt x="35" y="3"/>
                    </a:moveTo>
                    <a:cubicBezTo>
                      <a:pt x="41" y="4"/>
                      <a:pt x="45" y="8"/>
                      <a:pt x="51" y="10"/>
                    </a:cubicBezTo>
                    <a:cubicBezTo>
                      <a:pt x="49" y="19"/>
                      <a:pt x="52" y="10"/>
                      <a:pt x="44" y="15"/>
                    </a:cubicBezTo>
                    <a:cubicBezTo>
                      <a:pt x="38" y="19"/>
                      <a:pt x="41" y="30"/>
                      <a:pt x="33" y="33"/>
                    </a:cubicBezTo>
                    <a:cubicBezTo>
                      <a:pt x="29" y="30"/>
                      <a:pt x="18" y="34"/>
                      <a:pt x="18" y="34"/>
                    </a:cubicBezTo>
                    <a:cubicBezTo>
                      <a:pt x="15" y="42"/>
                      <a:pt x="18" y="53"/>
                      <a:pt x="11" y="58"/>
                    </a:cubicBezTo>
                    <a:cubicBezTo>
                      <a:pt x="3" y="55"/>
                      <a:pt x="10" y="47"/>
                      <a:pt x="14" y="44"/>
                    </a:cubicBezTo>
                    <a:cubicBezTo>
                      <a:pt x="11" y="32"/>
                      <a:pt x="6" y="42"/>
                      <a:pt x="0" y="33"/>
                    </a:cubicBezTo>
                    <a:cubicBezTo>
                      <a:pt x="2" y="24"/>
                      <a:pt x="5" y="16"/>
                      <a:pt x="15" y="13"/>
                    </a:cubicBezTo>
                    <a:cubicBezTo>
                      <a:pt x="18" y="0"/>
                      <a:pt x="17" y="3"/>
                      <a:pt x="35" y="3"/>
                    </a:cubicBezTo>
                    <a:close/>
                  </a:path>
                </a:pathLst>
              </a:custGeom>
              <a:solidFill>
                <a:srgbClr val="92D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506" name="Freeform 16"/>
              <p:cNvSpPr>
                <a:spLocks noChangeAspect="1"/>
              </p:cNvSpPr>
              <p:nvPr/>
            </p:nvSpPr>
            <p:spPr bwMode="auto">
              <a:xfrm>
                <a:off x="3177" y="2031"/>
                <a:ext cx="181" cy="157"/>
              </a:xfrm>
              <a:custGeom>
                <a:avLst/>
                <a:gdLst>
                  <a:gd name="T0" fmla="*/ 176 w 181"/>
                  <a:gd name="T1" fmla="*/ 145 h 157"/>
                  <a:gd name="T2" fmla="*/ 181 w 181"/>
                  <a:gd name="T3" fmla="*/ 121 h 157"/>
                  <a:gd name="T4" fmla="*/ 169 w 181"/>
                  <a:gd name="T5" fmla="*/ 101 h 157"/>
                  <a:gd name="T6" fmla="*/ 157 w 181"/>
                  <a:gd name="T7" fmla="*/ 82 h 157"/>
                  <a:gd name="T8" fmla="*/ 139 w 181"/>
                  <a:gd name="T9" fmla="*/ 58 h 157"/>
                  <a:gd name="T10" fmla="*/ 155 w 181"/>
                  <a:gd name="T11" fmla="*/ 45 h 157"/>
                  <a:gd name="T12" fmla="*/ 166 w 181"/>
                  <a:gd name="T13" fmla="*/ 41 h 157"/>
                  <a:gd name="T14" fmla="*/ 173 w 181"/>
                  <a:gd name="T15" fmla="*/ 21 h 157"/>
                  <a:gd name="T16" fmla="*/ 169 w 181"/>
                  <a:gd name="T17" fmla="*/ 5 h 157"/>
                  <a:gd name="T18" fmla="*/ 168 w 181"/>
                  <a:gd name="T19" fmla="*/ 1 h 157"/>
                  <a:gd name="T20" fmla="*/ 157 w 181"/>
                  <a:gd name="T21" fmla="*/ 7 h 157"/>
                  <a:gd name="T22" fmla="*/ 139 w 181"/>
                  <a:gd name="T23" fmla="*/ 12 h 157"/>
                  <a:gd name="T24" fmla="*/ 74 w 181"/>
                  <a:gd name="T25" fmla="*/ 18 h 157"/>
                  <a:gd name="T26" fmla="*/ 50 w 181"/>
                  <a:gd name="T27" fmla="*/ 33 h 157"/>
                  <a:gd name="T28" fmla="*/ 20 w 181"/>
                  <a:gd name="T29" fmla="*/ 49 h 157"/>
                  <a:gd name="T30" fmla="*/ 11 w 181"/>
                  <a:gd name="T31" fmla="*/ 55 h 157"/>
                  <a:gd name="T32" fmla="*/ 2 w 181"/>
                  <a:gd name="T33" fmla="*/ 65 h 157"/>
                  <a:gd name="T34" fmla="*/ 10 w 181"/>
                  <a:gd name="T35" fmla="*/ 89 h 157"/>
                  <a:gd name="T36" fmla="*/ 17 w 181"/>
                  <a:gd name="T37" fmla="*/ 101 h 157"/>
                  <a:gd name="T38" fmla="*/ 26 w 181"/>
                  <a:gd name="T39" fmla="*/ 111 h 157"/>
                  <a:gd name="T40" fmla="*/ 53 w 181"/>
                  <a:gd name="T41" fmla="*/ 114 h 157"/>
                  <a:gd name="T42" fmla="*/ 54 w 181"/>
                  <a:gd name="T43" fmla="*/ 126 h 157"/>
                  <a:gd name="T44" fmla="*/ 58 w 181"/>
                  <a:gd name="T45" fmla="*/ 132 h 157"/>
                  <a:gd name="T46" fmla="*/ 58 w 181"/>
                  <a:gd name="T47" fmla="*/ 144 h 157"/>
                  <a:gd name="T48" fmla="*/ 85 w 181"/>
                  <a:gd name="T49" fmla="*/ 131 h 157"/>
                  <a:gd name="T50" fmla="*/ 109 w 181"/>
                  <a:gd name="T51" fmla="*/ 138 h 157"/>
                  <a:gd name="T52" fmla="*/ 119 w 181"/>
                  <a:gd name="T53" fmla="*/ 147 h 157"/>
                  <a:gd name="T54" fmla="*/ 128 w 181"/>
                  <a:gd name="T55" fmla="*/ 150 h 157"/>
                  <a:gd name="T56" fmla="*/ 146 w 181"/>
                  <a:gd name="T57" fmla="*/ 154 h 157"/>
                  <a:gd name="T58" fmla="*/ 176 w 181"/>
                  <a:gd name="T59" fmla="*/ 145 h 15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81"/>
                  <a:gd name="T91" fmla="*/ 0 h 157"/>
                  <a:gd name="T92" fmla="*/ 181 w 181"/>
                  <a:gd name="T93" fmla="*/ 157 h 15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81" h="157">
                    <a:moveTo>
                      <a:pt x="176" y="145"/>
                    </a:moveTo>
                    <a:cubicBezTo>
                      <a:pt x="165" y="141"/>
                      <a:pt x="179" y="128"/>
                      <a:pt x="181" y="121"/>
                    </a:cubicBezTo>
                    <a:cubicBezTo>
                      <a:pt x="179" y="111"/>
                      <a:pt x="178" y="107"/>
                      <a:pt x="169" y="101"/>
                    </a:cubicBezTo>
                    <a:cubicBezTo>
                      <a:pt x="166" y="95"/>
                      <a:pt x="162" y="87"/>
                      <a:pt x="157" y="82"/>
                    </a:cubicBezTo>
                    <a:cubicBezTo>
                      <a:pt x="154" y="73"/>
                      <a:pt x="142" y="68"/>
                      <a:pt x="139" y="58"/>
                    </a:cubicBezTo>
                    <a:cubicBezTo>
                      <a:pt x="140" y="45"/>
                      <a:pt x="143" y="46"/>
                      <a:pt x="155" y="45"/>
                    </a:cubicBezTo>
                    <a:cubicBezTo>
                      <a:pt x="158" y="43"/>
                      <a:pt x="166" y="41"/>
                      <a:pt x="166" y="41"/>
                    </a:cubicBezTo>
                    <a:cubicBezTo>
                      <a:pt x="169" y="37"/>
                      <a:pt x="172" y="27"/>
                      <a:pt x="173" y="21"/>
                    </a:cubicBezTo>
                    <a:cubicBezTo>
                      <a:pt x="175" y="15"/>
                      <a:pt x="174" y="8"/>
                      <a:pt x="169" y="5"/>
                    </a:cubicBezTo>
                    <a:cubicBezTo>
                      <a:pt x="169" y="4"/>
                      <a:pt x="169" y="1"/>
                      <a:pt x="168" y="1"/>
                    </a:cubicBezTo>
                    <a:cubicBezTo>
                      <a:pt x="164" y="0"/>
                      <a:pt x="157" y="7"/>
                      <a:pt x="157" y="7"/>
                    </a:cubicBezTo>
                    <a:cubicBezTo>
                      <a:pt x="153" y="18"/>
                      <a:pt x="157" y="13"/>
                      <a:pt x="139" y="12"/>
                    </a:cubicBezTo>
                    <a:cubicBezTo>
                      <a:pt x="116" y="14"/>
                      <a:pt x="98" y="17"/>
                      <a:pt x="74" y="18"/>
                    </a:cubicBezTo>
                    <a:cubicBezTo>
                      <a:pt x="69" y="26"/>
                      <a:pt x="58" y="28"/>
                      <a:pt x="50" y="33"/>
                    </a:cubicBezTo>
                    <a:cubicBezTo>
                      <a:pt x="40" y="39"/>
                      <a:pt x="29" y="43"/>
                      <a:pt x="20" y="49"/>
                    </a:cubicBezTo>
                    <a:cubicBezTo>
                      <a:pt x="17" y="53"/>
                      <a:pt x="15" y="52"/>
                      <a:pt x="11" y="55"/>
                    </a:cubicBezTo>
                    <a:cubicBezTo>
                      <a:pt x="10" y="58"/>
                      <a:pt x="5" y="63"/>
                      <a:pt x="2" y="65"/>
                    </a:cubicBezTo>
                    <a:cubicBezTo>
                      <a:pt x="0" y="74"/>
                      <a:pt x="2" y="84"/>
                      <a:pt x="10" y="89"/>
                    </a:cubicBezTo>
                    <a:cubicBezTo>
                      <a:pt x="11" y="94"/>
                      <a:pt x="13" y="98"/>
                      <a:pt x="17" y="101"/>
                    </a:cubicBezTo>
                    <a:cubicBezTo>
                      <a:pt x="18" y="106"/>
                      <a:pt x="21" y="109"/>
                      <a:pt x="26" y="111"/>
                    </a:cubicBezTo>
                    <a:cubicBezTo>
                      <a:pt x="31" y="118"/>
                      <a:pt x="46" y="113"/>
                      <a:pt x="53" y="114"/>
                    </a:cubicBezTo>
                    <a:cubicBezTo>
                      <a:pt x="60" y="119"/>
                      <a:pt x="47" y="116"/>
                      <a:pt x="54" y="126"/>
                    </a:cubicBezTo>
                    <a:cubicBezTo>
                      <a:pt x="55" y="128"/>
                      <a:pt x="58" y="132"/>
                      <a:pt x="58" y="132"/>
                    </a:cubicBezTo>
                    <a:cubicBezTo>
                      <a:pt x="58" y="136"/>
                      <a:pt x="55" y="141"/>
                      <a:pt x="58" y="144"/>
                    </a:cubicBezTo>
                    <a:cubicBezTo>
                      <a:pt x="62" y="144"/>
                      <a:pt x="77" y="132"/>
                      <a:pt x="85" y="131"/>
                    </a:cubicBezTo>
                    <a:cubicBezTo>
                      <a:pt x="93" y="132"/>
                      <a:pt x="101" y="131"/>
                      <a:pt x="109" y="138"/>
                    </a:cubicBezTo>
                    <a:cubicBezTo>
                      <a:pt x="110" y="141"/>
                      <a:pt x="115" y="145"/>
                      <a:pt x="119" y="147"/>
                    </a:cubicBezTo>
                    <a:cubicBezTo>
                      <a:pt x="122" y="148"/>
                      <a:pt x="128" y="150"/>
                      <a:pt x="128" y="150"/>
                    </a:cubicBezTo>
                    <a:cubicBezTo>
                      <a:pt x="135" y="157"/>
                      <a:pt x="134" y="155"/>
                      <a:pt x="146" y="154"/>
                    </a:cubicBezTo>
                    <a:cubicBezTo>
                      <a:pt x="160" y="149"/>
                      <a:pt x="151" y="150"/>
                      <a:pt x="176" y="145"/>
                    </a:cubicBezTo>
                    <a:close/>
                  </a:path>
                </a:pathLst>
              </a:custGeom>
              <a:solidFill>
                <a:srgbClr val="D9EF8B"/>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grpSp>
        <p:grpSp>
          <p:nvGrpSpPr>
            <p:cNvPr id="16413" name="Group 18"/>
            <p:cNvGrpSpPr>
              <a:grpSpLocks/>
            </p:cNvGrpSpPr>
            <p:nvPr>
              <p:custDataLst>
                <p:tags r:id="rId4"/>
              </p:custDataLst>
            </p:nvPr>
          </p:nvGrpSpPr>
          <p:grpSpPr bwMode="auto">
            <a:xfrm>
              <a:off x="3093" y="3416"/>
              <a:ext cx="668" cy="675"/>
              <a:chOff x="4862" y="8018"/>
              <a:chExt cx="2196" cy="2072"/>
            </a:xfrm>
          </p:grpSpPr>
          <p:sp>
            <p:nvSpPr>
              <p:cNvPr id="16482" name="Freeform 19"/>
              <p:cNvSpPr>
                <a:spLocks noChangeAspect="1"/>
              </p:cNvSpPr>
              <p:nvPr/>
            </p:nvSpPr>
            <p:spPr bwMode="auto">
              <a:xfrm>
                <a:off x="5802" y="9746"/>
                <a:ext cx="60" cy="96"/>
              </a:xfrm>
              <a:custGeom>
                <a:avLst/>
                <a:gdLst>
                  <a:gd name="T0" fmla="*/ 2147483647 w 15"/>
                  <a:gd name="T1" fmla="*/ 0 h 24"/>
                  <a:gd name="T2" fmla="*/ 2147483647 w 15"/>
                  <a:gd name="T3" fmla="*/ 2147483647 h 24"/>
                  <a:gd name="T4" fmla="*/ 2147483647 w 15"/>
                  <a:gd name="T5" fmla="*/ 2147483647 h 24"/>
                  <a:gd name="T6" fmla="*/ 2147483647 w 15"/>
                  <a:gd name="T7" fmla="*/ 2147483647 h 24"/>
                  <a:gd name="T8" fmla="*/ 0 w 15"/>
                  <a:gd name="T9" fmla="*/ 2147483647 h 24"/>
                  <a:gd name="T10" fmla="*/ 2147483647 w 15"/>
                  <a:gd name="T11" fmla="*/ 0 h 24"/>
                  <a:gd name="T12" fmla="*/ 0 60000 65536"/>
                  <a:gd name="T13" fmla="*/ 0 60000 65536"/>
                  <a:gd name="T14" fmla="*/ 0 60000 65536"/>
                  <a:gd name="T15" fmla="*/ 0 60000 65536"/>
                  <a:gd name="T16" fmla="*/ 0 60000 65536"/>
                  <a:gd name="T17" fmla="*/ 0 60000 65536"/>
                  <a:gd name="T18" fmla="*/ 0 w 15"/>
                  <a:gd name="T19" fmla="*/ 0 h 24"/>
                  <a:gd name="T20" fmla="*/ 15 w 15"/>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15" h="24">
                    <a:moveTo>
                      <a:pt x="3" y="0"/>
                    </a:moveTo>
                    <a:cubicBezTo>
                      <a:pt x="11" y="1"/>
                      <a:pt x="13" y="0"/>
                      <a:pt x="14" y="8"/>
                    </a:cubicBezTo>
                    <a:cubicBezTo>
                      <a:pt x="12" y="19"/>
                      <a:pt x="15" y="12"/>
                      <a:pt x="10" y="18"/>
                    </a:cubicBezTo>
                    <a:cubicBezTo>
                      <a:pt x="9" y="20"/>
                      <a:pt x="6" y="24"/>
                      <a:pt x="6" y="24"/>
                    </a:cubicBezTo>
                    <a:cubicBezTo>
                      <a:pt x="3" y="21"/>
                      <a:pt x="0" y="12"/>
                      <a:pt x="0" y="12"/>
                    </a:cubicBezTo>
                    <a:cubicBezTo>
                      <a:pt x="1" y="8"/>
                      <a:pt x="2" y="4"/>
                      <a:pt x="3"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83" name="Freeform 20"/>
              <p:cNvSpPr>
                <a:spLocks noChangeAspect="1"/>
              </p:cNvSpPr>
              <p:nvPr/>
            </p:nvSpPr>
            <p:spPr bwMode="auto">
              <a:xfrm>
                <a:off x="4862" y="8862"/>
                <a:ext cx="136" cy="116"/>
              </a:xfrm>
              <a:custGeom>
                <a:avLst/>
                <a:gdLst>
                  <a:gd name="T0" fmla="*/ 2147483647 w 34"/>
                  <a:gd name="T1" fmla="*/ 2147483647 h 29"/>
                  <a:gd name="T2" fmla="*/ 2147483647 w 34"/>
                  <a:gd name="T3" fmla="*/ 2147483647 h 29"/>
                  <a:gd name="T4" fmla="*/ 2147483647 w 34"/>
                  <a:gd name="T5" fmla="*/ 2147483647 h 29"/>
                  <a:gd name="T6" fmla="*/ 2147483647 w 34"/>
                  <a:gd name="T7" fmla="*/ 2147483647 h 29"/>
                  <a:gd name="T8" fmla="*/ 2147483647 w 34"/>
                  <a:gd name="T9" fmla="*/ 2147483647 h 29"/>
                  <a:gd name="T10" fmla="*/ 2147483647 w 34"/>
                  <a:gd name="T11" fmla="*/ 2147483647 h 29"/>
                  <a:gd name="T12" fmla="*/ 2147483647 w 34"/>
                  <a:gd name="T13" fmla="*/ 0 h 29"/>
                  <a:gd name="T14" fmla="*/ 2147483647 w 34"/>
                  <a:gd name="T15" fmla="*/ 2147483647 h 29"/>
                  <a:gd name="T16" fmla="*/ 0 60000 65536"/>
                  <a:gd name="T17" fmla="*/ 0 60000 65536"/>
                  <a:gd name="T18" fmla="*/ 0 60000 65536"/>
                  <a:gd name="T19" fmla="*/ 0 60000 65536"/>
                  <a:gd name="T20" fmla="*/ 0 60000 65536"/>
                  <a:gd name="T21" fmla="*/ 0 60000 65536"/>
                  <a:gd name="T22" fmla="*/ 0 60000 65536"/>
                  <a:gd name="T23" fmla="*/ 0 60000 65536"/>
                  <a:gd name="T24" fmla="*/ 0 w 34"/>
                  <a:gd name="T25" fmla="*/ 0 h 29"/>
                  <a:gd name="T26" fmla="*/ 34 w 34"/>
                  <a:gd name="T27" fmla="*/ 29 h 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 h="29">
                    <a:moveTo>
                      <a:pt x="16" y="1"/>
                    </a:moveTo>
                    <a:cubicBezTo>
                      <a:pt x="2" y="3"/>
                      <a:pt x="0" y="8"/>
                      <a:pt x="14" y="13"/>
                    </a:cubicBezTo>
                    <a:cubicBezTo>
                      <a:pt x="17" y="16"/>
                      <a:pt x="20" y="17"/>
                      <a:pt x="23" y="19"/>
                    </a:cubicBezTo>
                    <a:cubicBezTo>
                      <a:pt x="26" y="28"/>
                      <a:pt x="25" y="29"/>
                      <a:pt x="34" y="26"/>
                    </a:cubicBezTo>
                    <a:cubicBezTo>
                      <a:pt x="33" y="22"/>
                      <a:pt x="27" y="21"/>
                      <a:pt x="23" y="17"/>
                    </a:cubicBezTo>
                    <a:cubicBezTo>
                      <a:pt x="22" y="14"/>
                      <a:pt x="21" y="4"/>
                      <a:pt x="19" y="2"/>
                    </a:cubicBezTo>
                    <a:cubicBezTo>
                      <a:pt x="17" y="0"/>
                      <a:pt x="11" y="0"/>
                      <a:pt x="11" y="0"/>
                    </a:cubicBezTo>
                    <a:cubicBezTo>
                      <a:pt x="11" y="0"/>
                      <a:pt x="14" y="1"/>
                      <a:pt x="16" y="1"/>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84" name="Freeform 21"/>
              <p:cNvSpPr>
                <a:spLocks noChangeAspect="1"/>
              </p:cNvSpPr>
              <p:nvPr/>
            </p:nvSpPr>
            <p:spPr bwMode="auto">
              <a:xfrm>
                <a:off x="5122" y="9110"/>
                <a:ext cx="64" cy="92"/>
              </a:xfrm>
              <a:custGeom>
                <a:avLst/>
                <a:gdLst>
                  <a:gd name="T0" fmla="*/ 2147483647 w 16"/>
                  <a:gd name="T1" fmla="*/ 0 h 23"/>
                  <a:gd name="T2" fmla="*/ 2147483647 w 16"/>
                  <a:gd name="T3" fmla="*/ 2147483647 h 23"/>
                  <a:gd name="T4" fmla="*/ 2147483647 w 16"/>
                  <a:gd name="T5" fmla="*/ 2147483647 h 23"/>
                  <a:gd name="T6" fmla="*/ 0 w 16"/>
                  <a:gd name="T7" fmla="*/ 2147483647 h 23"/>
                  <a:gd name="T8" fmla="*/ 2147483647 w 16"/>
                  <a:gd name="T9" fmla="*/ 0 h 23"/>
                  <a:gd name="T10" fmla="*/ 0 60000 65536"/>
                  <a:gd name="T11" fmla="*/ 0 60000 65536"/>
                  <a:gd name="T12" fmla="*/ 0 60000 65536"/>
                  <a:gd name="T13" fmla="*/ 0 60000 65536"/>
                  <a:gd name="T14" fmla="*/ 0 60000 65536"/>
                  <a:gd name="T15" fmla="*/ 0 w 16"/>
                  <a:gd name="T16" fmla="*/ 0 h 23"/>
                  <a:gd name="T17" fmla="*/ 16 w 16"/>
                  <a:gd name="T18" fmla="*/ 23 h 23"/>
                </a:gdLst>
                <a:ahLst/>
                <a:cxnLst>
                  <a:cxn ang="T10">
                    <a:pos x="T0" y="T1"/>
                  </a:cxn>
                  <a:cxn ang="T11">
                    <a:pos x="T2" y="T3"/>
                  </a:cxn>
                  <a:cxn ang="T12">
                    <a:pos x="T4" y="T5"/>
                  </a:cxn>
                  <a:cxn ang="T13">
                    <a:pos x="T6" y="T7"/>
                  </a:cxn>
                  <a:cxn ang="T14">
                    <a:pos x="T8" y="T9"/>
                  </a:cxn>
                </a:cxnLst>
                <a:rect l="T15" t="T16" r="T17" b="T18"/>
                <a:pathLst>
                  <a:path w="16" h="23">
                    <a:moveTo>
                      <a:pt x="8" y="0"/>
                    </a:moveTo>
                    <a:cubicBezTo>
                      <a:pt x="11" y="3"/>
                      <a:pt x="14" y="4"/>
                      <a:pt x="15" y="8"/>
                    </a:cubicBezTo>
                    <a:cubicBezTo>
                      <a:pt x="14" y="19"/>
                      <a:pt x="16" y="20"/>
                      <a:pt x="8" y="23"/>
                    </a:cubicBezTo>
                    <a:cubicBezTo>
                      <a:pt x="2" y="22"/>
                      <a:pt x="5" y="19"/>
                      <a:pt x="0" y="16"/>
                    </a:cubicBezTo>
                    <a:cubicBezTo>
                      <a:pt x="1" y="13"/>
                      <a:pt x="8" y="0"/>
                      <a:pt x="8"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85" name="Freeform 22"/>
              <p:cNvSpPr>
                <a:spLocks noChangeAspect="1"/>
              </p:cNvSpPr>
              <p:nvPr/>
            </p:nvSpPr>
            <p:spPr bwMode="auto">
              <a:xfrm>
                <a:off x="5098" y="9198"/>
                <a:ext cx="124" cy="144"/>
              </a:xfrm>
              <a:custGeom>
                <a:avLst/>
                <a:gdLst>
                  <a:gd name="T0" fmla="*/ 2147483647 w 31"/>
                  <a:gd name="T1" fmla="*/ 2147483647 h 36"/>
                  <a:gd name="T2" fmla="*/ 2147483647 w 31"/>
                  <a:gd name="T3" fmla="*/ 2147483647 h 36"/>
                  <a:gd name="T4" fmla="*/ 2147483647 w 31"/>
                  <a:gd name="T5" fmla="*/ 2147483647 h 36"/>
                  <a:gd name="T6" fmla="*/ 2147483647 w 31"/>
                  <a:gd name="T7" fmla="*/ 2147483647 h 36"/>
                  <a:gd name="T8" fmla="*/ 2147483647 w 31"/>
                  <a:gd name="T9" fmla="*/ 2147483647 h 36"/>
                  <a:gd name="T10" fmla="*/ 2147483647 w 31"/>
                  <a:gd name="T11" fmla="*/ 2147483647 h 36"/>
                  <a:gd name="T12" fmla="*/ 0 w 31"/>
                  <a:gd name="T13" fmla="*/ 2147483647 h 36"/>
                  <a:gd name="T14" fmla="*/ 2147483647 w 31"/>
                  <a:gd name="T15" fmla="*/ 2147483647 h 36"/>
                  <a:gd name="T16" fmla="*/ 2147483647 w 31"/>
                  <a:gd name="T17" fmla="*/ 2147483647 h 36"/>
                  <a:gd name="T18" fmla="*/ 2147483647 w 31"/>
                  <a:gd name="T19" fmla="*/ 2147483647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36"/>
                  <a:gd name="T32" fmla="*/ 31 w 31"/>
                  <a:gd name="T33" fmla="*/ 36 h 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36">
                    <a:moveTo>
                      <a:pt x="16" y="6"/>
                    </a:moveTo>
                    <a:cubicBezTo>
                      <a:pt x="20" y="8"/>
                      <a:pt x="23" y="9"/>
                      <a:pt x="24" y="13"/>
                    </a:cubicBezTo>
                    <a:cubicBezTo>
                      <a:pt x="23" y="19"/>
                      <a:pt x="21" y="22"/>
                      <a:pt x="27" y="24"/>
                    </a:cubicBezTo>
                    <a:cubicBezTo>
                      <a:pt x="28" y="29"/>
                      <a:pt x="31" y="34"/>
                      <a:pt x="24" y="36"/>
                    </a:cubicBezTo>
                    <a:cubicBezTo>
                      <a:pt x="21" y="35"/>
                      <a:pt x="17" y="34"/>
                      <a:pt x="14" y="34"/>
                    </a:cubicBezTo>
                    <a:cubicBezTo>
                      <a:pt x="12" y="34"/>
                      <a:pt x="8" y="36"/>
                      <a:pt x="8" y="36"/>
                    </a:cubicBezTo>
                    <a:cubicBezTo>
                      <a:pt x="5" y="31"/>
                      <a:pt x="3" y="33"/>
                      <a:pt x="0" y="28"/>
                    </a:cubicBezTo>
                    <a:cubicBezTo>
                      <a:pt x="3" y="23"/>
                      <a:pt x="6" y="21"/>
                      <a:pt x="11" y="19"/>
                    </a:cubicBezTo>
                    <a:cubicBezTo>
                      <a:pt x="11" y="13"/>
                      <a:pt x="11" y="8"/>
                      <a:pt x="12" y="2"/>
                    </a:cubicBezTo>
                    <a:cubicBezTo>
                      <a:pt x="12" y="0"/>
                      <a:pt x="16" y="4"/>
                      <a:pt x="16" y="6"/>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86" name="Freeform 23"/>
              <p:cNvSpPr>
                <a:spLocks noChangeAspect="1"/>
              </p:cNvSpPr>
              <p:nvPr/>
            </p:nvSpPr>
            <p:spPr bwMode="auto">
              <a:xfrm>
                <a:off x="5182" y="9370"/>
                <a:ext cx="104" cy="88"/>
              </a:xfrm>
              <a:custGeom>
                <a:avLst/>
                <a:gdLst>
                  <a:gd name="T0" fmla="*/ 2147483647 w 26"/>
                  <a:gd name="T1" fmla="*/ 2147483647 h 22"/>
                  <a:gd name="T2" fmla="*/ 2147483647 w 26"/>
                  <a:gd name="T3" fmla="*/ 2147483647 h 22"/>
                  <a:gd name="T4" fmla="*/ 2147483647 w 26"/>
                  <a:gd name="T5" fmla="*/ 2147483647 h 22"/>
                  <a:gd name="T6" fmla="*/ 2147483647 w 26"/>
                  <a:gd name="T7" fmla="*/ 2147483647 h 22"/>
                  <a:gd name="T8" fmla="*/ 2147483647 w 26"/>
                  <a:gd name="T9" fmla="*/ 2147483647 h 22"/>
                  <a:gd name="T10" fmla="*/ 2147483647 w 26"/>
                  <a:gd name="T11" fmla="*/ 2147483647 h 22"/>
                  <a:gd name="T12" fmla="*/ 2147483647 w 26"/>
                  <a:gd name="T13" fmla="*/ 2147483647 h 22"/>
                  <a:gd name="T14" fmla="*/ 2147483647 w 26"/>
                  <a:gd name="T15" fmla="*/ 2147483647 h 22"/>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22"/>
                  <a:gd name="T26" fmla="*/ 26 w 26"/>
                  <a:gd name="T27" fmla="*/ 22 h 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22">
                    <a:moveTo>
                      <a:pt x="5" y="4"/>
                    </a:moveTo>
                    <a:cubicBezTo>
                      <a:pt x="15" y="5"/>
                      <a:pt x="17" y="12"/>
                      <a:pt x="26" y="15"/>
                    </a:cubicBezTo>
                    <a:cubicBezTo>
                      <a:pt x="24" y="20"/>
                      <a:pt x="24" y="21"/>
                      <a:pt x="18" y="22"/>
                    </a:cubicBezTo>
                    <a:cubicBezTo>
                      <a:pt x="16" y="22"/>
                      <a:pt x="14" y="22"/>
                      <a:pt x="13" y="21"/>
                    </a:cubicBezTo>
                    <a:cubicBezTo>
                      <a:pt x="12" y="20"/>
                      <a:pt x="12" y="19"/>
                      <a:pt x="11" y="18"/>
                    </a:cubicBezTo>
                    <a:cubicBezTo>
                      <a:pt x="8" y="16"/>
                      <a:pt x="2" y="15"/>
                      <a:pt x="2" y="15"/>
                    </a:cubicBezTo>
                    <a:cubicBezTo>
                      <a:pt x="0" y="10"/>
                      <a:pt x="1" y="8"/>
                      <a:pt x="5" y="5"/>
                    </a:cubicBezTo>
                    <a:cubicBezTo>
                      <a:pt x="6" y="0"/>
                      <a:pt x="6" y="0"/>
                      <a:pt x="5" y="4"/>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87" name="Freeform 24"/>
              <p:cNvSpPr>
                <a:spLocks noChangeAspect="1"/>
              </p:cNvSpPr>
              <p:nvPr/>
            </p:nvSpPr>
            <p:spPr bwMode="auto">
              <a:xfrm>
                <a:off x="5690" y="8950"/>
                <a:ext cx="316" cy="204"/>
              </a:xfrm>
              <a:custGeom>
                <a:avLst/>
                <a:gdLst>
                  <a:gd name="T0" fmla="*/ 2147483647 w 79"/>
                  <a:gd name="T1" fmla="*/ 2147483647 h 51"/>
                  <a:gd name="T2" fmla="*/ 2147483647 w 79"/>
                  <a:gd name="T3" fmla="*/ 2147483647 h 51"/>
                  <a:gd name="T4" fmla="*/ 2147483647 w 79"/>
                  <a:gd name="T5" fmla="*/ 2147483647 h 51"/>
                  <a:gd name="T6" fmla="*/ 2147483647 w 79"/>
                  <a:gd name="T7" fmla="*/ 2147483647 h 51"/>
                  <a:gd name="T8" fmla="*/ 2147483647 w 79"/>
                  <a:gd name="T9" fmla="*/ 2147483647 h 51"/>
                  <a:gd name="T10" fmla="*/ 2147483647 w 79"/>
                  <a:gd name="T11" fmla="*/ 2147483647 h 51"/>
                  <a:gd name="T12" fmla="*/ 2147483647 w 79"/>
                  <a:gd name="T13" fmla="*/ 2147483647 h 51"/>
                  <a:gd name="T14" fmla="*/ 2147483647 w 79"/>
                  <a:gd name="T15" fmla="*/ 2147483647 h 51"/>
                  <a:gd name="T16" fmla="*/ 2147483647 w 79"/>
                  <a:gd name="T17" fmla="*/ 2147483647 h 51"/>
                  <a:gd name="T18" fmla="*/ 2147483647 w 79"/>
                  <a:gd name="T19" fmla="*/ 2147483647 h 51"/>
                  <a:gd name="T20" fmla="*/ 2147483647 w 79"/>
                  <a:gd name="T21" fmla="*/ 2147483647 h 51"/>
                  <a:gd name="T22" fmla="*/ 2147483647 w 79"/>
                  <a:gd name="T23" fmla="*/ 2147483647 h 51"/>
                  <a:gd name="T24" fmla="*/ 2147483647 w 79"/>
                  <a:gd name="T25" fmla="*/ 2147483647 h 51"/>
                  <a:gd name="T26" fmla="*/ 0 w 79"/>
                  <a:gd name="T27" fmla="*/ 2147483647 h 51"/>
                  <a:gd name="T28" fmla="*/ 2147483647 w 79"/>
                  <a:gd name="T29" fmla="*/ 0 h 51"/>
                  <a:gd name="T30" fmla="*/ 2147483647 w 79"/>
                  <a:gd name="T31" fmla="*/ 2147483647 h 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9"/>
                  <a:gd name="T49" fmla="*/ 0 h 51"/>
                  <a:gd name="T50" fmla="*/ 79 w 79"/>
                  <a:gd name="T51" fmla="*/ 51 h 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9" h="51">
                    <a:moveTo>
                      <a:pt x="12" y="3"/>
                    </a:moveTo>
                    <a:cubicBezTo>
                      <a:pt x="25" y="4"/>
                      <a:pt x="21" y="3"/>
                      <a:pt x="28" y="10"/>
                    </a:cubicBezTo>
                    <a:cubicBezTo>
                      <a:pt x="30" y="20"/>
                      <a:pt x="40" y="20"/>
                      <a:pt x="49" y="21"/>
                    </a:cubicBezTo>
                    <a:cubicBezTo>
                      <a:pt x="54" y="22"/>
                      <a:pt x="64" y="19"/>
                      <a:pt x="64" y="19"/>
                    </a:cubicBezTo>
                    <a:cubicBezTo>
                      <a:pt x="72" y="21"/>
                      <a:pt x="71" y="28"/>
                      <a:pt x="76" y="33"/>
                    </a:cubicBezTo>
                    <a:cubicBezTo>
                      <a:pt x="77" y="37"/>
                      <a:pt x="79" y="44"/>
                      <a:pt x="79" y="44"/>
                    </a:cubicBezTo>
                    <a:cubicBezTo>
                      <a:pt x="78" y="47"/>
                      <a:pt x="79" y="51"/>
                      <a:pt x="74" y="51"/>
                    </a:cubicBezTo>
                    <a:cubicBezTo>
                      <a:pt x="72" y="51"/>
                      <a:pt x="68" y="49"/>
                      <a:pt x="68" y="49"/>
                    </a:cubicBezTo>
                    <a:cubicBezTo>
                      <a:pt x="66" y="43"/>
                      <a:pt x="60" y="45"/>
                      <a:pt x="54" y="44"/>
                    </a:cubicBezTo>
                    <a:cubicBezTo>
                      <a:pt x="49" y="42"/>
                      <a:pt x="49" y="38"/>
                      <a:pt x="43" y="36"/>
                    </a:cubicBezTo>
                    <a:cubicBezTo>
                      <a:pt x="40" y="33"/>
                      <a:pt x="31" y="30"/>
                      <a:pt x="31" y="30"/>
                    </a:cubicBezTo>
                    <a:cubicBezTo>
                      <a:pt x="26" y="25"/>
                      <a:pt x="21" y="25"/>
                      <a:pt x="14" y="24"/>
                    </a:cubicBezTo>
                    <a:cubicBezTo>
                      <a:pt x="11" y="22"/>
                      <a:pt x="8" y="21"/>
                      <a:pt x="5" y="19"/>
                    </a:cubicBezTo>
                    <a:cubicBezTo>
                      <a:pt x="4" y="14"/>
                      <a:pt x="1" y="14"/>
                      <a:pt x="0" y="10"/>
                    </a:cubicBezTo>
                    <a:cubicBezTo>
                      <a:pt x="4" y="4"/>
                      <a:pt x="4" y="2"/>
                      <a:pt x="10" y="0"/>
                    </a:cubicBezTo>
                    <a:cubicBezTo>
                      <a:pt x="17" y="1"/>
                      <a:pt x="18" y="0"/>
                      <a:pt x="12" y="3"/>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88" name="Freeform 25"/>
              <p:cNvSpPr>
                <a:spLocks noChangeAspect="1"/>
              </p:cNvSpPr>
              <p:nvPr/>
            </p:nvSpPr>
            <p:spPr bwMode="auto">
              <a:xfrm>
                <a:off x="5998" y="9150"/>
                <a:ext cx="136" cy="88"/>
              </a:xfrm>
              <a:custGeom>
                <a:avLst/>
                <a:gdLst>
                  <a:gd name="T0" fmla="*/ 2147483647 w 34"/>
                  <a:gd name="T1" fmla="*/ 0 h 22"/>
                  <a:gd name="T2" fmla="*/ 2147483647 w 34"/>
                  <a:gd name="T3" fmla="*/ 0 h 22"/>
                  <a:gd name="T4" fmla="*/ 2147483647 w 34"/>
                  <a:gd name="T5" fmla="*/ 2147483647 h 22"/>
                  <a:gd name="T6" fmla="*/ 2147483647 w 34"/>
                  <a:gd name="T7" fmla="*/ 2147483647 h 22"/>
                  <a:gd name="T8" fmla="*/ 2147483647 w 34"/>
                  <a:gd name="T9" fmla="*/ 2147483647 h 22"/>
                  <a:gd name="T10" fmla="*/ 2147483647 w 34"/>
                  <a:gd name="T11" fmla="*/ 0 h 22"/>
                  <a:gd name="T12" fmla="*/ 0 60000 65536"/>
                  <a:gd name="T13" fmla="*/ 0 60000 65536"/>
                  <a:gd name="T14" fmla="*/ 0 60000 65536"/>
                  <a:gd name="T15" fmla="*/ 0 60000 65536"/>
                  <a:gd name="T16" fmla="*/ 0 60000 65536"/>
                  <a:gd name="T17" fmla="*/ 0 60000 65536"/>
                  <a:gd name="T18" fmla="*/ 0 w 34"/>
                  <a:gd name="T19" fmla="*/ 0 h 22"/>
                  <a:gd name="T20" fmla="*/ 34 w 34"/>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34" h="22">
                    <a:moveTo>
                      <a:pt x="6" y="0"/>
                    </a:moveTo>
                    <a:cubicBezTo>
                      <a:pt x="14" y="2"/>
                      <a:pt x="19" y="2"/>
                      <a:pt x="27" y="0"/>
                    </a:cubicBezTo>
                    <a:cubicBezTo>
                      <a:pt x="34" y="2"/>
                      <a:pt x="30" y="10"/>
                      <a:pt x="26" y="14"/>
                    </a:cubicBezTo>
                    <a:cubicBezTo>
                      <a:pt x="23" y="22"/>
                      <a:pt x="16" y="20"/>
                      <a:pt x="9" y="19"/>
                    </a:cubicBezTo>
                    <a:cubicBezTo>
                      <a:pt x="6" y="15"/>
                      <a:pt x="6" y="11"/>
                      <a:pt x="2" y="7"/>
                    </a:cubicBezTo>
                    <a:cubicBezTo>
                      <a:pt x="0" y="2"/>
                      <a:pt x="0" y="5"/>
                      <a:pt x="6"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89" name="Freeform 26"/>
              <p:cNvSpPr>
                <a:spLocks noChangeAspect="1"/>
              </p:cNvSpPr>
              <p:nvPr/>
            </p:nvSpPr>
            <p:spPr bwMode="auto">
              <a:xfrm>
                <a:off x="6106" y="9202"/>
                <a:ext cx="100" cy="72"/>
              </a:xfrm>
              <a:custGeom>
                <a:avLst/>
                <a:gdLst>
                  <a:gd name="T0" fmla="*/ 2147483647 w 25"/>
                  <a:gd name="T1" fmla="*/ 0 h 18"/>
                  <a:gd name="T2" fmla="*/ 2147483647 w 25"/>
                  <a:gd name="T3" fmla="*/ 2147483647 h 18"/>
                  <a:gd name="T4" fmla="*/ 2147483647 w 25"/>
                  <a:gd name="T5" fmla="*/ 2147483647 h 18"/>
                  <a:gd name="T6" fmla="*/ 2147483647 w 25"/>
                  <a:gd name="T7" fmla="*/ 2147483647 h 18"/>
                  <a:gd name="T8" fmla="*/ 2147483647 w 25"/>
                  <a:gd name="T9" fmla="*/ 2147483647 h 18"/>
                  <a:gd name="T10" fmla="*/ 2147483647 w 25"/>
                  <a:gd name="T11" fmla="*/ 2147483647 h 18"/>
                  <a:gd name="T12" fmla="*/ 2147483647 w 25"/>
                  <a:gd name="T13" fmla="*/ 0 h 18"/>
                  <a:gd name="T14" fmla="*/ 0 60000 65536"/>
                  <a:gd name="T15" fmla="*/ 0 60000 65536"/>
                  <a:gd name="T16" fmla="*/ 0 60000 65536"/>
                  <a:gd name="T17" fmla="*/ 0 60000 65536"/>
                  <a:gd name="T18" fmla="*/ 0 60000 65536"/>
                  <a:gd name="T19" fmla="*/ 0 60000 65536"/>
                  <a:gd name="T20" fmla="*/ 0 60000 65536"/>
                  <a:gd name="T21" fmla="*/ 0 w 25"/>
                  <a:gd name="T22" fmla="*/ 0 h 18"/>
                  <a:gd name="T23" fmla="*/ 25 w 25"/>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18">
                    <a:moveTo>
                      <a:pt x="9" y="0"/>
                    </a:moveTo>
                    <a:cubicBezTo>
                      <a:pt x="13" y="0"/>
                      <a:pt x="16" y="0"/>
                      <a:pt x="20" y="1"/>
                    </a:cubicBezTo>
                    <a:cubicBezTo>
                      <a:pt x="23" y="2"/>
                      <a:pt x="24" y="10"/>
                      <a:pt x="24" y="10"/>
                    </a:cubicBezTo>
                    <a:cubicBezTo>
                      <a:pt x="24" y="12"/>
                      <a:pt x="25" y="16"/>
                      <a:pt x="23" y="17"/>
                    </a:cubicBezTo>
                    <a:cubicBezTo>
                      <a:pt x="22" y="18"/>
                      <a:pt x="21" y="14"/>
                      <a:pt x="20" y="13"/>
                    </a:cubicBezTo>
                    <a:cubicBezTo>
                      <a:pt x="18" y="11"/>
                      <a:pt x="11" y="9"/>
                      <a:pt x="11" y="9"/>
                    </a:cubicBezTo>
                    <a:cubicBezTo>
                      <a:pt x="8" y="5"/>
                      <a:pt x="0" y="2"/>
                      <a:pt x="9"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90" name="Freeform 27"/>
              <p:cNvSpPr>
                <a:spLocks noChangeAspect="1"/>
              </p:cNvSpPr>
              <p:nvPr/>
            </p:nvSpPr>
            <p:spPr bwMode="auto">
              <a:xfrm>
                <a:off x="6574" y="9126"/>
                <a:ext cx="128" cy="76"/>
              </a:xfrm>
              <a:custGeom>
                <a:avLst/>
                <a:gdLst>
                  <a:gd name="T0" fmla="*/ 2147483647 w 32"/>
                  <a:gd name="T1" fmla="*/ 2147483647 h 19"/>
                  <a:gd name="T2" fmla="*/ 2147483647 w 32"/>
                  <a:gd name="T3" fmla="*/ 2147483647 h 19"/>
                  <a:gd name="T4" fmla="*/ 2147483647 w 32"/>
                  <a:gd name="T5" fmla="*/ 2147483647 h 19"/>
                  <a:gd name="T6" fmla="*/ 2147483647 w 32"/>
                  <a:gd name="T7" fmla="*/ 2147483647 h 19"/>
                  <a:gd name="T8" fmla="*/ 2147483647 w 32"/>
                  <a:gd name="T9" fmla="*/ 2147483647 h 19"/>
                  <a:gd name="T10" fmla="*/ 2147483647 w 32"/>
                  <a:gd name="T11" fmla="*/ 2147483647 h 19"/>
                  <a:gd name="T12" fmla="*/ 2147483647 w 32"/>
                  <a:gd name="T13" fmla="*/ 2147483647 h 19"/>
                  <a:gd name="T14" fmla="*/ 0 60000 65536"/>
                  <a:gd name="T15" fmla="*/ 0 60000 65536"/>
                  <a:gd name="T16" fmla="*/ 0 60000 65536"/>
                  <a:gd name="T17" fmla="*/ 0 60000 65536"/>
                  <a:gd name="T18" fmla="*/ 0 60000 65536"/>
                  <a:gd name="T19" fmla="*/ 0 60000 65536"/>
                  <a:gd name="T20" fmla="*/ 0 60000 65536"/>
                  <a:gd name="T21" fmla="*/ 0 w 32"/>
                  <a:gd name="T22" fmla="*/ 0 h 19"/>
                  <a:gd name="T23" fmla="*/ 32 w 32"/>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19">
                    <a:moveTo>
                      <a:pt x="29" y="2"/>
                    </a:moveTo>
                    <a:cubicBezTo>
                      <a:pt x="20" y="0"/>
                      <a:pt x="23" y="4"/>
                      <a:pt x="17" y="6"/>
                    </a:cubicBezTo>
                    <a:cubicBezTo>
                      <a:pt x="12" y="5"/>
                      <a:pt x="8" y="6"/>
                      <a:pt x="3" y="8"/>
                    </a:cubicBezTo>
                    <a:cubicBezTo>
                      <a:pt x="0" y="19"/>
                      <a:pt x="3" y="18"/>
                      <a:pt x="14" y="19"/>
                    </a:cubicBezTo>
                    <a:cubicBezTo>
                      <a:pt x="26" y="17"/>
                      <a:pt x="15" y="15"/>
                      <a:pt x="23" y="10"/>
                    </a:cubicBezTo>
                    <a:cubicBezTo>
                      <a:pt x="25" y="9"/>
                      <a:pt x="29" y="10"/>
                      <a:pt x="31" y="8"/>
                    </a:cubicBezTo>
                    <a:cubicBezTo>
                      <a:pt x="32" y="6"/>
                      <a:pt x="30" y="4"/>
                      <a:pt x="29" y="2"/>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87" name="Freeform 28"/>
              <p:cNvSpPr>
                <a:spLocks noChangeAspect="1"/>
              </p:cNvSpPr>
              <p:nvPr/>
            </p:nvSpPr>
            <p:spPr bwMode="auto">
              <a:xfrm>
                <a:off x="5268" y="9209"/>
                <a:ext cx="634" cy="581"/>
              </a:xfrm>
              <a:custGeom>
                <a:avLst/>
                <a:gdLst>
                  <a:gd name="T0" fmla="*/ 12032 w 159"/>
                  <a:gd name="T1" fmla="*/ 768 h 145"/>
                  <a:gd name="T2" fmla="*/ 9984 w 159"/>
                  <a:gd name="T3" fmla="*/ 3328 h 145"/>
                  <a:gd name="T4" fmla="*/ 5376 w 159"/>
                  <a:gd name="T5" fmla="*/ 5120 h 145"/>
                  <a:gd name="T6" fmla="*/ 2816 w 159"/>
                  <a:gd name="T7" fmla="*/ 8704 h 145"/>
                  <a:gd name="T8" fmla="*/ 0 w 159"/>
                  <a:gd name="T9" fmla="*/ 10240 h 145"/>
                  <a:gd name="T10" fmla="*/ 4352 w 159"/>
                  <a:gd name="T11" fmla="*/ 11776 h 145"/>
                  <a:gd name="T12" fmla="*/ 6144 w 159"/>
                  <a:gd name="T13" fmla="*/ 14080 h 145"/>
                  <a:gd name="T14" fmla="*/ 9216 w 159"/>
                  <a:gd name="T15" fmla="*/ 15616 h 145"/>
                  <a:gd name="T16" fmla="*/ 11264 w 159"/>
                  <a:gd name="T17" fmla="*/ 17920 h 145"/>
                  <a:gd name="T18" fmla="*/ 12032 w 159"/>
                  <a:gd name="T19" fmla="*/ 20736 h 145"/>
                  <a:gd name="T20" fmla="*/ 13568 w 159"/>
                  <a:gd name="T21" fmla="*/ 25856 h 145"/>
                  <a:gd name="T22" fmla="*/ 16384 w 159"/>
                  <a:gd name="T23" fmla="*/ 30976 h 145"/>
                  <a:gd name="T24" fmla="*/ 17408 w 159"/>
                  <a:gd name="T25" fmla="*/ 27904 h 145"/>
                  <a:gd name="T26" fmla="*/ 18944 w 159"/>
                  <a:gd name="T27" fmla="*/ 25088 h 145"/>
                  <a:gd name="T28" fmla="*/ 20992 w 159"/>
                  <a:gd name="T29" fmla="*/ 27136 h 145"/>
                  <a:gd name="T30" fmla="*/ 25088 w 159"/>
                  <a:gd name="T31" fmla="*/ 29696 h 145"/>
                  <a:gd name="T32" fmla="*/ 27648 w 159"/>
                  <a:gd name="T33" fmla="*/ 37120 h 145"/>
                  <a:gd name="T34" fmla="*/ 29952 w 159"/>
                  <a:gd name="T35" fmla="*/ 27136 h 145"/>
                  <a:gd name="T36" fmla="*/ 33536 w 159"/>
                  <a:gd name="T37" fmla="*/ 30976 h 145"/>
                  <a:gd name="T38" fmla="*/ 37632 w 159"/>
                  <a:gd name="T39" fmla="*/ 33024 h 145"/>
                  <a:gd name="T40" fmla="*/ 38400 w 159"/>
                  <a:gd name="T41" fmla="*/ 31488 h 145"/>
                  <a:gd name="T42" fmla="*/ 35072 w 159"/>
                  <a:gd name="T43" fmla="*/ 28928 h 145"/>
                  <a:gd name="T44" fmla="*/ 35840 w 159"/>
                  <a:gd name="T45" fmla="*/ 27136 h 145"/>
                  <a:gd name="T46" fmla="*/ 35328 w 159"/>
                  <a:gd name="T47" fmla="*/ 25344 h 145"/>
                  <a:gd name="T48" fmla="*/ 33024 w 159"/>
                  <a:gd name="T49" fmla="*/ 22784 h 145"/>
                  <a:gd name="T50" fmla="*/ 30720 w 159"/>
                  <a:gd name="T51" fmla="*/ 19712 h 145"/>
                  <a:gd name="T52" fmla="*/ 28416 w 159"/>
                  <a:gd name="T53" fmla="*/ 15616 h 145"/>
                  <a:gd name="T54" fmla="*/ 27648 w 159"/>
                  <a:gd name="T55" fmla="*/ 13312 h 145"/>
                  <a:gd name="T56" fmla="*/ 28416 w 159"/>
                  <a:gd name="T57" fmla="*/ 12032 h 145"/>
                  <a:gd name="T58" fmla="*/ 33280 w 159"/>
                  <a:gd name="T59" fmla="*/ 14080 h 145"/>
                  <a:gd name="T60" fmla="*/ 35072 w 159"/>
                  <a:gd name="T61" fmla="*/ 17920 h 145"/>
                  <a:gd name="T62" fmla="*/ 39168 w 159"/>
                  <a:gd name="T63" fmla="*/ 13568 h 145"/>
                  <a:gd name="T64" fmla="*/ 34816 w 159"/>
                  <a:gd name="T65" fmla="*/ 11008 h 145"/>
                  <a:gd name="T66" fmla="*/ 30208 w 159"/>
                  <a:gd name="T67" fmla="*/ 5632 h 145"/>
                  <a:gd name="T68" fmla="*/ 28416 w 159"/>
                  <a:gd name="T69" fmla="*/ 4352 h 145"/>
                  <a:gd name="T70" fmla="*/ 26880 w 159"/>
                  <a:gd name="T71" fmla="*/ 5376 h 145"/>
                  <a:gd name="T72" fmla="*/ 25344 w 159"/>
                  <a:gd name="T73" fmla="*/ 3328 h 145"/>
                  <a:gd name="T74" fmla="*/ 23040 w 159"/>
                  <a:gd name="T75" fmla="*/ 2304 h 145"/>
                  <a:gd name="T76" fmla="*/ 20736 w 159"/>
                  <a:gd name="T77" fmla="*/ 3328 h 145"/>
                  <a:gd name="T78" fmla="*/ 15104 w 159"/>
                  <a:gd name="T79" fmla="*/ 1792 h 145"/>
                  <a:gd name="T80" fmla="*/ 12032 w 159"/>
                  <a:gd name="T81" fmla="*/ 1024 h 145"/>
                  <a:gd name="T82" fmla="*/ 9984 w 159"/>
                  <a:gd name="T83" fmla="*/ 2304 h 14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59"/>
                  <a:gd name="T127" fmla="*/ 0 h 145"/>
                  <a:gd name="T128" fmla="*/ 159 w 159"/>
                  <a:gd name="T129" fmla="*/ 145 h 14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59" h="145">
                    <a:moveTo>
                      <a:pt x="47" y="3"/>
                    </a:moveTo>
                    <a:cubicBezTo>
                      <a:pt x="41" y="5"/>
                      <a:pt x="42" y="10"/>
                      <a:pt x="39" y="13"/>
                    </a:cubicBezTo>
                    <a:cubicBezTo>
                      <a:pt x="34" y="18"/>
                      <a:pt x="28" y="18"/>
                      <a:pt x="21" y="20"/>
                    </a:cubicBezTo>
                    <a:cubicBezTo>
                      <a:pt x="20" y="27"/>
                      <a:pt x="18" y="32"/>
                      <a:pt x="11" y="34"/>
                    </a:cubicBezTo>
                    <a:cubicBezTo>
                      <a:pt x="7" y="38"/>
                      <a:pt x="5" y="38"/>
                      <a:pt x="0" y="40"/>
                    </a:cubicBezTo>
                    <a:cubicBezTo>
                      <a:pt x="5" y="47"/>
                      <a:pt x="7" y="45"/>
                      <a:pt x="17" y="46"/>
                    </a:cubicBezTo>
                    <a:cubicBezTo>
                      <a:pt x="18" y="50"/>
                      <a:pt x="24" y="55"/>
                      <a:pt x="24" y="55"/>
                    </a:cubicBezTo>
                    <a:cubicBezTo>
                      <a:pt x="27" y="60"/>
                      <a:pt x="30" y="59"/>
                      <a:pt x="36" y="61"/>
                    </a:cubicBezTo>
                    <a:cubicBezTo>
                      <a:pt x="40" y="63"/>
                      <a:pt x="42" y="66"/>
                      <a:pt x="44" y="70"/>
                    </a:cubicBezTo>
                    <a:cubicBezTo>
                      <a:pt x="45" y="74"/>
                      <a:pt x="46" y="77"/>
                      <a:pt x="47" y="81"/>
                    </a:cubicBezTo>
                    <a:cubicBezTo>
                      <a:pt x="46" y="93"/>
                      <a:pt x="42" y="97"/>
                      <a:pt x="53" y="101"/>
                    </a:cubicBezTo>
                    <a:cubicBezTo>
                      <a:pt x="54" y="110"/>
                      <a:pt x="55" y="118"/>
                      <a:pt x="64" y="121"/>
                    </a:cubicBezTo>
                    <a:cubicBezTo>
                      <a:pt x="72" y="118"/>
                      <a:pt x="73" y="116"/>
                      <a:pt x="68" y="109"/>
                    </a:cubicBezTo>
                    <a:cubicBezTo>
                      <a:pt x="69" y="102"/>
                      <a:pt x="68" y="101"/>
                      <a:pt x="74" y="98"/>
                    </a:cubicBezTo>
                    <a:cubicBezTo>
                      <a:pt x="79" y="90"/>
                      <a:pt x="81" y="102"/>
                      <a:pt x="82" y="106"/>
                    </a:cubicBezTo>
                    <a:cubicBezTo>
                      <a:pt x="94" y="103"/>
                      <a:pt x="96" y="104"/>
                      <a:pt x="98" y="116"/>
                    </a:cubicBezTo>
                    <a:cubicBezTo>
                      <a:pt x="95" y="125"/>
                      <a:pt x="100" y="139"/>
                      <a:pt x="108" y="145"/>
                    </a:cubicBezTo>
                    <a:cubicBezTo>
                      <a:pt x="108" y="136"/>
                      <a:pt x="102" y="109"/>
                      <a:pt x="117" y="106"/>
                    </a:cubicBezTo>
                    <a:cubicBezTo>
                      <a:pt x="125" y="100"/>
                      <a:pt x="127" y="117"/>
                      <a:pt x="131" y="121"/>
                    </a:cubicBezTo>
                    <a:cubicBezTo>
                      <a:pt x="136" y="126"/>
                      <a:pt x="141" y="127"/>
                      <a:pt x="147" y="129"/>
                    </a:cubicBezTo>
                    <a:cubicBezTo>
                      <a:pt x="153" y="128"/>
                      <a:pt x="158" y="126"/>
                      <a:pt x="150" y="123"/>
                    </a:cubicBezTo>
                    <a:cubicBezTo>
                      <a:pt x="146" y="118"/>
                      <a:pt x="142" y="116"/>
                      <a:pt x="137" y="113"/>
                    </a:cubicBezTo>
                    <a:cubicBezTo>
                      <a:pt x="134" y="108"/>
                      <a:pt x="135" y="107"/>
                      <a:pt x="140" y="106"/>
                    </a:cubicBezTo>
                    <a:cubicBezTo>
                      <a:pt x="143" y="102"/>
                      <a:pt x="143" y="101"/>
                      <a:pt x="138" y="99"/>
                    </a:cubicBezTo>
                    <a:cubicBezTo>
                      <a:pt x="136" y="94"/>
                      <a:pt x="132" y="93"/>
                      <a:pt x="129" y="89"/>
                    </a:cubicBezTo>
                    <a:cubicBezTo>
                      <a:pt x="127" y="83"/>
                      <a:pt x="125" y="80"/>
                      <a:pt x="120" y="77"/>
                    </a:cubicBezTo>
                    <a:cubicBezTo>
                      <a:pt x="118" y="70"/>
                      <a:pt x="114" y="67"/>
                      <a:pt x="111" y="61"/>
                    </a:cubicBezTo>
                    <a:cubicBezTo>
                      <a:pt x="110" y="58"/>
                      <a:pt x="108" y="52"/>
                      <a:pt x="108" y="52"/>
                    </a:cubicBezTo>
                    <a:cubicBezTo>
                      <a:pt x="109" y="50"/>
                      <a:pt x="109" y="48"/>
                      <a:pt x="111" y="47"/>
                    </a:cubicBezTo>
                    <a:cubicBezTo>
                      <a:pt x="112" y="47"/>
                      <a:pt x="125" y="53"/>
                      <a:pt x="130" y="55"/>
                    </a:cubicBezTo>
                    <a:cubicBezTo>
                      <a:pt x="132" y="60"/>
                      <a:pt x="132" y="67"/>
                      <a:pt x="137" y="70"/>
                    </a:cubicBezTo>
                    <a:cubicBezTo>
                      <a:pt x="139" y="54"/>
                      <a:pt x="143" y="60"/>
                      <a:pt x="153" y="53"/>
                    </a:cubicBezTo>
                    <a:cubicBezTo>
                      <a:pt x="159" y="44"/>
                      <a:pt x="140" y="43"/>
                      <a:pt x="136" y="43"/>
                    </a:cubicBezTo>
                    <a:cubicBezTo>
                      <a:pt x="123" y="36"/>
                      <a:pt x="134" y="24"/>
                      <a:pt x="118" y="22"/>
                    </a:cubicBezTo>
                    <a:cubicBezTo>
                      <a:pt x="116" y="20"/>
                      <a:pt x="114" y="16"/>
                      <a:pt x="111" y="17"/>
                    </a:cubicBezTo>
                    <a:cubicBezTo>
                      <a:pt x="109" y="18"/>
                      <a:pt x="105" y="21"/>
                      <a:pt x="105" y="21"/>
                    </a:cubicBezTo>
                    <a:cubicBezTo>
                      <a:pt x="101" y="18"/>
                      <a:pt x="102" y="16"/>
                      <a:pt x="99" y="13"/>
                    </a:cubicBezTo>
                    <a:cubicBezTo>
                      <a:pt x="97" y="11"/>
                      <a:pt x="90" y="9"/>
                      <a:pt x="90" y="9"/>
                    </a:cubicBezTo>
                    <a:cubicBezTo>
                      <a:pt x="83" y="11"/>
                      <a:pt x="86" y="10"/>
                      <a:pt x="81" y="13"/>
                    </a:cubicBezTo>
                    <a:cubicBezTo>
                      <a:pt x="75" y="11"/>
                      <a:pt x="65" y="11"/>
                      <a:pt x="59" y="7"/>
                    </a:cubicBezTo>
                    <a:cubicBezTo>
                      <a:pt x="57" y="0"/>
                      <a:pt x="52" y="2"/>
                      <a:pt x="47" y="4"/>
                    </a:cubicBezTo>
                    <a:cubicBezTo>
                      <a:pt x="45" y="7"/>
                      <a:pt x="39" y="9"/>
                      <a:pt x="39" y="9"/>
                    </a:cubicBezTo>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16492" name="Freeform 29"/>
              <p:cNvSpPr>
                <a:spLocks noChangeAspect="1"/>
              </p:cNvSpPr>
              <p:nvPr/>
            </p:nvSpPr>
            <p:spPr bwMode="auto">
              <a:xfrm>
                <a:off x="5910" y="8378"/>
                <a:ext cx="76" cy="68"/>
              </a:xfrm>
              <a:custGeom>
                <a:avLst/>
                <a:gdLst>
                  <a:gd name="T0" fmla="*/ 2147483647 w 19"/>
                  <a:gd name="T1" fmla="*/ 0 h 17"/>
                  <a:gd name="T2" fmla="*/ 2147483647 w 19"/>
                  <a:gd name="T3" fmla="*/ 2147483647 h 17"/>
                  <a:gd name="T4" fmla="*/ 2147483647 w 19"/>
                  <a:gd name="T5" fmla="*/ 2147483647 h 17"/>
                  <a:gd name="T6" fmla="*/ 2147483647 w 19"/>
                  <a:gd name="T7" fmla="*/ 2147483647 h 17"/>
                  <a:gd name="T8" fmla="*/ 2147483647 w 19"/>
                  <a:gd name="T9" fmla="*/ 2147483647 h 17"/>
                  <a:gd name="T10" fmla="*/ 2147483647 w 19"/>
                  <a:gd name="T11" fmla="*/ 2147483647 h 17"/>
                  <a:gd name="T12" fmla="*/ 2147483647 w 19"/>
                  <a:gd name="T13" fmla="*/ 0 h 17"/>
                  <a:gd name="T14" fmla="*/ 0 60000 65536"/>
                  <a:gd name="T15" fmla="*/ 0 60000 65536"/>
                  <a:gd name="T16" fmla="*/ 0 60000 65536"/>
                  <a:gd name="T17" fmla="*/ 0 60000 65536"/>
                  <a:gd name="T18" fmla="*/ 0 60000 65536"/>
                  <a:gd name="T19" fmla="*/ 0 60000 65536"/>
                  <a:gd name="T20" fmla="*/ 0 60000 65536"/>
                  <a:gd name="T21" fmla="*/ 0 w 19"/>
                  <a:gd name="T22" fmla="*/ 0 h 17"/>
                  <a:gd name="T23" fmla="*/ 19 w 19"/>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7">
                    <a:moveTo>
                      <a:pt x="16" y="0"/>
                    </a:moveTo>
                    <a:cubicBezTo>
                      <a:pt x="13" y="1"/>
                      <a:pt x="9" y="2"/>
                      <a:pt x="6" y="3"/>
                    </a:cubicBezTo>
                    <a:cubicBezTo>
                      <a:pt x="5" y="5"/>
                      <a:pt x="2" y="6"/>
                      <a:pt x="1" y="9"/>
                    </a:cubicBezTo>
                    <a:cubicBezTo>
                      <a:pt x="0" y="13"/>
                      <a:pt x="9" y="15"/>
                      <a:pt x="12" y="17"/>
                    </a:cubicBezTo>
                    <a:cubicBezTo>
                      <a:pt x="14" y="16"/>
                      <a:pt x="16" y="16"/>
                      <a:pt x="17" y="15"/>
                    </a:cubicBezTo>
                    <a:cubicBezTo>
                      <a:pt x="18" y="13"/>
                      <a:pt x="19" y="9"/>
                      <a:pt x="19" y="9"/>
                    </a:cubicBezTo>
                    <a:cubicBezTo>
                      <a:pt x="19" y="7"/>
                      <a:pt x="16" y="0"/>
                      <a:pt x="16"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93" name="Freeform 30"/>
              <p:cNvSpPr>
                <a:spLocks noChangeAspect="1"/>
              </p:cNvSpPr>
              <p:nvPr/>
            </p:nvSpPr>
            <p:spPr bwMode="auto">
              <a:xfrm>
                <a:off x="6134" y="8402"/>
                <a:ext cx="68" cy="52"/>
              </a:xfrm>
              <a:custGeom>
                <a:avLst/>
                <a:gdLst>
                  <a:gd name="T0" fmla="*/ 2147483647 w 17"/>
                  <a:gd name="T1" fmla="*/ 2147483647 h 13"/>
                  <a:gd name="T2" fmla="*/ 2147483647 w 17"/>
                  <a:gd name="T3" fmla="*/ 2147483647 h 13"/>
                  <a:gd name="T4" fmla="*/ 2147483647 w 17"/>
                  <a:gd name="T5" fmla="*/ 2147483647 h 13"/>
                  <a:gd name="T6" fmla="*/ 0 60000 65536"/>
                  <a:gd name="T7" fmla="*/ 0 60000 65536"/>
                  <a:gd name="T8" fmla="*/ 0 60000 65536"/>
                  <a:gd name="T9" fmla="*/ 0 w 17"/>
                  <a:gd name="T10" fmla="*/ 0 h 13"/>
                  <a:gd name="T11" fmla="*/ 17 w 17"/>
                  <a:gd name="T12" fmla="*/ 13 h 13"/>
                </a:gdLst>
                <a:ahLst/>
                <a:cxnLst>
                  <a:cxn ang="T6">
                    <a:pos x="T0" y="T1"/>
                  </a:cxn>
                  <a:cxn ang="T7">
                    <a:pos x="T2" y="T3"/>
                  </a:cxn>
                  <a:cxn ang="T8">
                    <a:pos x="T4" y="T5"/>
                  </a:cxn>
                </a:cxnLst>
                <a:rect l="T9" t="T10" r="T11" b="T12"/>
                <a:pathLst>
                  <a:path w="17" h="13">
                    <a:moveTo>
                      <a:pt x="15" y="3"/>
                    </a:moveTo>
                    <a:cubicBezTo>
                      <a:pt x="3" y="0"/>
                      <a:pt x="0" y="9"/>
                      <a:pt x="11" y="13"/>
                    </a:cubicBezTo>
                    <a:cubicBezTo>
                      <a:pt x="17" y="11"/>
                      <a:pt x="15" y="8"/>
                      <a:pt x="15" y="3"/>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94" name="Freeform 31"/>
              <p:cNvSpPr>
                <a:spLocks noChangeAspect="1"/>
              </p:cNvSpPr>
              <p:nvPr/>
            </p:nvSpPr>
            <p:spPr bwMode="auto">
              <a:xfrm>
                <a:off x="6050" y="8570"/>
                <a:ext cx="120" cy="96"/>
              </a:xfrm>
              <a:custGeom>
                <a:avLst/>
                <a:gdLst>
                  <a:gd name="T0" fmla="*/ 2147483647 w 30"/>
                  <a:gd name="T1" fmla="*/ 0 h 24"/>
                  <a:gd name="T2" fmla="*/ 2147483647 w 30"/>
                  <a:gd name="T3" fmla="*/ 2147483647 h 24"/>
                  <a:gd name="T4" fmla="*/ 2147483647 w 30"/>
                  <a:gd name="T5" fmla="*/ 2147483647 h 24"/>
                  <a:gd name="T6" fmla="*/ 2147483647 w 30"/>
                  <a:gd name="T7" fmla="*/ 2147483647 h 24"/>
                  <a:gd name="T8" fmla="*/ 2147483647 w 30"/>
                  <a:gd name="T9" fmla="*/ 2147483647 h 24"/>
                  <a:gd name="T10" fmla="*/ 2147483647 w 30"/>
                  <a:gd name="T11" fmla="*/ 0 h 24"/>
                  <a:gd name="T12" fmla="*/ 0 60000 65536"/>
                  <a:gd name="T13" fmla="*/ 0 60000 65536"/>
                  <a:gd name="T14" fmla="*/ 0 60000 65536"/>
                  <a:gd name="T15" fmla="*/ 0 60000 65536"/>
                  <a:gd name="T16" fmla="*/ 0 60000 65536"/>
                  <a:gd name="T17" fmla="*/ 0 60000 65536"/>
                  <a:gd name="T18" fmla="*/ 0 w 30"/>
                  <a:gd name="T19" fmla="*/ 0 h 24"/>
                  <a:gd name="T20" fmla="*/ 30 w 30"/>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30" h="24">
                    <a:moveTo>
                      <a:pt x="29" y="0"/>
                    </a:moveTo>
                    <a:cubicBezTo>
                      <a:pt x="28" y="3"/>
                      <a:pt x="26" y="6"/>
                      <a:pt x="25" y="9"/>
                    </a:cubicBezTo>
                    <a:cubicBezTo>
                      <a:pt x="22" y="8"/>
                      <a:pt x="16" y="6"/>
                      <a:pt x="16" y="6"/>
                    </a:cubicBezTo>
                    <a:cubicBezTo>
                      <a:pt x="10" y="7"/>
                      <a:pt x="0" y="8"/>
                      <a:pt x="10" y="13"/>
                    </a:cubicBezTo>
                    <a:cubicBezTo>
                      <a:pt x="12" y="24"/>
                      <a:pt x="16" y="20"/>
                      <a:pt x="28" y="19"/>
                    </a:cubicBezTo>
                    <a:cubicBezTo>
                      <a:pt x="30" y="12"/>
                      <a:pt x="30" y="7"/>
                      <a:pt x="29"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95" name="Freeform 32"/>
              <p:cNvSpPr>
                <a:spLocks noChangeAspect="1"/>
              </p:cNvSpPr>
              <p:nvPr/>
            </p:nvSpPr>
            <p:spPr bwMode="auto">
              <a:xfrm>
                <a:off x="6330" y="9390"/>
                <a:ext cx="64" cy="88"/>
              </a:xfrm>
              <a:custGeom>
                <a:avLst/>
                <a:gdLst>
                  <a:gd name="T0" fmla="*/ 2147483647 w 16"/>
                  <a:gd name="T1" fmla="*/ 0 h 22"/>
                  <a:gd name="T2" fmla="*/ 2147483647 w 16"/>
                  <a:gd name="T3" fmla="*/ 2147483647 h 22"/>
                  <a:gd name="T4" fmla="*/ 2147483647 w 16"/>
                  <a:gd name="T5" fmla="*/ 2147483647 h 22"/>
                  <a:gd name="T6" fmla="*/ 2147483647 w 16"/>
                  <a:gd name="T7" fmla="*/ 2147483647 h 22"/>
                  <a:gd name="T8" fmla="*/ 2147483647 w 16"/>
                  <a:gd name="T9" fmla="*/ 0 h 22"/>
                  <a:gd name="T10" fmla="*/ 0 60000 65536"/>
                  <a:gd name="T11" fmla="*/ 0 60000 65536"/>
                  <a:gd name="T12" fmla="*/ 0 60000 65536"/>
                  <a:gd name="T13" fmla="*/ 0 60000 65536"/>
                  <a:gd name="T14" fmla="*/ 0 60000 65536"/>
                  <a:gd name="T15" fmla="*/ 0 w 16"/>
                  <a:gd name="T16" fmla="*/ 0 h 22"/>
                  <a:gd name="T17" fmla="*/ 16 w 16"/>
                  <a:gd name="T18" fmla="*/ 22 h 22"/>
                </a:gdLst>
                <a:ahLst/>
                <a:cxnLst>
                  <a:cxn ang="T10">
                    <a:pos x="T0" y="T1"/>
                  </a:cxn>
                  <a:cxn ang="T11">
                    <a:pos x="T2" y="T3"/>
                  </a:cxn>
                  <a:cxn ang="T12">
                    <a:pos x="T4" y="T5"/>
                  </a:cxn>
                  <a:cxn ang="T13">
                    <a:pos x="T6" y="T7"/>
                  </a:cxn>
                  <a:cxn ang="T14">
                    <a:pos x="T8" y="T9"/>
                  </a:cxn>
                </a:cxnLst>
                <a:rect l="T15" t="T16" r="T17" b="T18"/>
                <a:pathLst>
                  <a:path w="16" h="22">
                    <a:moveTo>
                      <a:pt x="6" y="0"/>
                    </a:moveTo>
                    <a:cubicBezTo>
                      <a:pt x="13" y="2"/>
                      <a:pt x="14" y="4"/>
                      <a:pt x="16" y="11"/>
                    </a:cubicBezTo>
                    <a:cubicBezTo>
                      <a:pt x="14" y="19"/>
                      <a:pt x="13" y="18"/>
                      <a:pt x="7" y="22"/>
                    </a:cubicBezTo>
                    <a:cubicBezTo>
                      <a:pt x="5" y="15"/>
                      <a:pt x="0" y="12"/>
                      <a:pt x="7" y="5"/>
                    </a:cubicBezTo>
                    <a:cubicBezTo>
                      <a:pt x="8" y="1"/>
                      <a:pt x="9" y="3"/>
                      <a:pt x="6"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96" name="Freeform 33"/>
              <p:cNvSpPr>
                <a:spLocks noChangeAspect="1"/>
              </p:cNvSpPr>
              <p:nvPr/>
            </p:nvSpPr>
            <p:spPr bwMode="auto">
              <a:xfrm>
                <a:off x="6310" y="8702"/>
                <a:ext cx="180" cy="136"/>
              </a:xfrm>
              <a:custGeom>
                <a:avLst/>
                <a:gdLst>
                  <a:gd name="T0" fmla="*/ 2147483647 w 45"/>
                  <a:gd name="T1" fmla="*/ 0 h 34"/>
                  <a:gd name="T2" fmla="*/ 2147483647 w 45"/>
                  <a:gd name="T3" fmla="*/ 2147483647 h 34"/>
                  <a:gd name="T4" fmla="*/ 2147483647 w 45"/>
                  <a:gd name="T5" fmla="*/ 2147483647 h 34"/>
                  <a:gd name="T6" fmla="*/ 2147483647 w 45"/>
                  <a:gd name="T7" fmla="*/ 2147483647 h 34"/>
                  <a:gd name="T8" fmla="*/ 2147483647 w 45"/>
                  <a:gd name="T9" fmla="*/ 2147483647 h 34"/>
                  <a:gd name="T10" fmla="*/ 2147483647 w 45"/>
                  <a:gd name="T11" fmla="*/ 2147483647 h 34"/>
                  <a:gd name="T12" fmla="*/ 2147483647 w 45"/>
                  <a:gd name="T13" fmla="*/ 2147483647 h 34"/>
                  <a:gd name="T14" fmla="*/ 2147483647 w 45"/>
                  <a:gd name="T15" fmla="*/ 2147483647 h 34"/>
                  <a:gd name="T16" fmla="*/ 2147483647 w 45"/>
                  <a:gd name="T17" fmla="*/ 2147483647 h 34"/>
                  <a:gd name="T18" fmla="*/ 0 w 45"/>
                  <a:gd name="T19" fmla="*/ 2147483647 h 34"/>
                  <a:gd name="T20" fmla="*/ 2147483647 w 45"/>
                  <a:gd name="T21" fmla="*/ 2147483647 h 34"/>
                  <a:gd name="T22" fmla="*/ 2147483647 w 45"/>
                  <a:gd name="T23" fmla="*/ 2147483647 h 34"/>
                  <a:gd name="T24" fmla="*/ 2147483647 w 45"/>
                  <a:gd name="T25" fmla="*/ 0 h 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5"/>
                  <a:gd name="T40" fmla="*/ 0 h 34"/>
                  <a:gd name="T41" fmla="*/ 45 w 45"/>
                  <a:gd name="T42" fmla="*/ 34 h 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5" h="34">
                    <a:moveTo>
                      <a:pt x="26" y="0"/>
                    </a:moveTo>
                    <a:cubicBezTo>
                      <a:pt x="27" y="4"/>
                      <a:pt x="31" y="8"/>
                      <a:pt x="35" y="10"/>
                    </a:cubicBezTo>
                    <a:cubicBezTo>
                      <a:pt x="37" y="11"/>
                      <a:pt x="41" y="14"/>
                      <a:pt x="41" y="14"/>
                    </a:cubicBezTo>
                    <a:cubicBezTo>
                      <a:pt x="43" y="17"/>
                      <a:pt x="45" y="23"/>
                      <a:pt x="45" y="23"/>
                    </a:cubicBezTo>
                    <a:cubicBezTo>
                      <a:pt x="43" y="29"/>
                      <a:pt x="37" y="31"/>
                      <a:pt x="32" y="33"/>
                    </a:cubicBezTo>
                    <a:cubicBezTo>
                      <a:pt x="29" y="33"/>
                      <a:pt x="25" y="34"/>
                      <a:pt x="23" y="32"/>
                    </a:cubicBezTo>
                    <a:cubicBezTo>
                      <a:pt x="19" y="28"/>
                      <a:pt x="29" y="17"/>
                      <a:pt x="29" y="17"/>
                    </a:cubicBezTo>
                    <a:cubicBezTo>
                      <a:pt x="26" y="10"/>
                      <a:pt x="26" y="11"/>
                      <a:pt x="19" y="12"/>
                    </a:cubicBezTo>
                    <a:cubicBezTo>
                      <a:pt x="17" y="19"/>
                      <a:pt x="16" y="26"/>
                      <a:pt x="8" y="28"/>
                    </a:cubicBezTo>
                    <a:cubicBezTo>
                      <a:pt x="4" y="27"/>
                      <a:pt x="0" y="18"/>
                      <a:pt x="0" y="18"/>
                    </a:cubicBezTo>
                    <a:cubicBezTo>
                      <a:pt x="2" y="12"/>
                      <a:pt x="5" y="12"/>
                      <a:pt x="11" y="11"/>
                    </a:cubicBezTo>
                    <a:cubicBezTo>
                      <a:pt x="13" y="10"/>
                      <a:pt x="15" y="10"/>
                      <a:pt x="17" y="8"/>
                    </a:cubicBezTo>
                    <a:cubicBezTo>
                      <a:pt x="21" y="4"/>
                      <a:pt x="19" y="0"/>
                      <a:pt x="26"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97" name="Freeform 34"/>
              <p:cNvSpPr>
                <a:spLocks noChangeAspect="1"/>
              </p:cNvSpPr>
              <p:nvPr/>
            </p:nvSpPr>
            <p:spPr bwMode="auto">
              <a:xfrm>
                <a:off x="6342" y="8942"/>
                <a:ext cx="108" cy="140"/>
              </a:xfrm>
              <a:custGeom>
                <a:avLst/>
                <a:gdLst>
                  <a:gd name="T0" fmla="*/ 2147483647 w 27"/>
                  <a:gd name="T1" fmla="*/ 2147483647 h 35"/>
                  <a:gd name="T2" fmla="*/ 2147483647 w 27"/>
                  <a:gd name="T3" fmla="*/ 2147483647 h 35"/>
                  <a:gd name="T4" fmla="*/ 2147483647 w 27"/>
                  <a:gd name="T5" fmla="*/ 2147483647 h 35"/>
                  <a:gd name="T6" fmla="*/ 2147483647 w 27"/>
                  <a:gd name="T7" fmla="*/ 2147483647 h 35"/>
                  <a:gd name="T8" fmla="*/ 0 w 27"/>
                  <a:gd name="T9" fmla="*/ 2147483647 h 35"/>
                  <a:gd name="T10" fmla="*/ 2147483647 w 27"/>
                  <a:gd name="T11" fmla="*/ 2147483647 h 35"/>
                  <a:gd name="T12" fmla="*/ 0 60000 65536"/>
                  <a:gd name="T13" fmla="*/ 0 60000 65536"/>
                  <a:gd name="T14" fmla="*/ 0 60000 65536"/>
                  <a:gd name="T15" fmla="*/ 0 60000 65536"/>
                  <a:gd name="T16" fmla="*/ 0 60000 65536"/>
                  <a:gd name="T17" fmla="*/ 0 60000 65536"/>
                  <a:gd name="T18" fmla="*/ 0 w 27"/>
                  <a:gd name="T19" fmla="*/ 0 h 35"/>
                  <a:gd name="T20" fmla="*/ 27 w 27"/>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27" h="35">
                    <a:moveTo>
                      <a:pt x="13" y="4"/>
                    </a:moveTo>
                    <a:cubicBezTo>
                      <a:pt x="18" y="5"/>
                      <a:pt x="22" y="10"/>
                      <a:pt x="25" y="14"/>
                    </a:cubicBezTo>
                    <a:cubicBezTo>
                      <a:pt x="24" y="24"/>
                      <a:pt x="26" y="32"/>
                      <a:pt x="16" y="35"/>
                    </a:cubicBezTo>
                    <a:cubicBezTo>
                      <a:pt x="11" y="34"/>
                      <a:pt x="10" y="33"/>
                      <a:pt x="7" y="29"/>
                    </a:cubicBezTo>
                    <a:cubicBezTo>
                      <a:pt x="17" y="23"/>
                      <a:pt x="7" y="13"/>
                      <a:pt x="0" y="10"/>
                    </a:cubicBezTo>
                    <a:cubicBezTo>
                      <a:pt x="3" y="0"/>
                      <a:pt x="27" y="9"/>
                      <a:pt x="13" y="4"/>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98" name="Freeform 35"/>
              <p:cNvSpPr>
                <a:spLocks noChangeAspect="1"/>
              </p:cNvSpPr>
              <p:nvPr/>
            </p:nvSpPr>
            <p:spPr bwMode="auto">
              <a:xfrm>
                <a:off x="6950" y="9454"/>
                <a:ext cx="108" cy="208"/>
              </a:xfrm>
              <a:custGeom>
                <a:avLst/>
                <a:gdLst>
                  <a:gd name="T0" fmla="*/ 2147483647 w 27"/>
                  <a:gd name="T1" fmla="*/ 2147483647 h 52"/>
                  <a:gd name="T2" fmla="*/ 2147483647 w 27"/>
                  <a:gd name="T3" fmla="*/ 2147483647 h 52"/>
                  <a:gd name="T4" fmla="*/ 2147483647 w 27"/>
                  <a:gd name="T5" fmla="*/ 2147483647 h 52"/>
                  <a:gd name="T6" fmla="*/ 2147483647 w 27"/>
                  <a:gd name="T7" fmla="*/ 2147483647 h 52"/>
                  <a:gd name="T8" fmla="*/ 2147483647 w 27"/>
                  <a:gd name="T9" fmla="*/ 2147483647 h 52"/>
                  <a:gd name="T10" fmla="*/ 2147483647 w 27"/>
                  <a:gd name="T11" fmla="*/ 2147483647 h 52"/>
                  <a:gd name="T12" fmla="*/ 2147483647 w 27"/>
                  <a:gd name="T13" fmla="*/ 2147483647 h 52"/>
                  <a:gd name="T14" fmla="*/ 2147483647 w 27"/>
                  <a:gd name="T15" fmla="*/ 2147483647 h 52"/>
                  <a:gd name="T16" fmla="*/ 2147483647 w 27"/>
                  <a:gd name="T17" fmla="*/ 2147483647 h 52"/>
                  <a:gd name="T18" fmla="*/ 2147483647 w 27"/>
                  <a:gd name="T19" fmla="*/ 2147483647 h 52"/>
                  <a:gd name="T20" fmla="*/ 2147483647 w 27"/>
                  <a:gd name="T21" fmla="*/ 2147483647 h 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
                  <a:gd name="T34" fmla="*/ 0 h 52"/>
                  <a:gd name="T35" fmla="*/ 27 w 27"/>
                  <a:gd name="T36" fmla="*/ 52 h 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 h="52">
                    <a:moveTo>
                      <a:pt x="25" y="2"/>
                    </a:moveTo>
                    <a:cubicBezTo>
                      <a:pt x="20" y="4"/>
                      <a:pt x="19" y="9"/>
                      <a:pt x="14" y="12"/>
                    </a:cubicBezTo>
                    <a:cubicBezTo>
                      <a:pt x="11" y="14"/>
                      <a:pt x="5" y="15"/>
                      <a:pt x="5" y="15"/>
                    </a:cubicBezTo>
                    <a:cubicBezTo>
                      <a:pt x="2" y="24"/>
                      <a:pt x="0" y="40"/>
                      <a:pt x="8" y="46"/>
                    </a:cubicBezTo>
                    <a:cubicBezTo>
                      <a:pt x="12" y="52"/>
                      <a:pt x="15" y="46"/>
                      <a:pt x="19" y="43"/>
                    </a:cubicBezTo>
                    <a:cubicBezTo>
                      <a:pt x="21" y="38"/>
                      <a:pt x="22" y="33"/>
                      <a:pt x="23" y="28"/>
                    </a:cubicBezTo>
                    <a:cubicBezTo>
                      <a:pt x="22" y="21"/>
                      <a:pt x="22" y="19"/>
                      <a:pt x="25" y="13"/>
                    </a:cubicBezTo>
                    <a:cubicBezTo>
                      <a:pt x="26" y="11"/>
                      <a:pt x="27" y="7"/>
                      <a:pt x="27" y="7"/>
                    </a:cubicBezTo>
                    <a:cubicBezTo>
                      <a:pt x="26" y="5"/>
                      <a:pt x="27" y="2"/>
                      <a:pt x="25" y="1"/>
                    </a:cubicBezTo>
                    <a:cubicBezTo>
                      <a:pt x="24" y="0"/>
                      <a:pt x="22" y="3"/>
                      <a:pt x="22" y="4"/>
                    </a:cubicBezTo>
                    <a:cubicBezTo>
                      <a:pt x="22" y="5"/>
                      <a:pt x="24" y="3"/>
                      <a:pt x="25" y="2"/>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99" name="Freeform 36"/>
              <p:cNvSpPr>
                <a:spLocks noChangeAspect="1"/>
              </p:cNvSpPr>
              <p:nvPr/>
            </p:nvSpPr>
            <p:spPr bwMode="auto">
              <a:xfrm>
                <a:off x="6790" y="9682"/>
                <a:ext cx="80" cy="164"/>
              </a:xfrm>
              <a:custGeom>
                <a:avLst/>
                <a:gdLst>
                  <a:gd name="T0" fmla="*/ 2147483647 w 20"/>
                  <a:gd name="T1" fmla="*/ 0 h 41"/>
                  <a:gd name="T2" fmla="*/ 2147483647 w 20"/>
                  <a:gd name="T3" fmla="*/ 2147483647 h 41"/>
                  <a:gd name="T4" fmla="*/ 2147483647 w 20"/>
                  <a:gd name="T5" fmla="*/ 0 h 41"/>
                  <a:gd name="T6" fmla="*/ 0 60000 65536"/>
                  <a:gd name="T7" fmla="*/ 0 60000 65536"/>
                  <a:gd name="T8" fmla="*/ 0 60000 65536"/>
                  <a:gd name="T9" fmla="*/ 0 w 20"/>
                  <a:gd name="T10" fmla="*/ 0 h 41"/>
                  <a:gd name="T11" fmla="*/ 20 w 20"/>
                  <a:gd name="T12" fmla="*/ 41 h 41"/>
                </a:gdLst>
                <a:ahLst/>
                <a:cxnLst>
                  <a:cxn ang="T6">
                    <a:pos x="T0" y="T1"/>
                  </a:cxn>
                  <a:cxn ang="T7">
                    <a:pos x="T2" y="T3"/>
                  </a:cxn>
                  <a:cxn ang="T8">
                    <a:pos x="T4" y="T5"/>
                  </a:cxn>
                </a:cxnLst>
                <a:rect l="T9" t="T10" r="T11" b="T12"/>
                <a:pathLst>
                  <a:path w="20" h="41">
                    <a:moveTo>
                      <a:pt x="20" y="0"/>
                    </a:moveTo>
                    <a:cubicBezTo>
                      <a:pt x="19" y="14"/>
                      <a:pt x="18" y="27"/>
                      <a:pt x="17" y="41"/>
                    </a:cubicBezTo>
                    <a:cubicBezTo>
                      <a:pt x="0" y="38"/>
                      <a:pt x="16" y="9"/>
                      <a:pt x="20"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96" name="Freeform 37"/>
              <p:cNvSpPr>
                <a:spLocks noChangeAspect="1"/>
              </p:cNvSpPr>
              <p:nvPr/>
            </p:nvSpPr>
            <p:spPr bwMode="auto">
              <a:xfrm>
                <a:off x="6003" y="9893"/>
                <a:ext cx="698" cy="197"/>
              </a:xfrm>
              <a:custGeom>
                <a:avLst/>
                <a:gdLst>
                  <a:gd name="T0" fmla="*/ 2048 w 175"/>
                  <a:gd name="T1" fmla="*/ 6144 h 49"/>
                  <a:gd name="T2" fmla="*/ 3328 w 175"/>
                  <a:gd name="T3" fmla="*/ 1536 h 49"/>
                  <a:gd name="T4" fmla="*/ 6400 w 175"/>
                  <a:gd name="T5" fmla="*/ 4864 h 49"/>
                  <a:gd name="T6" fmla="*/ 8704 w 175"/>
                  <a:gd name="T7" fmla="*/ 2816 h 49"/>
                  <a:gd name="T8" fmla="*/ 10240 w 175"/>
                  <a:gd name="T9" fmla="*/ 5888 h 49"/>
                  <a:gd name="T10" fmla="*/ 13312 w 175"/>
                  <a:gd name="T11" fmla="*/ 5888 h 49"/>
                  <a:gd name="T12" fmla="*/ 17920 w 175"/>
                  <a:gd name="T13" fmla="*/ 3072 h 49"/>
                  <a:gd name="T14" fmla="*/ 22528 w 175"/>
                  <a:gd name="T15" fmla="*/ 3328 h 49"/>
                  <a:gd name="T16" fmla="*/ 25856 w 175"/>
                  <a:gd name="T17" fmla="*/ 4096 h 49"/>
                  <a:gd name="T18" fmla="*/ 29184 w 175"/>
                  <a:gd name="T19" fmla="*/ 3072 h 49"/>
                  <a:gd name="T20" fmla="*/ 32768 w 175"/>
                  <a:gd name="T21" fmla="*/ 3072 h 49"/>
                  <a:gd name="T22" fmla="*/ 34816 w 175"/>
                  <a:gd name="T23" fmla="*/ 1536 h 49"/>
                  <a:gd name="T24" fmla="*/ 34304 w 175"/>
                  <a:gd name="T25" fmla="*/ 4608 h 49"/>
                  <a:gd name="T26" fmla="*/ 38400 w 175"/>
                  <a:gd name="T27" fmla="*/ 4864 h 49"/>
                  <a:gd name="T28" fmla="*/ 41472 w 175"/>
                  <a:gd name="T29" fmla="*/ 2560 h 49"/>
                  <a:gd name="T30" fmla="*/ 44800 w 175"/>
                  <a:gd name="T31" fmla="*/ 4608 h 49"/>
                  <a:gd name="T32" fmla="*/ 41728 w 175"/>
                  <a:gd name="T33" fmla="*/ 7168 h 49"/>
                  <a:gd name="T34" fmla="*/ 36352 w 175"/>
                  <a:gd name="T35" fmla="*/ 7680 h 49"/>
                  <a:gd name="T36" fmla="*/ 31232 w 175"/>
                  <a:gd name="T37" fmla="*/ 8960 h 49"/>
                  <a:gd name="T38" fmla="*/ 25600 w 175"/>
                  <a:gd name="T39" fmla="*/ 11008 h 49"/>
                  <a:gd name="T40" fmla="*/ 22528 w 175"/>
                  <a:gd name="T41" fmla="*/ 12544 h 49"/>
                  <a:gd name="T42" fmla="*/ 13312 w 175"/>
                  <a:gd name="T43" fmla="*/ 9728 h 49"/>
                  <a:gd name="T44" fmla="*/ 6144 w 175"/>
                  <a:gd name="T45" fmla="*/ 9472 h 49"/>
                  <a:gd name="T46" fmla="*/ 0 w 175"/>
                  <a:gd name="T47" fmla="*/ 8192 h 49"/>
                  <a:gd name="T48" fmla="*/ 512 w 175"/>
                  <a:gd name="T49" fmla="*/ 7424 h 49"/>
                  <a:gd name="T50" fmla="*/ 2816 w 175"/>
                  <a:gd name="T51" fmla="*/ 5888 h 49"/>
                  <a:gd name="T52" fmla="*/ 2048 w 175"/>
                  <a:gd name="T53" fmla="*/ 6144 h 4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75"/>
                  <a:gd name="T82" fmla="*/ 0 h 49"/>
                  <a:gd name="T83" fmla="*/ 175 w 175"/>
                  <a:gd name="T84" fmla="*/ 49 h 4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75" h="49">
                    <a:moveTo>
                      <a:pt x="8" y="24"/>
                    </a:moveTo>
                    <a:cubicBezTo>
                      <a:pt x="13" y="21"/>
                      <a:pt x="13" y="6"/>
                      <a:pt x="13" y="6"/>
                    </a:cubicBezTo>
                    <a:cubicBezTo>
                      <a:pt x="23" y="9"/>
                      <a:pt x="9" y="17"/>
                      <a:pt x="25" y="19"/>
                    </a:cubicBezTo>
                    <a:cubicBezTo>
                      <a:pt x="32" y="18"/>
                      <a:pt x="29" y="16"/>
                      <a:pt x="34" y="11"/>
                    </a:cubicBezTo>
                    <a:cubicBezTo>
                      <a:pt x="38" y="0"/>
                      <a:pt x="32" y="25"/>
                      <a:pt x="40" y="23"/>
                    </a:cubicBezTo>
                    <a:cubicBezTo>
                      <a:pt x="41" y="19"/>
                      <a:pt x="47" y="22"/>
                      <a:pt x="52" y="23"/>
                    </a:cubicBezTo>
                    <a:cubicBezTo>
                      <a:pt x="57" y="22"/>
                      <a:pt x="64" y="14"/>
                      <a:pt x="70" y="12"/>
                    </a:cubicBezTo>
                    <a:cubicBezTo>
                      <a:pt x="76" y="10"/>
                      <a:pt x="83" y="12"/>
                      <a:pt x="88" y="13"/>
                    </a:cubicBezTo>
                    <a:cubicBezTo>
                      <a:pt x="92" y="7"/>
                      <a:pt x="97" y="12"/>
                      <a:pt x="101" y="16"/>
                    </a:cubicBezTo>
                    <a:cubicBezTo>
                      <a:pt x="111" y="13"/>
                      <a:pt x="107" y="14"/>
                      <a:pt x="114" y="12"/>
                    </a:cubicBezTo>
                    <a:cubicBezTo>
                      <a:pt x="121" y="14"/>
                      <a:pt x="120" y="14"/>
                      <a:pt x="128" y="12"/>
                    </a:cubicBezTo>
                    <a:cubicBezTo>
                      <a:pt x="130" y="7"/>
                      <a:pt x="131" y="4"/>
                      <a:pt x="136" y="6"/>
                    </a:cubicBezTo>
                    <a:cubicBezTo>
                      <a:pt x="137" y="12"/>
                      <a:pt x="137" y="13"/>
                      <a:pt x="134" y="18"/>
                    </a:cubicBezTo>
                    <a:cubicBezTo>
                      <a:pt x="136" y="23"/>
                      <a:pt x="150" y="19"/>
                      <a:pt x="150" y="19"/>
                    </a:cubicBezTo>
                    <a:cubicBezTo>
                      <a:pt x="156" y="16"/>
                      <a:pt x="155" y="11"/>
                      <a:pt x="162" y="10"/>
                    </a:cubicBezTo>
                    <a:cubicBezTo>
                      <a:pt x="174" y="11"/>
                      <a:pt x="173" y="9"/>
                      <a:pt x="175" y="18"/>
                    </a:cubicBezTo>
                    <a:cubicBezTo>
                      <a:pt x="173" y="25"/>
                      <a:pt x="169" y="25"/>
                      <a:pt x="163" y="28"/>
                    </a:cubicBezTo>
                    <a:cubicBezTo>
                      <a:pt x="158" y="36"/>
                      <a:pt x="154" y="25"/>
                      <a:pt x="142" y="30"/>
                    </a:cubicBezTo>
                    <a:cubicBezTo>
                      <a:pt x="135" y="31"/>
                      <a:pt x="129" y="35"/>
                      <a:pt x="122" y="35"/>
                    </a:cubicBezTo>
                    <a:cubicBezTo>
                      <a:pt x="114" y="36"/>
                      <a:pt x="108" y="43"/>
                      <a:pt x="100" y="43"/>
                    </a:cubicBezTo>
                    <a:cubicBezTo>
                      <a:pt x="95" y="44"/>
                      <a:pt x="92" y="46"/>
                      <a:pt x="88" y="49"/>
                    </a:cubicBezTo>
                    <a:cubicBezTo>
                      <a:pt x="63" y="43"/>
                      <a:pt x="100" y="42"/>
                      <a:pt x="52" y="38"/>
                    </a:cubicBezTo>
                    <a:cubicBezTo>
                      <a:pt x="42" y="35"/>
                      <a:pt x="33" y="34"/>
                      <a:pt x="24" y="37"/>
                    </a:cubicBezTo>
                    <a:cubicBezTo>
                      <a:pt x="8" y="36"/>
                      <a:pt x="3" y="45"/>
                      <a:pt x="0" y="32"/>
                    </a:cubicBezTo>
                    <a:cubicBezTo>
                      <a:pt x="1" y="31"/>
                      <a:pt x="2" y="30"/>
                      <a:pt x="2" y="29"/>
                    </a:cubicBezTo>
                    <a:cubicBezTo>
                      <a:pt x="4" y="28"/>
                      <a:pt x="10" y="24"/>
                      <a:pt x="11" y="23"/>
                    </a:cubicBezTo>
                    <a:lnTo>
                      <a:pt x="8" y="24"/>
                    </a:ln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16501" name="Freeform 38"/>
              <p:cNvSpPr>
                <a:spLocks noChangeAspect="1"/>
              </p:cNvSpPr>
              <p:nvPr/>
            </p:nvSpPr>
            <p:spPr bwMode="auto">
              <a:xfrm>
                <a:off x="6458" y="9194"/>
                <a:ext cx="84" cy="72"/>
              </a:xfrm>
              <a:custGeom>
                <a:avLst/>
                <a:gdLst>
                  <a:gd name="T0" fmla="*/ 2147483647 w 21"/>
                  <a:gd name="T1" fmla="*/ 2147483647 h 18"/>
                  <a:gd name="T2" fmla="*/ 2147483647 w 21"/>
                  <a:gd name="T3" fmla="*/ 2147483647 h 18"/>
                  <a:gd name="T4" fmla="*/ 0 w 21"/>
                  <a:gd name="T5" fmla="*/ 2147483647 h 18"/>
                  <a:gd name="T6" fmla="*/ 2147483647 w 21"/>
                  <a:gd name="T7" fmla="*/ 2147483647 h 18"/>
                  <a:gd name="T8" fmla="*/ 2147483647 w 21"/>
                  <a:gd name="T9" fmla="*/ 2147483647 h 18"/>
                  <a:gd name="T10" fmla="*/ 2147483647 w 21"/>
                  <a:gd name="T11" fmla="*/ 2147483647 h 18"/>
                  <a:gd name="T12" fmla="*/ 0 60000 65536"/>
                  <a:gd name="T13" fmla="*/ 0 60000 65536"/>
                  <a:gd name="T14" fmla="*/ 0 60000 65536"/>
                  <a:gd name="T15" fmla="*/ 0 60000 65536"/>
                  <a:gd name="T16" fmla="*/ 0 60000 65536"/>
                  <a:gd name="T17" fmla="*/ 0 60000 65536"/>
                  <a:gd name="T18" fmla="*/ 0 w 21"/>
                  <a:gd name="T19" fmla="*/ 0 h 18"/>
                  <a:gd name="T20" fmla="*/ 21 w 21"/>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1" h="18">
                    <a:moveTo>
                      <a:pt x="17" y="2"/>
                    </a:moveTo>
                    <a:cubicBezTo>
                      <a:pt x="13" y="3"/>
                      <a:pt x="12" y="6"/>
                      <a:pt x="8" y="7"/>
                    </a:cubicBezTo>
                    <a:cubicBezTo>
                      <a:pt x="6" y="13"/>
                      <a:pt x="3" y="11"/>
                      <a:pt x="0" y="17"/>
                    </a:cubicBezTo>
                    <a:cubicBezTo>
                      <a:pt x="6" y="18"/>
                      <a:pt x="5" y="16"/>
                      <a:pt x="10" y="13"/>
                    </a:cubicBezTo>
                    <a:cubicBezTo>
                      <a:pt x="13" y="9"/>
                      <a:pt x="15" y="9"/>
                      <a:pt x="19" y="5"/>
                    </a:cubicBezTo>
                    <a:cubicBezTo>
                      <a:pt x="20" y="0"/>
                      <a:pt x="21" y="1"/>
                      <a:pt x="17" y="2"/>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502" name="Freeform 39"/>
              <p:cNvSpPr>
                <a:spLocks noChangeAspect="1"/>
              </p:cNvSpPr>
              <p:nvPr/>
            </p:nvSpPr>
            <p:spPr bwMode="auto">
              <a:xfrm>
                <a:off x="6718" y="9378"/>
                <a:ext cx="84" cy="96"/>
              </a:xfrm>
              <a:custGeom>
                <a:avLst/>
                <a:gdLst>
                  <a:gd name="T0" fmla="*/ 2147483647 w 21"/>
                  <a:gd name="T1" fmla="*/ 2147483647 h 24"/>
                  <a:gd name="T2" fmla="*/ 2147483647 w 21"/>
                  <a:gd name="T3" fmla="*/ 2147483647 h 24"/>
                  <a:gd name="T4" fmla="*/ 2147483647 w 21"/>
                  <a:gd name="T5" fmla="*/ 2147483647 h 24"/>
                  <a:gd name="T6" fmla="*/ 2147483647 w 21"/>
                  <a:gd name="T7" fmla="*/ 2147483647 h 24"/>
                  <a:gd name="T8" fmla="*/ 2147483647 w 21"/>
                  <a:gd name="T9" fmla="*/ 0 h 24"/>
                  <a:gd name="T10" fmla="*/ 2147483647 w 21"/>
                  <a:gd name="T11" fmla="*/ 2147483647 h 24"/>
                  <a:gd name="T12" fmla="*/ 0 60000 65536"/>
                  <a:gd name="T13" fmla="*/ 0 60000 65536"/>
                  <a:gd name="T14" fmla="*/ 0 60000 65536"/>
                  <a:gd name="T15" fmla="*/ 0 60000 65536"/>
                  <a:gd name="T16" fmla="*/ 0 60000 65536"/>
                  <a:gd name="T17" fmla="*/ 0 60000 65536"/>
                  <a:gd name="T18" fmla="*/ 0 w 21"/>
                  <a:gd name="T19" fmla="*/ 0 h 24"/>
                  <a:gd name="T20" fmla="*/ 21 w 21"/>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21" h="24">
                    <a:moveTo>
                      <a:pt x="12" y="5"/>
                    </a:moveTo>
                    <a:cubicBezTo>
                      <a:pt x="11" y="9"/>
                      <a:pt x="7" y="13"/>
                      <a:pt x="3" y="16"/>
                    </a:cubicBezTo>
                    <a:cubicBezTo>
                      <a:pt x="0" y="24"/>
                      <a:pt x="4" y="22"/>
                      <a:pt x="12" y="21"/>
                    </a:cubicBezTo>
                    <a:cubicBezTo>
                      <a:pt x="16" y="14"/>
                      <a:pt x="19" y="14"/>
                      <a:pt x="21" y="4"/>
                    </a:cubicBezTo>
                    <a:cubicBezTo>
                      <a:pt x="21" y="1"/>
                      <a:pt x="10" y="0"/>
                      <a:pt x="9" y="0"/>
                    </a:cubicBezTo>
                    <a:cubicBezTo>
                      <a:pt x="8" y="0"/>
                      <a:pt x="13" y="2"/>
                      <a:pt x="12" y="5"/>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99" name="Freeform 40"/>
              <p:cNvSpPr>
                <a:spLocks noChangeAspect="1"/>
              </p:cNvSpPr>
              <p:nvPr/>
            </p:nvSpPr>
            <p:spPr bwMode="auto">
              <a:xfrm>
                <a:off x="5022" y="8019"/>
                <a:ext cx="1314" cy="1284"/>
              </a:xfrm>
              <a:custGeom>
                <a:avLst/>
                <a:gdLst>
                  <a:gd name="T0" fmla="*/ 79872 w 329"/>
                  <a:gd name="T1" fmla="*/ 19200 h 321"/>
                  <a:gd name="T2" fmla="*/ 82176 w 329"/>
                  <a:gd name="T3" fmla="*/ 14592 h 321"/>
                  <a:gd name="T4" fmla="*/ 78080 w 329"/>
                  <a:gd name="T5" fmla="*/ 1280 h 321"/>
                  <a:gd name="T6" fmla="*/ 77824 w 329"/>
                  <a:gd name="T7" fmla="*/ 6656 h 321"/>
                  <a:gd name="T8" fmla="*/ 64000 w 329"/>
                  <a:gd name="T9" fmla="*/ 12544 h 321"/>
                  <a:gd name="T10" fmla="*/ 55296 w 329"/>
                  <a:gd name="T11" fmla="*/ 10752 h 321"/>
                  <a:gd name="T12" fmla="*/ 47872 w 329"/>
                  <a:gd name="T13" fmla="*/ 12032 h 321"/>
                  <a:gd name="T14" fmla="*/ 45568 w 329"/>
                  <a:gd name="T15" fmla="*/ 15104 h 321"/>
                  <a:gd name="T16" fmla="*/ 33792 w 329"/>
                  <a:gd name="T17" fmla="*/ 17152 h 321"/>
                  <a:gd name="T18" fmla="*/ 19200 w 329"/>
                  <a:gd name="T19" fmla="*/ 26368 h 321"/>
                  <a:gd name="T20" fmla="*/ 5632 w 329"/>
                  <a:gd name="T21" fmla="*/ 32256 h 321"/>
                  <a:gd name="T22" fmla="*/ 8960 w 329"/>
                  <a:gd name="T23" fmla="*/ 38144 h 321"/>
                  <a:gd name="T24" fmla="*/ 4864 w 329"/>
                  <a:gd name="T25" fmla="*/ 40192 h 321"/>
                  <a:gd name="T26" fmla="*/ 1024 w 329"/>
                  <a:gd name="T27" fmla="*/ 48128 h 321"/>
                  <a:gd name="T28" fmla="*/ 1024 w 329"/>
                  <a:gd name="T29" fmla="*/ 59648 h 321"/>
                  <a:gd name="T30" fmla="*/ 4864 w 329"/>
                  <a:gd name="T31" fmla="*/ 62720 h 321"/>
                  <a:gd name="T32" fmla="*/ 11008 w 329"/>
                  <a:gd name="T33" fmla="*/ 65024 h 321"/>
                  <a:gd name="T34" fmla="*/ 11008 w 329"/>
                  <a:gd name="T35" fmla="*/ 68864 h 321"/>
                  <a:gd name="T36" fmla="*/ 16896 w 329"/>
                  <a:gd name="T37" fmla="*/ 77312 h 321"/>
                  <a:gd name="T38" fmla="*/ 23040 w 329"/>
                  <a:gd name="T39" fmla="*/ 77312 h 321"/>
                  <a:gd name="T40" fmla="*/ 39424 w 329"/>
                  <a:gd name="T41" fmla="*/ 75520 h 321"/>
                  <a:gd name="T42" fmla="*/ 45568 w 329"/>
                  <a:gd name="T43" fmla="*/ 77056 h 321"/>
                  <a:gd name="T44" fmla="*/ 50688 w 329"/>
                  <a:gd name="T45" fmla="*/ 78848 h 321"/>
                  <a:gd name="T46" fmla="*/ 59136 w 329"/>
                  <a:gd name="T47" fmla="*/ 81664 h 321"/>
                  <a:gd name="T48" fmla="*/ 61184 w 329"/>
                  <a:gd name="T49" fmla="*/ 79872 h 321"/>
                  <a:gd name="T50" fmla="*/ 55296 w 329"/>
                  <a:gd name="T51" fmla="*/ 70912 h 321"/>
                  <a:gd name="T52" fmla="*/ 34560 w 329"/>
                  <a:gd name="T53" fmla="*/ 64768 h 321"/>
                  <a:gd name="T54" fmla="*/ 39936 w 329"/>
                  <a:gd name="T55" fmla="*/ 59904 h 321"/>
                  <a:gd name="T56" fmla="*/ 46080 w 329"/>
                  <a:gd name="T57" fmla="*/ 56832 h 321"/>
                  <a:gd name="T58" fmla="*/ 40192 w 329"/>
                  <a:gd name="T59" fmla="*/ 50432 h 321"/>
                  <a:gd name="T60" fmla="*/ 36864 w 329"/>
                  <a:gd name="T61" fmla="*/ 46080 h 321"/>
                  <a:gd name="T62" fmla="*/ 32512 w 329"/>
                  <a:gd name="T63" fmla="*/ 41472 h 321"/>
                  <a:gd name="T64" fmla="*/ 33280 w 329"/>
                  <a:gd name="T65" fmla="*/ 32000 h 321"/>
                  <a:gd name="T66" fmla="*/ 37632 w 329"/>
                  <a:gd name="T67" fmla="*/ 34560 h 321"/>
                  <a:gd name="T68" fmla="*/ 45312 w 329"/>
                  <a:gd name="T69" fmla="*/ 43008 h 321"/>
                  <a:gd name="T70" fmla="*/ 45312 w 329"/>
                  <a:gd name="T71" fmla="*/ 36864 h 321"/>
                  <a:gd name="T72" fmla="*/ 44032 w 329"/>
                  <a:gd name="T73" fmla="*/ 35072 h 321"/>
                  <a:gd name="T74" fmla="*/ 50944 w 329"/>
                  <a:gd name="T75" fmla="*/ 36864 h 321"/>
                  <a:gd name="T76" fmla="*/ 52992 w 329"/>
                  <a:gd name="T77" fmla="*/ 34560 h 321"/>
                  <a:gd name="T78" fmla="*/ 58368 w 329"/>
                  <a:gd name="T79" fmla="*/ 36096 h 321"/>
                  <a:gd name="T80" fmla="*/ 50944 w 329"/>
                  <a:gd name="T81" fmla="*/ 30976 h 321"/>
                  <a:gd name="T82" fmla="*/ 47616 w 329"/>
                  <a:gd name="T83" fmla="*/ 26880 h 321"/>
                  <a:gd name="T84" fmla="*/ 55552 w 329"/>
                  <a:gd name="T85" fmla="*/ 22272 h 321"/>
                  <a:gd name="T86" fmla="*/ 65792 w 329"/>
                  <a:gd name="T87" fmla="*/ 19712 h 321"/>
                  <a:gd name="T88" fmla="*/ 76032 w 329"/>
                  <a:gd name="T89" fmla="*/ 19200 h 32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29"/>
                  <a:gd name="T136" fmla="*/ 0 h 321"/>
                  <a:gd name="T137" fmla="*/ 329 w 329"/>
                  <a:gd name="T138" fmla="*/ 321 h 32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29" h="321">
                    <a:moveTo>
                      <a:pt x="310" y="79"/>
                    </a:moveTo>
                    <a:cubicBezTo>
                      <a:pt x="311" y="78"/>
                      <a:pt x="311" y="76"/>
                      <a:pt x="312" y="75"/>
                    </a:cubicBezTo>
                    <a:cubicBezTo>
                      <a:pt x="313" y="74"/>
                      <a:pt x="314" y="74"/>
                      <a:pt x="315" y="73"/>
                    </a:cubicBezTo>
                    <a:cubicBezTo>
                      <a:pt x="318" y="69"/>
                      <a:pt x="318" y="62"/>
                      <a:pt x="321" y="57"/>
                    </a:cubicBezTo>
                    <a:cubicBezTo>
                      <a:pt x="317" y="41"/>
                      <a:pt x="321" y="36"/>
                      <a:pt x="329" y="24"/>
                    </a:cubicBezTo>
                    <a:cubicBezTo>
                      <a:pt x="326" y="15"/>
                      <a:pt x="310" y="8"/>
                      <a:pt x="305" y="5"/>
                    </a:cubicBezTo>
                    <a:cubicBezTo>
                      <a:pt x="301" y="0"/>
                      <a:pt x="299" y="0"/>
                      <a:pt x="297" y="6"/>
                    </a:cubicBezTo>
                    <a:cubicBezTo>
                      <a:pt x="299" y="13"/>
                      <a:pt x="302" y="19"/>
                      <a:pt x="304" y="26"/>
                    </a:cubicBezTo>
                    <a:cubicBezTo>
                      <a:pt x="302" y="37"/>
                      <a:pt x="297" y="36"/>
                      <a:pt x="287" y="37"/>
                    </a:cubicBezTo>
                    <a:cubicBezTo>
                      <a:pt x="273" y="48"/>
                      <a:pt x="271" y="48"/>
                      <a:pt x="250" y="49"/>
                    </a:cubicBezTo>
                    <a:cubicBezTo>
                      <a:pt x="243" y="49"/>
                      <a:pt x="235" y="50"/>
                      <a:pt x="228" y="47"/>
                    </a:cubicBezTo>
                    <a:cubicBezTo>
                      <a:pt x="224" y="45"/>
                      <a:pt x="216" y="42"/>
                      <a:pt x="216" y="42"/>
                    </a:cubicBezTo>
                    <a:cubicBezTo>
                      <a:pt x="213" y="39"/>
                      <a:pt x="203" y="37"/>
                      <a:pt x="203" y="37"/>
                    </a:cubicBezTo>
                    <a:cubicBezTo>
                      <a:pt x="197" y="38"/>
                      <a:pt x="192" y="43"/>
                      <a:pt x="187" y="47"/>
                    </a:cubicBezTo>
                    <a:cubicBezTo>
                      <a:pt x="185" y="49"/>
                      <a:pt x="181" y="53"/>
                      <a:pt x="181" y="53"/>
                    </a:cubicBezTo>
                    <a:cubicBezTo>
                      <a:pt x="180" y="55"/>
                      <a:pt x="180" y="58"/>
                      <a:pt x="178" y="59"/>
                    </a:cubicBezTo>
                    <a:cubicBezTo>
                      <a:pt x="176" y="60"/>
                      <a:pt x="172" y="61"/>
                      <a:pt x="172" y="61"/>
                    </a:cubicBezTo>
                    <a:cubicBezTo>
                      <a:pt x="155" y="60"/>
                      <a:pt x="147" y="62"/>
                      <a:pt x="132" y="67"/>
                    </a:cubicBezTo>
                    <a:cubicBezTo>
                      <a:pt x="126" y="92"/>
                      <a:pt x="119" y="89"/>
                      <a:pt x="90" y="90"/>
                    </a:cubicBezTo>
                    <a:cubicBezTo>
                      <a:pt x="82" y="97"/>
                      <a:pt x="79" y="99"/>
                      <a:pt x="75" y="103"/>
                    </a:cubicBezTo>
                    <a:cubicBezTo>
                      <a:pt x="71" y="108"/>
                      <a:pt x="71" y="110"/>
                      <a:pt x="64" y="113"/>
                    </a:cubicBezTo>
                    <a:cubicBezTo>
                      <a:pt x="51" y="119"/>
                      <a:pt x="36" y="121"/>
                      <a:pt x="22" y="126"/>
                    </a:cubicBezTo>
                    <a:cubicBezTo>
                      <a:pt x="31" y="128"/>
                      <a:pt x="27" y="133"/>
                      <a:pt x="31" y="140"/>
                    </a:cubicBezTo>
                    <a:cubicBezTo>
                      <a:pt x="33" y="143"/>
                      <a:pt x="35" y="149"/>
                      <a:pt x="35" y="149"/>
                    </a:cubicBezTo>
                    <a:cubicBezTo>
                      <a:pt x="33" y="155"/>
                      <a:pt x="36" y="150"/>
                      <a:pt x="27" y="153"/>
                    </a:cubicBezTo>
                    <a:cubicBezTo>
                      <a:pt x="24" y="154"/>
                      <a:pt x="19" y="157"/>
                      <a:pt x="19" y="157"/>
                    </a:cubicBezTo>
                    <a:cubicBezTo>
                      <a:pt x="22" y="163"/>
                      <a:pt x="22" y="179"/>
                      <a:pt x="16" y="183"/>
                    </a:cubicBezTo>
                    <a:cubicBezTo>
                      <a:pt x="12" y="185"/>
                      <a:pt x="4" y="188"/>
                      <a:pt x="4" y="188"/>
                    </a:cubicBezTo>
                    <a:cubicBezTo>
                      <a:pt x="2" y="193"/>
                      <a:pt x="0" y="193"/>
                      <a:pt x="3" y="198"/>
                    </a:cubicBezTo>
                    <a:cubicBezTo>
                      <a:pt x="2" y="205"/>
                      <a:pt x="6" y="224"/>
                      <a:pt x="4" y="233"/>
                    </a:cubicBezTo>
                    <a:cubicBezTo>
                      <a:pt x="5" y="238"/>
                      <a:pt x="15" y="240"/>
                      <a:pt x="15" y="240"/>
                    </a:cubicBezTo>
                    <a:cubicBezTo>
                      <a:pt x="17" y="241"/>
                      <a:pt x="17" y="244"/>
                      <a:pt x="19" y="245"/>
                    </a:cubicBezTo>
                    <a:cubicBezTo>
                      <a:pt x="22" y="246"/>
                      <a:pt x="31" y="248"/>
                      <a:pt x="34" y="249"/>
                    </a:cubicBezTo>
                    <a:cubicBezTo>
                      <a:pt x="37" y="251"/>
                      <a:pt x="40" y="252"/>
                      <a:pt x="43" y="254"/>
                    </a:cubicBezTo>
                    <a:cubicBezTo>
                      <a:pt x="47" y="260"/>
                      <a:pt x="51" y="260"/>
                      <a:pt x="57" y="261"/>
                    </a:cubicBezTo>
                    <a:cubicBezTo>
                      <a:pt x="49" y="263"/>
                      <a:pt x="46" y="262"/>
                      <a:pt x="43" y="269"/>
                    </a:cubicBezTo>
                    <a:cubicBezTo>
                      <a:pt x="44" y="273"/>
                      <a:pt x="44" y="283"/>
                      <a:pt x="47" y="287"/>
                    </a:cubicBezTo>
                    <a:cubicBezTo>
                      <a:pt x="52" y="293"/>
                      <a:pt x="60" y="296"/>
                      <a:pt x="66" y="302"/>
                    </a:cubicBezTo>
                    <a:cubicBezTo>
                      <a:pt x="67" y="306"/>
                      <a:pt x="69" y="306"/>
                      <a:pt x="73" y="305"/>
                    </a:cubicBezTo>
                    <a:cubicBezTo>
                      <a:pt x="80" y="298"/>
                      <a:pt x="79" y="298"/>
                      <a:pt x="90" y="302"/>
                    </a:cubicBezTo>
                    <a:cubicBezTo>
                      <a:pt x="98" y="301"/>
                      <a:pt x="100" y="297"/>
                      <a:pt x="108" y="294"/>
                    </a:cubicBezTo>
                    <a:cubicBezTo>
                      <a:pt x="124" y="296"/>
                      <a:pt x="138" y="296"/>
                      <a:pt x="154" y="295"/>
                    </a:cubicBezTo>
                    <a:cubicBezTo>
                      <a:pt x="160" y="294"/>
                      <a:pt x="168" y="293"/>
                      <a:pt x="174" y="295"/>
                    </a:cubicBezTo>
                    <a:cubicBezTo>
                      <a:pt x="176" y="296"/>
                      <a:pt x="176" y="300"/>
                      <a:pt x="178" y="301"/>
                    </a:cubicBezTo>
                    <a:cubicBezTo>
                      <a:pt x="187" y="299"/>
                      <a:pt x="185" y="303"/>
                      <a:pt x="183" y="311"/>
                    </a:cubicBezTo>
                    <a:cubicBezTo>
                      <a:pt x="185" y="321"/>
                      <a:pt x="193" y="310"/>
                      <a:pt x="198" y="308"/>
                    </a:cubicBezTo>
                    <a:cubicBezTo>
                      <a:pt x="212" y="309"/>
                      <a:pt x="211" y="311"/>
                      <a:pt x="221" y="315"/>
                    </a:cubicBezTo>
                    <a:cubicBezTo>
                      <a:pt x="224" y="316"/>
                      <a:pt x="231" y="319"/>
                      <a:pt x="231" y="319"/>
                    </a:cubicBezTo>
                    <a:cubicBezTo>
                      <a:pt x="234" y="319"/>
                      <a:pt x="238" y="320"/>
                      <a:pt x="241" y="318"/>
                    </a:cubicBezTo>
                    <a:cubicBezTo>
                      <a:pt x="243" y="317"/>
                      <a:pt x="239" y="312"/>
                      <a:pt x="239" y="312"/>
                    </a:cubicBezTo>
                    <a:cubicBezTo>
                      <a:pt x="238" y="298"/>
                      <a:pt x="235" y="297"/>
                      <a:pt x="226" y="288"/>
                    </a:cubicBezTo>
                    <a:cubicBezTo>
                      <a:pt x="225" y="285"/>
                      <a:pt x="220" y="278"/>
                      <a:pt x="216" y="277"/>
                    </a:cubicBezTo>
                    <a:cubicBezTo>
                      <a:pt x="212" y="269"/>
                      <a:pt x="205" y="271"/>
                      <a:pt x="197" y="270"/>
                    </a:cubicBezTo>
                    <a:cubicBezTo>
                      <a:pt x="180" y="257"/>
                      <a:pt x="154" y="259"/>
                      <a:pt x="135" y="253"/>
                    </a:cubicBezTo>
                    <a:cubicBezTo>
                      <a:pt x="139" y="245"/>
                      <a:pt x="150" y="248"/>
                      <a:pt x="159" y="247"/>
                    </a:cubicBezTo>
                    <a:cubicBezTo>
                      <a:pt x="162" y="242"/>
                      <a:pt x="161" y="237"/>
                      <a:pt x="156" y="234"/>
                    </a:cubicBezTo>
                    <a:cubicBezTo>
                      <a:pt x="154" y="231"/>
                      <a:pt x="153" y="228"/>
                      <a:pt x="151" y="225"/>
                    </a:cubicBezTo>
                    <a:cubicBezTo>
                      <a:pt x="156" y="217"/>
                      <a:pt x="171" y="223"/>
                      <a:pt x="180" y="222"/>
                    </a:cubicBezTo>
                    <a:cubicBezTo>
                      <a:pt x="179" y="218"/>
                      <a:pt x="178" y="216"/>
                      <a:pt x="174" y="215"/>
                    </a:cubicBezTo>
                    <a:cubicBezTo>
                      <a:pt x="172" y="208"/>
                      <a:pt x="164" y="199"/>
                      <a:pt x="157" y="197"/>
                    </a:cubicBezTo>
                    <a:cubicBezTo>
                      <a:pt x="156" y="193"/>
                      <a:pt x="154" y="193"/>
                      <a:pt x="150" y="191"/>
                    </a:cubicBezTo>
                    <a:cubicBezTo>
                      <a:pt x="148" y="185"/>
                      <a:pt x="149" y="183"/>
                      <a:pt x="144" y="180"/>
                    </a:cubicBezTo>
                    <a:cubicBezTo>
                      <a:pt x="142" y="177"/>
                      <a:pt x="136" y="175"/>
                      <a:pt x="136" y="175"/>
                    </a:cubicBezTo>
                    <a:cubicBezTo>
                      <a:pt x="133" y="171"/>
                      <a:pt x="131" y="166"/>
                      <a:pt x="127" y="162"/>
                    </a:cubicBezTo>
                    <a:cubicBezTo>
                      <a:pt x="125" y="157"/>
                      <a:pt x="124" y="152"/>
                      <a:pt x="121" y="147"/>
                    </a:cubicBezTo>
                    <a:cubicBezTo>
                      <a:pt x="122" y="136"/>
                      <a:pt x="120" y="128"/>
                      <a:pt x="130" y="125"/>
                    </a:cubicBezTo>
                    <a:cubicBezTo>
                      <a:pt x="132" y="122"/>
                      <a:pt x="138" y="120"/>
                      <a:pt x="138" y="120"/>
                    </a:cubicBezTo>
                    <a:cubicBezTo>
                      <a:pt x="150" y="122"/>
                      <a:pt x="152" y="127"/>
                      <a:pt x="147" y="135"/>
                    </a:cubicBezTo>
                    <a:cubicBezTo>
                      <a:pt x="150" y="145"/>
                      <a:pt x="161" y="139"/>
                      <a:pt x="169" y="144"/>
                    </a:cubicBezTo>
                    <a:cubicBezTo>
                      <a:pt x="170" y="150"/>
                      <a:pt x="170" y="166"/>
                      <a:pt x="177" y="168"/>
                    </a:cubicBezTo>
                    <a:cubicBezTo>
                      <a:pt x="186" y="167"/>
                      <a:pt x="197" y="168"/>
                      <a:pt x="187" y="162"/>
                    </a:cubicBezTo>
                    <a:cubicBezTo>
                      <a:pt x="185" y="156"/>
                      <a:pt x="181" y="149"/>
                      <a:pt x="177" y="144"/>
                    </a:cubicBezTo>
                    <a:cubicBezTo>
                      <a:pt x="174" y="141"/>
                      <a:pt x="166" y="133"/>
                      <a:pt x="169" y="135"/>
                    </a:cubicBezTo>
                    <a:cubicBezTo>
                      <a:pt x="170" y="136"/>
                      <a:pt x="171" y="136"/>
                      <a:pt x="172" y="137"/>
                    </a:cubicBezTo>
                    <a:cubicBezTo>
                      <a:pt x="178" y="147"/>
                      <a:pt x="194" y="153"/>
                      <a:pt x="205" y="156"/>
                    </a:cubicBezTo>
                    <a:cubicBezTo>
                      <a:pt x="215" y="153"/>
                      <a:pt x="207" y="147"/>
                      <a:pt x="199" y="144"/>
                    </a:cubicBezTo>
                    <a:cubicBezTo>
                      <a:pt x="197" y="138"/>
                      <a:pt x="195" y="138"/>
                      <a:pt x="190" y="135"/>
                    </a:cubicBezTo>
                    <a:cubicBezTo>
                      <a:pt x="195" y="131"/>
                      <a:pt x="201" y="134"/>
                      <a:pt x="207" y="135"/>
                    </a:cubicBezTo>
                    <a:cubicBezTo>
                      <a:pt x="210" y="140"/>
                      <a:pt x="217" y="140"/>
                      <a:pt x="222" y="143"/>
                    </a:cubicBezTo>
                    <a:cubicBezTo>
                      <a:pt x="224" y="142"/>
                      <a:pt x="227" y="142"/>
                      <a:pt x="228" y="141"/>
                    </a:cubicBezTo>
                    <a:cubicBezTo>
                      <a:pt x="230" y="139"/>
                      <a:pt x="225" y="136"/>
                      <a:pt x="223" y="135"/>
                    </a:cubicBezTo>
                    <a:cubicBezTo>
                      <a:pt x="215" y="131"/>
                      <a:pt x="207" y="124"/>
                      <a:pt x="199" y="121"/>
                    </a:cubicBezTo>
                    <a:cubicBezTo>
                      <a:pt x="197" y="117"/>
                      <a:pt x="196" y="114"/>
                      <a:pt x="192" y="113"/>
                    </a:cubicBezTo>
                    <a:cubicBezTo>
                      <a:pt x="191" y="109"/>
                      <a:pt x="187" y="109"/>
                      <a:pt x="186" y="105"/>
                    </a:cubicBezTo>
                    <a:cubicBezTo>
                      <a:pt x="188" y="96"/>
                      <a:pt x="197" y="98"/>
                      <a:pt x="205" y="97"/>
                    </a:cubicBezTo>
                    <a:cubicBezTo>
                      <a:pt x="211" y="95"/>
                      <a:pt x="212" y="90"/>
                      <a:pt x="217" y="87"/>
                    </a:cubicBezTo>
                    <a:cubicBezTo>
                      <a:pt x="222" y="84"/>
                      <a:pt x="232" y="83"/>
                      <a:pt x="237" y="83"/>
                    </a:cubicBezTo>
                    <a:cubicBezTo>
                      <a:pt x="243" y="79"/>
                      <a:pt x="250" y="78"/>
                      <a:pt x="257" y="77"/>
                    </a:cubicBezTo>
                    <a:cubicBezTo>
                      <a:pt x="262" y="74"/>
                      <a:pt x="268" y="73"/>
                      <a:pt x="274" y="72"/>
                    </a:cubicBezTo>
                    <a:cubicBezTo>
                      <a:pt x="282" y="73"/>
                      <a:pt x="297" y="75"/>
                      <a:pt x="297" y="75"/>
                    </a:cubicBezTo>
                    <a:cubicBezTo>
                      <a:pt x="301" y="78"/>
                      <a:pt x="305" y="79"/>
                      <a:pt x="310" y="79"/>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grpSp>
        <p:sp>
          <p:nvSpPr>
            <p:cNvPr id="10" name="Freeform 41"/>
            <p:cNvSpPr>
              <a:spLocks noChangeAspect="1"/>
            </p:cNvSpPr>
            <p:nvPr>
              <p:custDataLst>
                <p:tags r:id="rId5"/>
              </p:custDataLst>
            </p:nvPr>
          </p:nvSpPr>
          <p:spPr bwMode="auto">
            <a:xfrm>
              <a:off x="2837" y="2767"/>
              <a:ext cx="327" cy="186"/>
            </a:xfrm>
            <a:custGeom>
              <a:avLst/>
              <a:gdLst>
                <a:gd name="T0" fmla="*/ 994869 w 270"/>
                <a:gd name="T1" fmla="*/ 334986 h 142"/>
                <a:gd name="T2" fmla="*/ 1041873 w 270"/>
                <a:gd name="T3" fmla="*/ 129994 h 142"/>
                <a:gd name="T4" fmla="*/ 1057540 w 270"/>
                <a:gd name="T5" fmla="*/ 79997 h 142"/>
                <a:gd name="T6" fmla="*/ 846032 w 270"/>
                <a:gd name="T7" fmla="*/ 0 h 142"/>
                <a:gd name="T8" fmla="*/ 724610 w 270"/>
                <a:gd name="T9" fmla="*/ 44999 h 142"/>
                <a:gd name="T10" fmla="*/ 669775 w 270"/>
                <a:gd name="T11" fmla="*/ 44999 h 142"/>
                <a:gd name="T12" fmla="*/ 575771 w 270"/>
                <a:gd name="T13" fmla="*/ 89995 h 142"/>
                <a:gd name="T14" fmla="*/ 532687 w 270"/>
                <a:gd name="T15" fmla="*/ 124995 h 142"/>
                <a:gd name="T16" fmla="*/ 493518 w 270"/>
                <a:gd name="T17" fmla="*/ 89995 h 142"/>
                <a:gd name="T18" fmla="*/ 442599 w 270"/>
                <a:gd name="T19" fmla="*/ 34998 h 142"/>
                <a:gd name="T20" fmla="*/ 423017 w 270"/>
                <a:gd name="T21" fmla="*/ 9999 h 142"/>
                <a:gd name="T22" fmla="*/ 395597 w 270"/>
                <a:gd name="T23" fmla="*/ 69996 h 142"/>
                <a:gd name="T24" fmla="*/ 336845 w 270"/>
                <a:gd name="T25" fmla="*/ 39999 h 142"/>
                <a:gd name="T26" fmla="*/ 274176 w 270"/>
                <a:gd name="T27" fmla="*/ 64999 h 142"/>
                <a:gd name="T28" fmla="*/ 246759 w 270"/>
                <a:gd name="T29" fmla="*/ 109995 h 142"/>
                <a:gd name="T30" fmla="*/ 211507 w 270"/>
                <a:gd name="T31" fmla="*/ 179992 h 142"/>
                <a:gd name="T32" fmla="*/ 184089 w 270"/>
                <a:gd name="T33" fmla="*/ 229990 h 142"/>
                <a:gd name="T34" fmla="*/ 160588 w 270"/>
                <a:gd name="T35" fmla="*/ 284989 h 142"/>
                <a:gd name="T36" fmla="*/ 23500 w 270"/>
                <a:gd name="T37" fmla="*/ 344987 h 142"/>
                <a:gd name="T38" fmla="*/ 0 w 270"/>
                <a:gd name="T39" fmla="*/ 459979 h 142"/>
                <a:gd name="T40" fmla="*/ 23500 w 270"/>
                <a:gd name="T41" fmla="*/ 514976 h 142"/>
                <a:gd name="T42" fmla="*/ 39170 w 270"/>
                <a:gd name="T43" fmla="*/ 619975 h 142"/>
                <a:gd name="T44" fmla="*/ 90087 w 270"/>
                <a:gd name="T45" fmla="*/ 639972 h 142"/>
                <a:gd name="T46" fmla="*/ 101836 w 270"/>
                <a:gd name="T47" fmla="*/ 644971 h 142"/>
                <a:gd name="T48" fmla="*/ 137088 w 270"/>
                <a:gd name="T49" fmla="*/ 674972 h 142"/>
                <a:gd name="T50" fmla="*/ 160588 w 270"/>
                <a:gd name="T51" fmla="*/ 709970 h 142"/>
                <a:gd name="T52" fmla="*/ 360347 w 270"/>
                <a:gd name="T53" fmla="*/ 694971 h 142"/>
                <a:gd name="T54" fmla="*/ 395597 w 270"/>
                <a:gd name="T55" fmla="*/ 649972 h 142"/>
                <a:gd name="T56" fmla="*/ 485683 w 270"/>
                <a:gd name="T57" fmla="*/ 539976 h 142"/>
                <a:gd name="T58" fmla="*/ 524853 w 270"/>
                <a:gd name="T59" fmla="*/ 499977 h 142"/>
                <a:gd name="T60" fmla="*/ 540521 w 270"/>
                <a:gd name="T61" fmla="*/ 479980 h 142"/>
                <a:gd name="T62" fmla="*/ 575771 w 270"/>
                <a:gd name="T63" fmla="*/ 494979 h 142"/>
                <a:gd name="T64" fmla="*/ 642358 w 270"/>
                <a:gd name="T65" fmla="*/ 479980 h 142"/>
                <a:gd name="T66" fmla="*/ 728527 w 270"/>
                <a:gd name="T67" fmla="*/ 329985 h 142"/>
                <a:gd name="T68" fmla="*/ 830364 w 270"/>
                <a:gd name="T69" fmla="*/ 329985 h 142"/>
                <a:gd name="T70" fmla="*/ 893033 w 270"/>
                <a:gd name="T71" fmla="*/ 334986 h 142"/>
                <a:gd name="T72" fmla="*/ 928284 w 270"/>
                <a:gd name="T73" fmla="*/ 359986 h 142"/>
                <a:gd name="T74" fmla="*/ 994869 w 270"/>
                <a:gd name="T75" fmla="*/ 334986 h 1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70"/>
                <a:gd name="T115" fmla="*/ 0 h 142"/>
                <a:gd name="T116" fmla="*/ 270 w 270"/>
                <a:gd name="T117" fmla="*/ 142 h 1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70" h="142">
                  <a:moveTo>
                    <a:pt x="254" y="67"/>
                  </a:moveTo>
                  <a:cubicBezTo>
                    <a:pt x="257" y="58"/>
                    <a:pt x="256" y="33"/>
                    <a:pt x="266" y="26"/>
                  </a:cubicBezTo>
                  <a:cubicBezTo>
                    <a:pt x="267" y="22"/>
                    <a:pt x="269" y="20"/>
                    <a:pt x="270" y="16"/>
                  </a:cubicBezTo>
                  <a:cubicBezTo>
                    <a:pt x="251" y="13"/>
                    <a:pt x="234" y="4"/>
                    <a:pt x="216" y="0"/>
                  </a:cubicBezTo>
                  <a:cubicBezTo>
                    <a:pt x="202" y="1"/>
                    <a:pt x="197" y="5"/>
                    <a:pt x="185" y="9"/>
                  </a:cubicBezTo>
                  <a:cubicBezTo>
                    <a:pt x="182" y="17"/>
                    <a:pt x="176" y="11"/>
                    <a:pt x="171" y="9"/>
                  </a:cubicBezTo>
                  <a:cubicBezTo>
                    <a:pt x="158" y="10"/>
                    <a:pt x="154" y="9"/>
                    <a:pt x="147" y="18"/>
                  </a:cubicBezTo>
                  <a:cubicBezTo>
                    <a:pt x="146" y="27"/>
                    <a:pt x="145" y="26"/>
                    <a:pt x="136" y="25"/>
                  </a:cubicBezTo>
                  <a:cubicBezTo>
                    <a:pt x="133" y="23"/>
                    <a:pt x="126" y="18"/>
                    <a:pt x="126" y="18"/>
                  </a:cubicBezTo>
                  <a:cubicBezTo>
                    <a:pt x="124" y="12"/>
                    <a:pt x="117" y="11"/>
                    <a:pt x="113" y="7"/>
                  </a:cubicBezTo>
                  <a:cubicBezTo>
                    <a:pt x="112" y="5"/>
                    <a:pt x="112" y="1"/>
                    <a:pt x="108" y="2"/>
                  </a:cubicBezTo>
                  <a:cubicBezTo>
                    <a:pt x="108" y="2"/>
                    <a:pt x="104" y="12"/>
                    <a:pt x="101" y="14"/>
                  </a:cubicBezTo>
                  <a:cubicBezTo>
                    <a:pt x="96" y="23"/>
                    <a:pt x="91" y="11"/>
                    <a:pt x="86" y="8"/>
                  </a:cubicBezTo>
                  <a:cubicBezTo>
                    <a:pt x="80" y="9"/>
                    <a:pt x="76" y="12"/>
                    <a:pt x="70" y="13"/>
                  </a:cubicBezTo>
                  <a:cubicBezTo>
                    <a:pt x="69" y="17"/>
                    <a:pt x="63" y="22"/>
                    <a:pt x="63" y="22"/>
                  </a:cubicBezTo>
                  <a:cubicBezTo>
                    <a:pt x="62" y="28"/>
                    <a:pt x="58" y="32"/>
                    <a:pt x="54" y="36"/>
                  </a:cubicBezTo>
                  <a:cubicBezTo>
                    <a:pt x="52" y="41"/>
                    <a:pt x="52" y="44"/>
                    <a:pt x="47" y="46"/>
                  </a:cubicBezTo>
                  <a:cubicBezTo>
                    <a:pt x="45" y="52"/>
                    <a:pt x="46" y="54"/>
                    <a:pt x="41" y="57"/>
                  </a:cubicBezTo>
                  <a:cubicBezTo>
                    <a:pt x="32" y="70"/>
                    <a:pt x="22" y="68"/>
                    <a:pt x="6" y="69"/>
                  </a:cubicBezTo>
                  <a:cubicBezTo>
                    <a:pt x="1" y="76"/>
                    <a:pt x="3" y="84"/>
                    <a:pt x="0" y="92"/>
                  </a:cubicBezTo>
                  <a:cubicBezTo>
                    <a:pt x="2" y="98"/>
                    <a:pt x="4" y="98"/>
                    <a:pt x="6" y="103"/>
                  </a:cubicBezTo>
                  <a:cubicBezTo>
                    <a:pt x="4" y="109"/>
                    <a:pt x="3" y="120"/>
                    <a:pt x="10" y="124"/>
                  </a:cubicBezTo>
                  <a:cubicBezTo>
                    <a:pt x="14" y="126"/>
                    <a:pt x="19" y="127"/>
                    <a:pt x="23" y="128"/>
                  </a:cubicBezTo>
                  <a:cubicBezTo>
                    <a:pt x="24" y="128"/>
                    <a:pt x="26" y="129"/>
                    <a:pt x="26" y="129"/>
                  </a:cubicBezTo>
                  <a:cubicBezTo>
                    <a:pt x="29" y="132"/>
                    <a:pt x="32" y="133"/>
                    <a:pt x="35" y="135"/>
                  </a:cubicBezTo>
                  <a:cubicBezTo>
                    <a:pt x="36" y="139"/>
                    <a:pt x="39" y="138"/>
                    <a:pt x="41" y="142"/>
                  </a:cubicBezTo>
                  <a:cubicBezTo>
                    <a:pt x="58" y="141"/>
                    <a:pt x="75" y="140"/>
                    <a:pt x="92" y="139"/>
                  </a:cubicBezTo>
                  <a:cubicBezTo>
                    <a:pt x="97" y="137"/>
                    <a:pt x="99" y="135"/>
                    <a:pt x="101" y="130"/>
                  </a:cubicBezTo>
                  <a:cubicBezTo>
                    <a:pt x="99" y="106"/>
                    <a:pt x="99" y="109"/>
                    <a:pt x="124" y="108"/>
                  </a:cubicBezTo>
                  <a:cubicBezTo>
                    <a:pt x="129" y="106"/>
                    <a:pt x="131" y="104"/>
                    <a:pt x="134" y="100"/>
                  </a:cubicBezTo>
                  <a:cubicBezTo>
                    <a:pt x="135" y="98"/>
                    <a:pt x="135" y="96"/>
                    <a:pt x="138" y="96"/>
                  </a:cubicBezTo>
                  <a:cubicBezTo>
                    <a:pt x="141" y="96"/>
                    <a:pt x="147" y="99"/>
                    <a:pt x="147" y="99"/>
                  </a:cubicBezTo>
                  <a:cubicBezTo>
                    <a:pt x="153" y="98"/>
                    <a:pt x="164" y="96"/>
                    <a:pt x="164" y="96"/>
                  </a:cubicBezTo>
                  <a:cubicBezTo>
                    <a:pt x="169" y="82"/>
                    <a:pt x="169" y="70"/>
                    <a:pt x="186" y="66"/>
                  </a:cubicBezTo>
                  <a:cubicBezTo>
                    <a:pt x="195" y="67"/>
                    <a:pt x="203" y="69"/>
                    <a:pt x="212" y="66"/>
                  </a:cubicBezTo>
                  <a:cubicBezTo>
                    <a:pt x="217" y="66"/>
                    <a:pt x="223" y="66"/>
                    <a:pt x="228" y="67"/>
                  </a:cubicBezTo>
                  <a:cubicBezTo>
                    <a:pt x="231" y="67"/>
                    <a:pt x="237" y="72"/>
                    <a:pt x="237" y="72"/>
                  </a:cubicBezTo>
                  <a:cubicBezTo>
                    <a:pt x="238" y="72"/>
                    <a:pt x="254" y="72"/>
                    <a:pt x="254" y="67"/>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grpSp>
          <p:nvGrpSpPr>
            <p:cNvPr id="16415" name="Group 42"/>
            <p:cNvGrpSpPr>
              <a:grpSpLocks noChangeAspect="1"/>
            </p:cNvGrpSpPr>
            <p:nvPr>
              <p:custDataLst>
                <p:tags r:id="rId6"/>
              </p:custDataLst>
            </p:nvPr>
          </p:nvGrpSpPr>
          <p:grpSpPr bwMode="auto">
            <a:xfrm>
              <a:off x="2653" y="3074"/>
              <a:ext cx="365" cy="376"/>
              <a:chOff x="2859" y="3044"/>
              <a:chExt cx="302" cy="289"/>
            </a:xfrm>
          </p:grpSpPr>
          <p:sp>
            <p:nvSpPr>
              <p:cNvPr id="16474" name="Freeform 43"/>
              <p:cNvSpPr>
                <a:spLocks noChangeAspect="1"/>
              </p:cNvSpPr>
              <p:nvPr/>
            </p:nvSpPr>
            <p:spPr bwMode="auto">
              <a:xfrm>
                <a:off x="2901" y="3158"/>
                <a:ext cx="24" cy="49"/>
              </a:xfrm>
              <a:custGeom>
                <a:avLst/>
                <a:gdLst>
                  <a:gd name="T0" fmla="*/ 0 w 24"/>
                  <a:gd name="T1" fmla="*/ 0 h 49"/>
                  <a:gd name="T2" fmla="*/ 16 w 24"/>
                  <a:gd name="T3" fmla="*/ 43 h 49"/>
                  <a:gd name="T4" fmla="*/ 22 w 24"/>
                  <a:gd name="T5" fmla="*/ 43 h 49"/>
                  <a:gd name="T6" fmla="*/ 14 w 24"/>
                  <a:gd name="T7" fmla="*/ 10 h 49"/>
                  <a:gd name="T8" fmla="*/ 0 w 24"/>
                  <a:gd name="T9" fmla="*/ 0 h 49"/>
                  <a:gd name="T10" fmla="*/ 0 60000 65536"/>
                  <a:gd name="T11" fmla="*/ 0 60000 65536"/>
                  <a:gd name="T12" fmla="*/ 0 60000 65536"/>
                  <a:gd name="T13" fmla="*/ 0 60000 65536"/>
                  <a:gd name="T14" fmla="*/ 0 60000 65536"/>
                  <a:gd name="T15" fmla="*/ 0 w 24"/>
                  <a:gd name="T16" fmla="*/ 0 h 49"/>
                  <a:gd name="T17" fmla="*/ 24 w 24"/>
                  <a:gd name="T18" fmla="*/ 49 h 49"/>
                </a:gdLst>
                <a:ahLst/>
                <a:cxnLst>
                  <a:cxn ang="T10">
                    <a:pos x="T0" y="T1"/>
                  </a:cxn>
                  <a:cxn ang="T11">
                    <a:pos x="T2" y="T3"/>
                  </a:cxn>
                  <a:cxn ang="T12">
                    <a:pos x="T4" y="T5"/>
                  </a:cxn>
                  <a:cxn ang="T13">
                    <a:pos x="T6" y="T7"/>
                  </a:cxn>
                  <a:cxn ang="T14">
                    <a:pos x="T8" y="T9"/>
                  </a:cxn>
                </a:cxnLst>
                <a:rect l="T15" t="T16" r="T17" b="T18"/>
                <a:pathLst>
                  <a:path w="24" h="49">
                    <a:moveTo>
                      <a:pt x="0" y="0"/>
                    </a:moveTo>
                    <a:cubicBezTo>
                      <a:pt x="2" y="12"/>
                      <a:pt x="7" y="34"/>
                      <a:pt x="16" y="43"/>
                    </a:cubicBezTo>
                    <a:cubicBezTo>
                      <a:pt x="18" y="49"/>
                      <a:pt x="19" y="49"/>
                      <a:pt x="22" y="43"/>
                    </a:cubicBezTo>
                    <a:cubicBezTo>
                      <a:pt x="21" y="34"/>
                      <a:pt x="24" y="17"/>
                      <a:pt x="14" y="10"/>
                    </a:cubicBezTo>
                    <a:cubicBezTo>
                      <a:pt x="11" y="5"/>
                      <a:pt x="6" y="0"/>
                      <a:pt x="0"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75" name="Freeform 44"/>
              <p:cNvSpPr>
                <a:spLocks noChangeAspect="1"/>
              </p:cNvSpPr>
              <p:nvPr/>
            </p:nvSpPr>
            <p:spPr bwMode="auto">
              <a:xfrm>
                <a:off x="2933" y="3220"/>
                <a:ext cx="39" cy="37"/>
              </a:xfrm>
              <a:custGeom>
                <a:avLst/>
                <a:gdLst>
                  <a:gd name="T0" fmla="*/ 0 w 39"/>
                  <a:gd name="T1" fmla="*/ 0 h 37"/>
                  <a:gd name="T2" fmla="*/ 20 w 39"/>
                  <a:gd name="T3" fmla="*/ 11 h 37"/>
                  <a:gd name="T4" fmla="*/ 26 w 39"/>
                  <a:gd name="T5" fmla="*/ 15 h 37"/>
                  <a:gd name="T6" fmla="*/ 36 w 39"/>
                  <a:gd name="T7" fmla="*/ 33 h 37"/>
                  <a:gd name="T8" fmla="*/ 38 w 39"/>
                  <a:gd name="T9" fmla="*/ 36 h 37"/>
                  <a:gd name="T10" fmla="*/ 34 w 39"/>
                  <a:gd name="T11" fmla="*/ 35 h 37"/>
                  <a:gd name="T12" fmla="*/ 0 w 39"/>
                  <a:gd name="T13" fmla="*/ 0 h 37"/>
                  <a:gd name="T14" fmla="*/ 0 60000 65536"/>
                  <a:gd name="T15" fmla="*/ 0 60000 65536"/>
                  <a:gd name="T16" fmla="*/ 0 60000 65536"/>
                  <a:gd name="T17" fmla="*/ 0 60000 65536"/>
                  <a:gd name="T18" fmla="*/ 0 60000 65536"/>
                  <a:gd name="T19" fmla="*/ 0 60000 65536"/>
                  <a:gd name="T20" fmla="*/ 0 60000 65536"/>
                  <a:gd name="T21" fmla="*/ 0 w 39"/>
                  <a:gd name="T22" fmla="*/ 0 h 37"/>
                  <a:gd name="T23" fmla="*/ 39 w 39"/>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7">
                    <a:moveTo>
                      <a:pt x="0" y="0"/>
                    </a:moveTo>
                    <a:cubicBezTo>
                      <a:pt x="8" y="3"/>
                      <a:pt x="12" y="8"/>
                      <a:pt x="20" y="11"/>
                    </a:cubicBezTo>
                    <a:cubicBezTo>
                      <a:pt x="22" y="13"/>
                      <a:pt x="24" y="13"/>
                      <a:pt x="26" y="15"/>
                    </a:cubicBezTo>
                    <a:cubicBezTo>
                      <a:pt x="31" y="20"/>
                      <a:pt x="33" y="27"/>
                      <a:pt x="36" y="33"/>
                    </a:cubicBezTo>
                    <a:cubicBezTo>
                      <a:pt x="37" y="34"/>
                      <a:pt x="39" y="35"/>
                      <a:pt x="38" y="36"/>
                    </a:cubicBezTo>
                    <a:cubicBezTo>
                      <a:pt x="37" y="37"/>
                      <a:pt x="35" y="35"/>
                      <a:pt x="34" y="35"/>
                    </a:cubicBezTo>
                    <a:cubicBezTo>
                      <a:pt x="28" y="29"/>
                      <a:pt x="2" y="4"/>
                      <a:pt x="0"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76" name="Freeform 45"/>
              <p:cNvSpPr>
                <a:spLocks noChangeAspect="1"/>
              </p:cNvSpPr>
              <p:nvPr/>
            </p:nvSpPr>
            <p:spPr bwMode="auto">
              <a:xfrm>
                <a:off x="2926" y="3185"/>
                <a:ext cx="31" cy="34"/>
              </a:xfrm>
              <a:custGeom>
                <a:avLst/>
                <a:gdLst>
                  <a:gd name="T0" fmla="*/ 5 w 31"/>
                  <a:gd name="T1" fmla="*/ 2 h 34"/>
                  <a:gd name="T2" fmla="*/ 27 w 31"/>
                  <a:gd name="T3" fmla="*/ 23 h 34"/>
                  <a:gd name="T4" fmla="*/ 21 w 31"/>
                  <a:gd name="T5" fmla="*/ 27 h 34"/>
                  <a:gd name="T6" fmla="*/ 10 w 31"/>
                  <a:gd name="T7" fmla="*/ 13 h 34"/>
                  <a:gd name="T8" fmla="*/ 5 w 31"/>
                  <a:gd name="T9" fmla="*/ 2 h 34"/>
                  <a:gd name="T10" fmla="*/ 0 60000 65536"/>
                  <a:gd name="T11" fmla="*/ 0 60000 65536"/>
                  <a:gd name="T12" fmla="*/ 0 60000 65536"/>
                  <a:gd name="T13" fmla="*/ 0 60000 65536"/>
                  <a:gd name="T14" fmla="*/ 0 60000 65536"/>
                  <a:gd name="T15" fmla="*/ 0 w 31"/>
                  <a:gd name="T16" fmla="*/ 0 h 34"/>
                  <a:gd name="T17" fmla="*/ 31 w 31"/>
                  <a:gd name="T18" fmla="*/ 34 h 34"/>
                </a:gdLst>
                <a:ahLst/>
                <a:cxnLst>
                  <a:cxn ang="T10">
                    <a:pos x="T0" y="T1"/>
                  </a:cxn>
                  <a:cxn ang="T11">
                    <a:pos x="T2" y="T3"/>
                  </a:cxn>
                  <a:cxn ang="T12">
                    <a:pos x="T4" y="T5"/>
                  </a:cxn>
                  <a:cxn ang="T13">
                    <a:pos x="T6" y="T7"/>
                  </a:cxn>
                  <a:cxn ang="T14">
                    <a:pos x="T8" y="T9"/>
                  </a:cxn>
                </a:cxnLst>
                <a:rect l="T15" t="T16" r="T17" b="T18"/>
                <a:pathLst>
                  <a:path w="31" h="34">
                    <a:moveTo>
                      <a:pt x="5" y="2"/>
                    </a:moveTo>
                    <a:cubicBezTo>
                      <a:pt x="13" y="8"/>
                      <a:pt x="19" y="17"/>
                      <a:pt x="27" y="23"/>
                    </a:cubicBezTo>
                    <a:cubicBezTo>
                      <a:pt x="31" y="34"/>
                      <a:pt x="31" y="33"/>
                      <a:pt x="21" y="27"/>
                    </a:cubicBezTo>
                    <a:cubicBezTo>
                      <a:pt x="18" y="21"/>
                      <a:pt x="15" y="16"/>
                      <a:pt x="10" y="13"/>
                    </a:cubicBezTo>
                    <a:cubicBezTo>
                      <a:pt x="9" y="11"/>
                      <a:pt x="0" y="0"/>
                      <a:pt x="5" y="2"/>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77" name="Freeform 46"/>
              <p:cNvSpPr>
                <a:spLocks noChangeAspect="1"/>
              </p:cNvSpPr>
              <p:nvPr/>
            </p:nvSpPr>
            <p:spPr bwMode="auto">
              <a:xfrm>
                <a:off x="3023" y="3273"/>
                <a:ext cx="27" cy="13"/>
              </a:xfrm>
              <a:custGeom>
                <a:avLst/>
                <a:gdLst>
                  <a:gd name="T0" fmla="*/ 0 w 27"/>
                  <a:gd name="T1" fmla="*/ 0 h 13"/>
                  <a:gd name="T2" fmla="*/ 11 w 27"/>
                  <a:gd name="T3" fmla="*/ 6 h 13"/>
                  <a:gd name="T4" fmla="*/ 27 w 27"/>
                  <a:gd name="T5" fmla="*/ 4 h 13"/>
                  <a:gd name="T6" fmla="*/ 12 w 27"/>
                  <a:gd name="T7" fmla="*/ 13 h 13"/>
                  <a:gd name="T8" fmla="*/ 0 w 27"/>
                  <a:gd name="T9" fmla="*/ 0 h 13"/>
                  <a:gd name="T10" fmla="*/ 0 60000 65536"/>
                  <a:gd name="T11" fmla="*/ 0 60000 65536"/>
                  <a:gd name="T12" fmla="*/ 0 60000 65536"/>
                  <a:gd name="T13" fmla="*/ 0 60000 65536"/>
                  <a:gd name="T14" fmla="*/ 0 60000 65536"/>
                  <a:gd name="T15" fmla="*/ 0 w 27"/>
                  <a:gd name="T16" fmla="*/ 0 h 13"/>
                  <a:gd name="T17" fmla="*/ 27 w 27"/>
                  <a:gd name="T18" fmla="*/ 13 h 13"/>
                </a:gdLst>
                <a:ahLst/>
                <a:cxnLst>
                  <a:cxn ang="T10">
                    <a:pos x="T0" y="T1"/>
                  </a:cxn>
                  <a:cxn ang="T11">
                    <a:pos x="T2" y="T3"/>
                  </a:cxn>
                  <a:cxn ang="T12">
                    <a:pos x="T4" y="T5"/>
                  </a:cxn>
                  <a:cxn ang="T13">
                    <a:pos x="T6" y="T7"/>
                  </a:cxn>
                  <a:cxn ang="T14">
                    <a:pos x="T8" y="T9"/>
                  </a:cxn>
                </a:cxnLst>
                <a:rect l="T15" t="T16" r="T17" b="T18"/>
                <a:pathLst>
                  <a:path w="27" h="13">
                    <a:moveTo>
                      <a:pt x="0" y="0"/>
                    </a:moveTo>
                    <a:cubicBezTo>
                      <a:pt x="3" y="3"/>
                      <a:pt x="11" y="6"/>
                      <a:pt x="11" y="6"/>
                    </a:cubicBezTo>
                    <a:cubicBezTo>
                      <a:pt x="17" y="5"/>
                      <a:pt x="22" y="3"/>
                      <a:pt x="27" y="4"/>
                    </a:cubicBezTo>
                    <a:cubicBezTo>
                      <a:pt x="24" y="12"/>
                      <a:pt x="19" y="12"/>
                      <a:pt x="12" y="13"/>
                    </a:cubicBezTo>
                    <a:cubicBezTo>
                      <a:pt x="5" y="11"/>
                      <a:pt x="0" y="8"/>
                      <a:pt x="0"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78" name="Freeform 47"/>
              <p:cNvSpPr>
                <a:spLocks noChangeAspect="1"/>
              </p:cNvSpPr>
              <p:nvPr/>
            </p:nvSpPr>
            <p:spPr bwMode="auto">
              <a:xfrm>
                <a:off x="3008" y="3284"/>
                <a:ext cx="55" cy="11"/>
              </a:xfrm>
              <a:custGeom>
                <a:avLst/>
                <a:gdLst>
                  <a:gd name="T0" fmla="*/ 12 w 55"/>
                  <a:gd name="T1" fmla="*/ 4 h 11"/>
                  <a:gd name="T2" fmla="*/ 55 w 55"/>
                  <a:gd name="T3" fmla="*/ 4 h 11"/>
                  <a:gd name="T4" fmla="*/ 31 w 55"/>
                  <a:gd name="T5" fmla="*/ 8 h 11"/>
                  <a:gd name="T6" fmla="*/ 12 w 55"/>
                  <a:gd name="T7" fmla="*/ 4 h 11"/>
                  <a:gd name="T8" fmla="*/ 0 60000 65536"/>
                  <a:gd name="T9" fmla="*/ 0 60000 65536"/>
                  <a:gd name="T10" fmla="*/ 0 60000 65536"/>
                  <a:gd name="T11" fmla="*/ 0 60000 65536"/>
                  <a:gd name="T12" fmla="*/ 0 w 55"/>
                  <a:gd name="T13" fmla="*/ 0 h 11"/>
                  <a:gd name="T14" fmla="*/ 55 w 55"/>
                  <a:gd name="T15" fmla="*/ 11 h 11"/>
                </a:gdLst>
                <a:ahLst/>
                <a:cxnLst>
                  <a:cxn ang="T8">
                    <a:pos x="T0" y="T1"/>
                  </a:cxn>
                  <a:cxn ang="T9">
                    <a:pos x="T2" y="T3"/>
                  </a:cxn>
                  <a:cxn ang="T10">
                    <a:pos x="T4" y="T5"/>
                  </a:cxn>
                  <a:cxn ang="T11">
                    <a:pos x="T6" y="T7"/>
                  </a:cxn>
                </a:cxnLst>
                <a:rect l="T12" t="T13" r="T14" b="T15"/>
                <a:pathLst>
                  <a:path w="55" h="11">
                    <a:moveTo>
                      <a:pt x="12" y="4"/>
                    </a:moveTo>
                    <a:cubicBezTo>
                      <a:pt x="27" y="0"/>
                      <a:pt x="39" y="2"/>
                      <a:pt x="55" y="4"/>
                    </a:cubicBezTo>
                    <a:cubicBezTo>
                      <a:pt x="53" y="11"/>
                      <a:pt x="38" y="7"/>
                      <a:pt x="31" y="8"/>
                    </a:cubicBezTo>
                    <a:cubicBezTo>
                      <a:pt x="25" y="7"/>
                      <a:pt x="0" y="11"/>
                      <a:pt x="12" y="4"/>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79" name="Freeform 48"/>
              <p:cNvSpPr>
                <a:spLocks noChangeAspect="1"/>
              </p:cNvSpPr>
              <p:nvPr/>
            </p:nvSpPr>
            <p:spPr bwMode="auto">
              <a:xfrm>
                <a:off x="3032" y="3300"/>
                <a:ext cx="33" cy="9"/>
              </a:xfrm>
              <a:custGeom>
                <a:avLst/>
                <a:gdLst>
                  <a:gd name="T0" fmla="*/ 5 w 33"/>
                  <a:gd name="T1" fmla="*/ 2 h 9"/>
                  <a:gd name="T2" fmla="*/ 30 w 33"/>
                  <a:gd name="T3" fmla="*/ 2 h 9"/>
                  <a:gd name="T4" fmla="*/ 19 w 33"/>
                  <a:gd name="T5" fmla="*/ 9 h 9"/>
                  <a:gd name="T6" fmla="*/ 5 w 33"/>
                  <a:gd name="T7" fmla="*/ 8 h 9"/>
                  <a:gd name="T8" fmla="*/ 5 w 33"/>
                  <a:gd name="T9" fmla="*/ 2 h 9"/>
                  <a:gd name="T10" fmla="*/ 0 60000 65536"/>
                  <a:gd name="T11" fmla="*/ 0 60000 65536"/>
                  <a:gd name="T12" fmla="*/ 0 60000 65536"/>
                  <a:gd name="T13" fmla="*/ 0 60000 65536"/>
                  <a:gd name="T14" fmla="*/ 0 60000 65536"/>
                  <a:gd name="T15" fmla="*/ 0 w 33"/>
                  <a:gd name="T16" fmla="*/ 0 h 9"/>
                  <a:gd name="T17" fmla="*/ 33 w 33"/>
                  <a:gd name="T18" fmla="*/ 9 h 9"/>
                </a:gdLst>
                <a:ahLst/>
                <a:cxnLst>
                  <a:cxn ang="T10">
                    <a:pos x="T0" y="T1"/>
                  </a:cxn>
                  <a:cxn ang="T11">
                    <a:pos x="T2" y="T3"/>
                  </a:cxn>
                  <a:cxn ang="T12">
                    <a:pos x="T4" y="T5"/>
                  </a:cxn>
                  <a:cxn ang="T13">
                    <a:pos x="T6" y="T7"/>
                  </a:cxn>
                  <a:cxn ang="T14">
                    <a:pos x="T8" y="T9"/>
                  </a:cxn>
                </a:cxnLst>
                <a:rect l="T15" t="T16" r="T17" b="T18"/>
                <a:pathLst>
                  <a:path w="33" h="9">
                    <a:moveTo>
                      <a:pt x="5" y="2"/>
                    </a:moveTo>
                    <a:cubicBezTo>
                      <a:pt x="6" y="2"/>
                      <a:pt x="27" y="0"/>
                      <a:pt x="30" y="2"/>
                    </a:cubicBezTo>
                    <a:cubicBezTo>
                      <a:pt x="33" y="4"/>
                      <a:pt x="19" y="9"/>
                      <a:pt x="19" y="9"/>
                    </a:cubicBezTo>
                    <a:cubicBezTo>
                      <a:pt x="14" y="9"/>
                      <a:pt x="9" y="9"/>
                      <a:pt x="5" y="8"/>
                    </a:cubicBezTo>
                    <a:cubicBezTo>
                      <a:pt x="0" y="6"/>
                      <a:pt x="5" y="0"/>
                      <a:pt x="5" y="2"/>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80" name="Freeform 49"/>
              <p:cNvSpPr>
                <a:spLocks noChangeAspect="1"/>
              </p:cNvSpPr>
              <p:nvPr/>
            </p:nvSpPr>
            <p:spPr bwMode="auto">
              <a:xfrm>
                <a:off x="3074" y="3312"/>
                <a:ext cx="20" cy="10"/>
              </a:xfrm>
              <a:custGeom>
                <a:avLst/>
                <a:gdLst>
                  <a:gd name="T0" fmla="*/ 0 w 20"/>
                  <a:gd name="T1" fmla="*/ 2 h 10"/>
                  <a:gd name="T2" fmla="*/ 20 w 20"/>
                  <a:gd name="T3" fmla="*/ 4 h 10"/>
                  <a:gd name="T4" fmla="*/ 0 w 20"/>
                  <a:gd name="T5" fmla="*/ 2 h 10"/>
                  <a:gd name="T6" fmla="*/ 0 60000 65536"/>
                  <a:gd name="T7" fmla="*/ 0 60000 65536"/>
                  <a:gd name="T8" fmla="*/ 0 60000 65536"/>
                  <a:gd name="T9" fmla="*/ 0 w 20"/>
                  <a:gd name="T10" fmla="*/ 0 h 10"/>
                  <a:gd name="T11" fmla="*/ 20 w 20"/>
                  <a:gd name="T12" fmla="*/ 10 h 10"/>
                </a:gdLst>
                <a:ahLst/>
                <a:cxnLst>
                  <a:cxn ang="T6">
                    <a:pos x="T0" y="T1"/>
                  </a:cxn>
                  <a:cxn ang="T7">
                    <a:pos x="T2" y="T3"/>
                  </a:cxn>
                  <a:cxn ang="T8">
                    <a:pos x="T4" y="T5"/>
                  </a:cxn>
                </a:cxnLst>
                <a:rect l="T9" t="T10" r="T11" b="T12"/>
                <a:pathLst>
                  <a:path w="20" h="10">
                    <a:moveTo>
                      <a:pt x="0" y="2"/>
                    </a:moveTo>
                    <a:cubicBezTo>
                      <a:pt x="6" y="0"/>
                      <a:pt x="14" y="2"/>
                      <a:pt x="20" y="4"/>
                    </a:cubicBezTo>
                    <a:cubicBezTo>
                      <a:pt x="20" y="4"/>
                      <a:pt x="0" y="10"/>
                      <a:pt x="0" y="2"/>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77" name="Freeform 50"/>
              <p:cNvSpPr>
                <a:spLocks noChangeAspect="1"/>
              </p:cNvSpPr>
              <p:nvPr/>
            </p:nvSpPr>
            <p:spPr bwMode="auto">
              <a:xfrm>
                <a:off x="2859" y="3044"/>
                <a:ext cx="302" cy="289"/>
              </a:xfrm>
              <a:custGeom>
                <a:avLst/>
                <a:gdLst>
                  <a:gd name="T0" fmla="*/ 248 w 302"/>
                  <a:gd name="T1" fmla="*/ 268 h 289"/>
                  <a:gd name="T2" fmla="*/ 235 w 302"/>
                  <a:gd name="T3" fmla="*/ 256 h 289"/>
                  <a:gd name="T4" fmla="*/ 220 w 302"/>
                  <a:gd name="T5" fmla="*/ 244 h 289"/>
                  <a:gd name="T6" fmla="*/ 192 w 302"/>
                  <a:gd name="T7" fmla="*/ 215 h 289"/>
                  <a:gd name="T8" fmla="*/ 170 w 302"/>
                  <a:gd name="T9" fmla="*/ 193 h 289"/>
                  <a:gd name="T10" fmla="*/ 131 w 302"/>
                  <a:gd name="T11" fmla="*/ 140 h 289"/>
                  <a:gd name="T12" fmla="*/ 119 w 302"/>
                  <a:gd name="T13" fmla="*/ 98 h 289"/>
                  <a:gd name="T14" fmla="*/ 158 w 302"/>
                  <a:gd name="T15" fmla="*/ 101 h 289"/>
                  <a:gd name="T16" fmla="*/ 196 w 302"/>
                  <a:gd name="T17" fmla="*/ 101 h 289"/>
                  <a:gd name="T18" fmla="*/ 244 w 302"/>
                  <a:gd name="T19" fmla="*/ 94 h 289"/>
                  <a:gd name="T20" fmla="*/ 277 w 302"/>
                  <a:gd name="T21" fmla="*/ 110 h 289"/>
                  <a:gd name="T22" fmla="*/ 293 w 302"/>
                  <a:gd name="T23" fmla="*/ 91 h 289"/>
                  <a:gd name="T24" fmla="*/ 295 w 302"/>
                  <a:gd name="T25" fmla="*/ 77 h 289"/>
                  <a:gd name="T26" fmla="*/ 283 w 302"/>
                  <a:gd name="T27" fmla="*/ 67 h 289"/>
                  <a:gd name="T28" fmla="*/ 275 w 302"/>
                  <a:gd name="T29" fmla="*/ 53 h 289"/>
                  <a:gd name="T30" fmla="*/ 250 w 302"/>
                  <a:gd name="T31" fmla="*/ 44 h 289"/>
                  <a:gd name="T32" fmla="*/ 204 w 302"/>
                  <a:gd name="T33" fmla="*/ 44 h 289"/>
                  <a:gd name="T34" fmla="*/ 186 w 302"/>
                  <a:gd name="T35" fmla="*/ 30 h 289"/>
                  <a:gd name="T36" fmla="*/ 145 w 302"/>
                  <a:gd name="T37" fmla="*/ 4 h 289"/>
                  <a:gd name="T38" fmla="*/ 133 w 302"/>
                  <a:gd name="T39" fmla="*/ 7 h 289"/>
                  <a:gd name="T40" fmla="*/ 109 w 302"/>
                  <a:gd name="T41" fmla="*/ 25 h 289"/>
                  <a:gd name="T42" fmla="*/ 91 w 302"/>
                  <a:gd name="T43" fmla="*/ 64 h 289"/>
                  <a:gd name="T44" fmla="*/ 85 w 302"/>
                  <a:gd name="T45" fmla="*/ 90 h 289"/>
                  <a:gd name="T46" fmla="*/ 62 w 302"/>
                  <a:gd name="T47" fmla="*/ 86 h 289"/>
                  <a:gd name="T48" fmla="*/ 54 w 302"/>
                  <a:gd name="T49" fmla="*/ 76 h 289"/>
                  <a:gd name="T50" fmla="*/ 47 w 302"/>
                  <a:gd name="T51" fmla="*/ 88 h 289"/>
                  <a:gd name="T52" fmla="*/ 34 w 302"/>
                  <a:gd name="T53" fmla="*/ 89 h 289"/>
                  <a:gd name="T54" fmla="*/ 20 w 302"/>
                  <a:gd name="T55" fmla="*/ 89 h 289"/>
                  <a:gd name="T56" fmla="*/ 1 w 302"/>
                  <a:gd name="T57" fmla="*/ 95 h 289"/>
                  <a:gd name="T58" fmla="*/ 16 w 302"/>
                  <a:gd name="T59" fmla="*/ 122 h 289"/>
                  <a:gd name="T60" fmla="*/ 34 w 302"/>
                  <a:gd name="T61" fmla="*/ 115 h 289"/>
                  <a:gd name="T62" fmla="*/ 52 w 302"/>
                  <a:gd name="T63" fmla="*/ 97 h 289"/>
                  <a:gd name="T64" fmla="*/ 76 w 302"/>
                  <a:gd name="T65" fmla="*/ 112 h 289"/>
                  <a:gd name="T66" fmla="*/ 88 w 302"/>
                  <a:gd name="T67" fmla="*/ 145 h 289"/>
                  <a:gd name="T68" fmla="*/ 103 w 302"/>
                  <a:gd name="T69" fmla="*/ 168 h 289"/>
                  <a:gd name="T70" fmla="*/ 121 w 302"/>
                  <a:gd name="T71" fmla="*/ 199 h 289"/>
                  <a:gd name="T72" fmla="*/ 192 w 302"/>
                  <a:gd name="T73" fmla="*/ 229 h 289"/>
                  <a:gd name="T74" fmla="*/ 209 w 302"/>
                  <a:gd name="T75" fmla="*/ 246 h 289"/>
                  <a:gd name="T76" fmla="*/ 239 w 302"/>
                  <a:gd name="T77" fmla="*/ 266 h 289"/>
                  <a:gd name="T78" fmla="*/ 262 w 302"/>
                  <a:gd name="T79" fmla="*/ 278 h 289"/>
                  <a:gd name="T80" fmla="*/ 275 w 302"/>
                  <a:gd name="T81" fmla="*/ 289 h 28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2"/>
                  <a:gd name="T124" fmla="*/ 0 h 289"/>
                  <a:gd name="T125" fmla="*/ 302 w 302"/>
                  <a:gd name="T126" fmla="*/ 289 h 28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2" h="289">
                    <a:moveTo>
                      <a:pt x="275" y="289"/>
                    </a:moveTo>
                    <a:cubicBezTo>
                      <a:pt x="272" y="273"/>
                      <a:pt x="260" y="274"/>
                      <a:pt x="248" y="268"/>
                    </a:cubicBezTo>
                    <a:cubicBezTo>
                      <a:pt x="246" y="265"/>
                      <a:pt x="243" y="262"/>
                      <a:pt x="241" y="260"/>
                    </a:cubicBezTo>
                    <a:cubicBezTo>
                      <a:pt x="239" y="258"/>
                      <a:pt x="235" y="256"/>
                      <a:pt x="235" y="256"/>
                    </a:cubicBezTo>
                    <a:cubicBezTo>
                      <a:pt x="233" y="251"/>
                      <a:pt x="231" y="248"/>
                      <a:pt x="226" y="246"/>
                    </a:cubicBezTo>
                    <a:cubicBezTo>
                      <a:pt x="224" y="245"/>
                      <a:pt x="220" y="244"/>
                      <a:pt x="220" y="244"/>
                    </a:cubicBezTo>
                    <a:cubicBezTo>
                      <a:pt x="213" y="237"/>
                      <a:pt x="210" y="232"/>
                      <a:pt x="204" y="223"/>
                    </a:cubicBezTo>
                    <a:cubicBezTo>
                      <a:pt x="199" y="218"/>
                      <a:pt x="196" y="218"/>
                      <a:pt x="192" y="215"/>
                    </a:cubicBezTo>
                    <a:cubicBezTo>
                      <a:pt x="190" y="206"/>
                      <a:pt x="189" y="204"/>
                      <a:pt x="180" y="203"/>
                    </a:cubicBezTo>
                    <a:cubicBezTo>
                      <a:pt x="175" y="201"/>
                      <a:pt x="175" y="196"/>
                      <a:pt x="170" y="193"/>
                    </a:cubicBezTo>
                    <a:cubicBezTo>
                      <a:pt x="158" y="185"/>
                      <a:pt x="152" y="173"/>
                      <a:pt x="145" y="162"/>
                    </a:cubicBezTo>
                    <a:cubicBezTo>
                      <a:pt x="141" y="154"/>
                      <a:pt x="137" y="146"/>
                      <a:pt x="131" y="140"/>
                    </a:cubicBezTo>
                    <a:cubicBezTo>
                      <a:pt x="127" y="136"/>
                      <a:pt x="119" y="131"/>
                      <a:pt x="119" y="131"/>
                    </a:cubicBezTo>
                    <a:cubicBezTo>
                      <a:pt x="115" y="120"/>
                      <a:pt x="115" y="110"/>
                      <a:pt x="119" y="98"/>
                    </a:cubicBezTo>
                    <a:cubicBezTo>
                      <a:pt x="129" y="100"/>
                      <a:pt x="132" y="105"/>
                      <a:pt x="140" y="110"/>
                    </a:cubicBezTo>
                    <a:cubicBezTo>
                      <a:pt x="153" y="109"/>
                      <a:pt x="150" y="107"/>
                      <a:pt x="158" y="101"/>
                    </a:cubicBezTo>
                    <a:cubicBezTo>
                      <a:pt x="160" y="98"/>
                      <a:pt x="162" y="96"/>
                      <a:pt x="166" y="95"/>
                    </a:cubicBezTo>
                    <a:cubicBezTo>
                      <a:pt x="181" y="96"/>
                      <a:pt x="184" y="97"/>
                      <a:pt x="196" y="101"/>
                    </a:cubicBezTo>
                    <a:cubicBezTo>
                      <a:pt x="209" y="100"/>
                      <a:pt x="219" y="98"/>
                      <a:pt x="232" y="97"/>
                    </a:cubicBezTo>
                    <a:cubicBezTo>
                      <a:pt x="236" y="96"/>
                      <a:pt x="244" y="94"/>
                      <a:pt x="244" y="94"/>
                    </a:cubicBezTo>
                    <a:cubicBezTo>
                      <a:pt x="250" y="96"/>
                      <a:pt x="262" y="96"/>
                      <a:pt x="268" y="97"/>
                    </a:cubicBezTo>
                    <a:cubicBezTo>
                      <a:pt x="274" y="103"/>
                      <a:pt x="269" y="109"/>
                      <a:pt x="277" y="110"/>
                    </a:cubicBezTo>
                    <a:cubicBezTo>
                      <a:pt x="284" y="113"/>
                      <a:pt x="286" y="111"/>
                      <a:pt x="292" y="107"/>
                    </a:cubicBezTo>
                    <a:cubicBezTo>
                      <a:pt x="293" y="102"/>
                      <a:pt x="290" y="96"/>
                      <a:pt x="293" y="91"/>
                    </a:cubicBezTo>
                    <a:cubicBezTo>
                      <a:pt x="295" y="88"/>
                      <a:pt x="302" y="84"/>
                      <a:pt x="302" y="84"/>
                    </a:cubicBezTo>
                    <a:cubicBezTo>
                      <a:pt x="301" y="79"/>
                      <a:pt x="300" y="79"/>
                      <a:pt x="295" y="77"/>
                    </a:cubicBezTo>
                    <a:cubicBezTo>
                      <a:pt x="293" y="73"/>
                      <a:pt x="288" y="71"/>
                      <a:pt x="284" y="70"/>
                    </a:cubicBezTo>
                    <a:cubicBezTo>
                      <a:pt x="284" y="69"/>
                      <a:pt x="284" y="68"/>
                      <a:pt x="283" y="67"/>
                    </a:cubicBezTo>
                    <a:cubicBezTo>
                      <a:pt x="282" y="66"/>
                      <a:pt x="280" y="67"/>
                      <a:pt x="280" y="66"/>
                    </a:cubicBezTo>
                    <a:cubicBezTo>
                      <a:pt x="274" y="51"/>
                      <a:pt x="282" y="58"/>
                      <a:pt x="275" y="53"/>
                    </a:cubicBezTo>
                    <a:cubicBezTo>
                      <a:pt x="272" y="44"/>
                      <a:pt x="272" y="47"/>
                      <a:pt x="271" y="34"/>
                    </a:cubicBezTo>
                    <a:cubicBezTo>
                      <a:pt x="263" y="37"/>
                      <a:pt x="258" y="41"/>
                      <a:pt x="250" y="44"/>
                    </a:cubicBezTo>
                    <a:cubicBezTo>
                      <a:pt x="248" y="45"/>
                      <a:pt x="244" y="48"/>
                      <a:pt x="244" y="48"/>
                    </a:cubicBezTo>
                    <a:cubicBezTo>
                      <a:pt x="230" y="47"/>
                      <a:pt x="218" y="46"/>
                      <a:pt x="204" y="44"/>
                    </a:cubicBezTo>
                    <a:cubicBezTo>
                      <a:pt x="201" y="41"/>
                      <a:pt x="200" y="36"/>
                      <a:pt x="196" y="35"/>
                    </a:cubicBezTo>
                    <a:cubicBezTo>
                      <a:pt x="193" y="31"/>
                      <a:pt x="191" y="31"/>
                      <a:pt x="186" y="30"/>
                    </a:cubicBezTo>
                    <a:cubicBezTo>
                      <a:pt x="183" y="22"/>
                      <a:pt x="163" y="16"/>
                      <a:pt x="155" y="13"/>
                    </a:cubicBezTo>
                    <a:cubicBezTo>
                      <a:pt x="150" y="6"/>
                      <a:pt x="150" y="6"/>
                      <a:pt x="145" y="4"/>
                    </a:cubicBezTo>
                    <a:cubicBezTo>
                      <a:pt x="145" y="4"/>
                      <a:pt x="141" y="0"/>
                      <a:pt x="139" y="1"/>
                    </a:cubicBezTo>
                    <a:cubicBezTo>
                      <a:pt x="137" y="2"/>
                      <a:pt x="133" y="7"/>
                      <a:pt x="133" y="7"/>
                    </a:cubicBezTo>
                    <a:cubicBezTo>
                      <a:pt x="132" y="13"/>
                      <a:pt x="126" y="19"/>
                      <a:pt x="119" y="22"/>
                    </a:cubicBezTo>
                    <a:cubicBezTo>
                      <a:pt x="116" y="23"/>
                      <a:pt x="109" y="25"/>
                      <a:pt x="109" y="25"/>
                    </a:cubicBezTo>
                    <a:cubicBezTo>
                      <a:pt x="104" y="32"/>
                      <a:pt x="107" y="41"/>
                      <a:pt x="110" y="49"/>
                    </a:cubicBezTo>
                    <a:cubicBezTo>
                      <a:pt x="108" y="54"/>
                      <a:pt x="96" y="58"/>
                      <a:pt x="91" y="64"/>
                    </a:cubicBezTo>
                    <a:cubicBezTo>
                      <a:pt x="93" y="71"/>
                      <a:pt x="94" y="74"/>
                      <a:pt x="95" y="82"/>
                    </a:cubicBezTo>
                    <a:cubicBezTo>
                      <a:pt x="92" y="84"/>
                      <a:pt x="88" y="89"/>
                      <a:pt x="85" y="90"/>
                    </a:cubicBezTo>
                    <a:cubicBezTo>
                      <a:pt x="78" y="89"/>
                      <a:pt x="78" y="89"/>
                      <a:pt x="76" y="83"/>
                    </a:cubicBezTo>
                    <a:cubicBezTo>
                      <a:pt x="71" y="84"/>
                      <a:pt x="67" y="85"/>
                      <a:pt x="62" y="86"/>
                    </a:cubicBezTo>
                    <a:cubicBezTo>
                      <a:pt x="52" y="84"/>
                      <a:pt x="63" y="88"/>
                      <a:pt x="56" y="72"/>
                    </a:cubicBezTo>
                    <a:cubicBezTo>
                      <a:pt x="55" y="71"/>
                      <a:pt x="55" y="75"/>
                      <a:pt x="54" y="76"/>
                    </a:cubicBezTo>
                    <a:cubicBezTo>
                      <a:pt x="52" y="79"/>
                      <a:pt x="52" y="79"/>
                      <a:pt x="49" y="82"/>
                    </a:cubicBezTo>
                    <a:cubicBezTo>
                      <a:pt x="48" y="84"/>
                      <a:pt x="48" y="86"/>
                      <a:pt x="47" y="88"/>
                    </a:cubicBezTo>
                    <a:cubicBezTo>
                      <a:pt x="46" y="90"/>
                      <a:pt x="41" y="90"/>
                      <a:pt x="41" y="90"/>
                    </a:cubicBezTo>
                    <a:cubicBezTo>
                      <a:pt x="39" y="90"/>
                      <a:pt x="36" y="90"/>
                      <a:pt x="34" y="89"/>
                    </a:cubicBezTo>
                    <a:cubicBezTo>
                      <a:pt x="33" y="89"/>
                      <a:pt x="33" y="86"/>
                      <a:pt x="32" y="86"/>
                    </a:cubicBezTo>
                    <a:cubicBezTo>
                      <a:pt x="28" y="86"/>
                      <a:pt x="20" y="89"/>
                      <a:pt x="20" y="89"/>
                    </a:cubicBezTo>
                    <a:cubicBezTo>
                      <a:pt x="15" y="92"/>
                      <a:pt x="10" y="95"/>
                      <a:pt x="5" y="96"/>
                    </a:cubicBezTo>
                    <a:cubicBezTo>
                      <a:pt x="4" y="96"/>
                      <a:pt x="0" y="95"/>
                      <a:pt x="1" y="95"/>
                    </a:cubicBezTo>
                    <a:cubicBezTo>
                      <a:pt x="3" y="95"/>
                      <a:pt x="5" y="94"/>
                      <a:pt x="6" y="96"/>
                    </a:cubicBezTo>
                    <a:cubicBezTo>
                      <a:pt x="12" y="113"/>
                      <a:pt x="3" y="113"/>
                      <a:pt x="16" y="122"/>
                    </a:cubicBezTo>
                    <a:cubicBezTo>
                      <a:pt x="18" y="127"/>
                      <a:pt x="18" y="133"/>
                      <a:pt x="22" y="136"/>
                    </a:cubicBezTo>
                    <a:cubicBezTo>
                      <a:pt x="30" y="132"/>
                      <a:pt x="30" y="123"/>
                      <a:pt x="34" y="115"/>
                    </a:cubicBezTo>
                    <a:cubicBezTo>
                      <a:pt x="35" y="109"/>
                      <a:pt x="35" y="104"/>
                      <a:pt x="40" y="101"/>
                    </a:cubicBezTo>
                    <a:cubicBezTo>
                      <a:pt x="45" y="94"/>
                      <a:pt x="44" y="94"/>
                      <a:pt x="52" y="97"/>
                    </a:cubicBezTo>
                    <a:cubicBezTo>
                      <a:pt x="55" y="101"/>
                      <a:pt x="64" y="104"/>
                      <a:pt x="64" y="104"/>
                    </a:cubicBezTo>
                    <a:cubicBezTo>
                      <a:pt x="67" y="108"/>
                      <a:pt x="72" y="109"/>
                      <a:pt x="76" y="112"/>
                    </a:cubicBezTo>
                    <a:cubicBezTo>
                      <a:pt x="78" y="113"/>
                      <a:pt x="82" y="114"/>
                      <a:pt x="82" y="114"/>
                    </a:cubicBezTo>
                    <a:cubicBezTo>
                      <a:pt x="75" y="123"/>
                      <a:pt x="78" y="138"/>
                      <a:pt x="88" y="145"/>
                    </a:cubicBezTo>
                    <a:cubicBezTo>
                      <a:pt x="90" y="151"/>
                      <a:pt x="90" y="153"/>
                      <a:pt x="95" y="156"/>
                    </a:cubicBezTo>
                    <a:cubicBezTo>
                      <a:pt x="96" y="161"/>
                      <a:pt x="98" y="165"/>
                      <a:pt x="103" y="168"/>
                    </a:cubicBezTo>
                    <a:cubicBezTo>
                      <a:pt x="104" y="174"/>
                      <a:pt x="107" y="186"/>
                      <a:pt x="112" y="191"/>
                    </a:cubicBezTo>
                    <a:cubicBezTo>
                      <a:pt x="115" y="194"/>
                      <a:pt x="121" y="199"/>
                      <a:pt x="121" y="199"/>
                    </a:cubicBezTo>
                    <a:cubicBezTo>
                      <a:pt x="122" y="203"/>
                      <a:pt x="126" y="208"/>
                      <a:pt x="130" y="210"/>
                    </a:cubicBezTo>
                    <a:cubicBezTo>
                      <a:pt x="136" y="233"/>
                      <a:pt x="173" y="228"/>
                      <a:pt x="192" y="229"/>
                    </a:cubicBezTo>
                    <a:cubicBezTo>
                      <a:pt x="195" y="231"/>
                      <a:pt x="202" y="236"/>
                      <a:pt x="202" y="236"/>
                    </a:cubicBezTo>
                    <a:cubicBezTo>
                      <a:pt x="203" y="240"/>
                      <a:pt x="205" y="245"/>
                      <a:pt x="209" y="246"/>
                    </a:cubicBezTo>
                    <a:cubicBezTo>
                      <a:pt x="212" y="252"/>
                      <a:pt x="221" y="257"/>
                      <a:pt x="226" y="262"/>
                    </a:cubicBezTo>
                    <a:cubicBezTo>
                      <a:pt x="229" y="265"/>
                      <a:pt x="239" y="266"/>
                      <a:pt x="239" y="266"/>
                    </a:cubicBezTo>
                    <a:cubicBezTo>
                      <a:pt x="242" y="270"/>
                      <a:pt x="246" y="274"/>
                      <a:pt x="251" y="275"/>
                    </a:cubicBezTo>
                    <a:cubicBezTo>
                      <a:pt x="255" y="276"/>
                      <a:pt x="262" y="278"/>
                      <a:pt x="262" y="278"/>
                    </a:cubicBezTo>
                    <a:cubicBezTo>
                      <a:pt x="264" y="280"/>
                      <a:pt x="265" y="281"/>
                      <a:pt x="266" y="282"/>
                    </a:cubicBezTo>
                    <a:lnTo>
                      <a:pt x="275" y="289"/>
                    </a:ln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grpSp>
        <p:sp>
          <p:nvSpPr>
            <p:cNvPr id="16416" name="Freeform 55"/>
            <p:cNvSpPr>
              <a:spLocks noChangeAspect="1"/>
            </p:cNvSpPr>
            <p:nvPr/>
          </p:nvSpPr>
          <p:spPr bwMode="auto">
            <a:xfrm>
              <a:off x="2444" y="3448"/>
              <a:ext cx="20" cy="18"/>
            </a:xfrm>
            <a:custGeom>
              <a:avLst/>
              <a:gdLst>
                <a:gd name="T0" fmla="*/ 0 w 17"/>
                <a:gd name="T1" fmla="*/ 567 h 14"/>
                <a:gd name="T2" fmla="*/ 480 w 17"/>
                <a:gd name="T3" fmla="*/ 441 h 14"/>
                <a:gd name="T4" fmla="*/ 455 w 17"/>
                <a:gd name="T5" fmla="*/ 2766 h 14"/>
                <a:gd name="T6" fmla="*/ 0 w 17"/>
                <a:gd name="T7" fmla="*/ 567 h 14"/>
                <a:gd name="T8" fmla="*/ 0 60000 65536"/>
                <a:gd name="T9" fmla="*/ 0 60000 65536"/>
                <a:gd name="T10" fmla="*/ 0 60000 65536"/>
                <a:gd name="T11" fmla="*/ 0 60000 65536"/>
                <a:gd name="T12" fmla="*/ 0 w 17"/>
                <a:gd name="T13" fmla="*/ 0 h 14"/>
                <a:gd name="T14" fmla="*/ 17 w 17"/>
                <a:gd name="T15" fmla="*/ 14 h 14"/>
              </a:gdLst>
              <a:ahLst/>
              <a:cxnLst>
                <a:cxn ang="T8">
                  <a:pos x="T0" y="T1"/>
                </a:cxn>
                <a:cxn ang="T9">
                  <a:pos x="T2" y="T3"/>
                </a:cxn>
                <a:cxn ang="T10">
                  <a:pos x="T4" y="T5"/>
                </a:cxn>
                <a:cxn ang="T11">
                  <a:pos x="T6" y="T7"/>
                </a:cxn>
              </a:cxnLst>
              <a:rect l="T12" t="T13" r="T14" b="T15"/>
              <a:pathLst>
                <a:path w="17" h="14">
                  <a:moveTo>
                    <a:pt x="0" y="3"/>
                  </a:moveTo>
                  <a:cubicBezTo>
                    <a:pt x="5" y="3"/>
                    <a:pt x="11" y="0"/>
                    <a:pt x="16" y="2"/>
                  </a:cubicBezTo>
                  <a:cubicBezTo>
                    <a:pt x="16" y="6"/>
                    <a:pt x="17" y="10"/>
                    <a:pt x="15" y="14"/>
                  </a:cubicBezTo>
                  <a:cubicBezTo>
                    <a:pt x="12" y="14"/>
                    <a:pt x="0" y="5"/>
                    <a:pt x="0" y="3"/>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3" name="Freeform 56"/>
            <p:cNvSpPr>
              <a:spLocks noChangeAspect="1"/>
            </p:cNvSpPr>
            <p:nvPr/>
          </p:nvSpPr>
          <p:spPr bwMode="auto">
            <a:xfrm>
              <a:off x="2216" y="3044"/>
              <a:ext cx="803" cy="869"/>
            </a:xfrm>
            <a:custGeom>
              <a:avLst/>
              <a:gdLst>
                <a:gd name="T0" fmla="*/ 640 w 660"/>
                <a:gd name="T1" fmla="*/ 162 h 667"/>
                <a:gd name="T2" fmla="*/ 635 w 660"/>
                <a:gd name="T3" fmla="*/ 129 h 667"/>
                <a:gd name="T4" fmla="*/ 544 w 660"/>
                <a:gd name="T5" fmla="*/ 52 h 667"/>
                <a:gd name="T6" fmla="*/ 505 w 660"/>
                <a:gd name="T7" fmla="*/ 0 h 667"/>
                <a:gd name="T8" fmla="*/ 381 w 660"/>
                <a:gd name="T9" fmla="*/ 30 h 667"/>
                <a:gd name="T10" fmla="*/ 332 w 660"/>
                <a:gd name="T11" fmla="*/ 107 h 667"/>
                <a:gd name="T12" fmla="*/ 280 w 660"/>
                <a:gd name="T13" fmla="*/ 116 h 667"/>
                <a:gd name="T14" fmla="*/ 247 w 660"/>
                <a:gd name="T15" fmla="*/ 138 h 667"/>
                <a:gd name="T16" fmla="*/ 213 w 660"/>
                <a:gd name="T17" fmla="*/ 176 h 667"/>
                <a:gd name="T18" fmla="*/ 158 w 660"/>
                <a:gd name="T19" fmla="*/ 138 h 667"/>
                <a:gd name="T20" fmla="*/ 95 w 660"/>
                <a:gd name="T21" fmla="*/ 176 h 667"/>
                <a:gd name="T22" fmla="*/ 40 w 660"/>
                <a:gd name="T23" fmla="*/ 202 h 667"/>
                <a:gd name="T24" fmla="*/ 9 w 660"/>
                <a:gd name="T25" fmla="*/ 331 h 667"/>
                <a:gd name="T26" fmla="*/ 57 w 660"/>
                <a:gd name="T27" fmla="*/ 469 h 667"/>
                <a:gd name="T28" fmla="*/ 116 w 660"/>
                <a:gd name="T29" fmla="*/ 526 h 667"/>
                <a:gd name="T30" fmla="*/ 180 w 660"/>
                <a:gd name="T31" fmla="*/ 460 h 667"/>
                <a:gd name="T32" fmla="*/ 235 w 660"/>
                <a:gd name="T33" fmla="*/ 430 h 667"/>
                <a:gd name="T34" fmla="*/ 316 w 660"/>
                <a:gd name="T35" fmla="*/ 482 h 667"/>
                <a:gd name="T36" fmla="*/ 425 w 660"/>
                <a:gd name="T37" fmla="*/ 714 h 667"/>
                <a:gd name="T38" fmla="*/ 479 w 660"/>
                <a:gd name="T39" fmla="*/ 774 h 667"/>
                <a:gd name="T40" fmla="*/ 603 w 660"/>
                <a:gd name="T41" fmla="*/ 904 h 667"/>
                <a:gd name="T42" fmla="*/ 698 w 660"/>
                <a:gd name="T43" fmla="*/ 929 h 667"/>
                <a:gd name="T44" fmla="*/ 764 w 660"/>
                <a:gd name="T45" fmla="*/ 1003 h 667"/>
                <a:gd name="T46" fmla="*/ 904 w 660"/>
                <a:gd name="T47" fmla="*/ 1111 h 667"/>
                <a:gd name="T48" fmla="*/ 964 w 660"/>
                <a:gd name="T49" fmla="*/ 1262 h 667"/>
                <a:gd name="T50" fmla="*/ 949 w 660"/>
                <a:gd name="T51" fmla="*/ 1463 h 667"/>
                <a:gd name="T52" fmla="*/ 992 w 660"/>
                <a:gd name="T53" fmla="*/ 1411 h 667"/>
                <a:gd name="T54" fmla="*/ 1066 w 660"/>
                <a:gd name="T55" fmla="*/ 1287 h 667"/>
                <a:gd name="T56" fmla="*/ 1004 w 660"/>
                <a:gd name="T57" fmla="*/ 1162 h 667"/>
                <a:gd name="T58" fmla="*/ 1050 w 660"/>
                <a:gd name="T59" fmla="*/ 1032 h 667"/>
                <a:gd name="T60" fmla="*/ 1144 w 660"/>
                <a:gd name="T61" fmla="*/ 1102 h 667"/>
                <a:gd name="T62" fmla="*/ 1187 w 660"/>
                <a:gd name="T63" fmla="*/ 1037 h 667"/>
                <a:gd name="T64" fmla="*/ 1095 w 660"/>
                <a:gd name="T65" fmla="*/ 965 h 667"/>
                <a:gd name="T66" fmla="*/ 1020 w 660"/>
                <a:gd name="T67" fmla="*/ 937 h 667"/>
                <a:gd name="T68" fmla="*/ 930 w 660"/>
                <a:gd name="T69" fmla="*/ 834 h 667"/>
                <a:gd name="T70" fmla="*/ 846 w 660"/>
                <a:gd name="T71" fmla="*/ 812 h 667"/>
                <a:gd name="T72" fmla="*/ 717 w 660"/>
                <a:gd name="T73" fmla="*/ 714 h 667"/>
                <a:gd name="T74" fmla="*/ 630 w 660"/>
                <a:gd name="T75" fmla="*/ 539 h 667"/>
                <a:gd name="T76" fmla="*/ 566 w 660"/>
                <a:gd name="T77" fmla="*/ 481 h 667"/>
                <a:gd name="T78" fmla="*/ 549 w 660"/>
                <a:gd name="T79" fmla="*/ 371 h 667"/>
                <a:gd name="T80" fmla="*/ 539 w 660"/>
                <a:gd name="T81" fmla="*/ 314 h 667"/>
                <a:gd name="T82" fmla="*/ 606 w 660"/>
                <a:gd name="T83" fmla="*/ 236 h 66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60"/>
                <a:gd name="T127" fmla="*/ 0 h 667"/>
                <a:gd name="T128" fmla="*/ 660 w 660"/>
                <a:gd name="T129" fmla="*/ 667 h 66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60" h="667">
                  <a:moveTo>
                    <a:pt x="359" y="90"/>
                  </a:moveTo>
                  <a:cubicBezTo>
                    <a:pt x="360" y="87"/>
                    <a:pt x="362" y="80"/>
                    <a:pt x="362" y="80"/>
                  </a:cubicBezTo>
                  <a:cubicBezTo>
                    <a:pt x="360" y="75"/>
                    <a:pt x="360" y="74"/>
                    <a:pt x="355" y="73"/>
                  </a:cubicBezTo>
                  <a:cubicBezTo>
                    <a:pt x="354" y="71"/>
                    <a:pt x="356" y="69"/>
                    <a:pt x="357" y="68"/>
                  </a:cubicBezTo>
                  <a:cubicBezTo>
                    <a:pt x="358" y="67"/>
                    <a:pt x="361" y="66"/>
                    <a:pt x="360" y="64"/>
                  </a:cubicBezTo>
                  <a:cubicBezTo>
                    <a:pt x="359" y="61"/>
                    <a:pt x="353" y="58"/>
                    <a:pt x="353" y="58"/>
                  </a:cubicBezTo>
                  <a:cubicBezTo>
                    <a:pt x="352" y="54"/>
                    <a:pt x="365" y="41"/>
                    <a:pt x="358" y="36"/>
                  </a:cubicBezTo>
                  <a:cubicBezTo>
                    <a:pt x="345" y="32"/>
                    <a:pt x="327" y="33"/>
                    <a:pt x="314" y="30"/>
                  </a:cubicBezTo>
                  <a:cubicBezTo>
                    <a:pt x="310" y="28"/>
                    <a:pt x="302" y="24"/>
                    <a:pt x="302" y="24"/>
                  </a:cubicBezTo>
                  <a:cubicBezTo>
                    <a:pt x="299" y="21"/>
                    <a:pt x="294" y="14"/>
                    <a:pt x="294" y="14"/>
                  </a:cubicBezTo>
                  <a:cubicBezTo>
                    <a:pt x="293" y="10"/>
                    <a:pt x="293" y="7"/>
                    <a:pt x="289" y="6"/>
                  </a:cubicBezTo>
                  <a:cubicBezTo>
                    <a:pt x="286" y="1"/>
                    <a:pt x="285" y="1"/>
                    <a:pt x="280" y="0"/>
                  </a:cubicBezTo>
                  <a:cubicBezTo>
                    <a:pt x="266" y="5"/>
                    <a:pt x="257" y="6"/>
                    <a:pt x="241" y="7"/>
                  </a:cubicBezTo>
                  <a:cubicBezTo>
                    <a:pt x="238" y="11"/>
                    <a:pt x="236" y="15"/>
                    <a:pt x="233" y="19"/>
                  </a:cubicBezTo>
                  <a:cubicBezTo>
                    <a:pt x="224" y="18"/>
                    <a:pt x="219" y="18"/>
                    <a:pt x="211" y="14"/>
                  </a:cubicBezTo>
                  <a:cubicBezTo>
                    <a:pt x="199" y="19"/>
                    <a:pt x="206" y="22"/>
                    <a:pt x="200" y="31"/>
                  </a:cubicBezTo>
                  <a:cubicBezTo>
                    <a:pt x="198" y="38"/>
                    <a:pt x="195" y="36"/>
                    <a:pt x="188" y="37"/>
                  </a:cubicBezTo>
                  <a:cubicBezTo>
                    <a:pt x="187" y="41"/>
                    <a:pt x="185" y="44"/>
                    <a:pt x="184" y="48"/>
                  </a:cubicBezTo>
                  <a:cubicBezTo>
                    <a:pt x="182" y="51"/>
                    <a:pt x="177" y="51"/>
                    <a:pt x="174" y="53"/>
                  </a:cubicBezTo>
                  <a:cubicBezTo>
                    <a:pt x="171" y="54"/>
                    <a:pt x="164" y="61"/>
                    <a:pt x="164" y="61"/>
                  </a:cubicBezTo>
                  <a:cubicBezTo>
                    <a:pt x="162" y="54"/>
                    <a:pt x="162" y="54"/>
                    <a:pt x="155" y="52"/>
                  </a:cubicBezTo>
                  <a:cubicBezTo>
                    <a:pt x="154" y="50"/>
                    <a:pt x="154" y="48"/>
                    <a:pt x="151" y="48"/>
                  </a:cubicBezTo>
                  <a:cubicBezTo>
                    <a:pt x="149" y="48"/>
                    <a:pt x="145" y="50"/>
                    <a:pt x="145" y="50"/>
                  </a:cubicBezTo>
                  <a:cubicBezTo>
                    <a:pt x="143" y="55"/>
                    <a:pt x="141" y="58"/>
                    <a:pt x="137" y="62"/>
                  </a:cubicBezTo>
                  <a:cubicBezTo>
                    <a:pt x="135" y="69"/>
                    <a:pt x="131" y="75"/>
                    <a:pt x="128" y="82"/>
                  </a:cubicBezTo>
                  <a:cubicBezTo>
                    <a:pt x="126" y="86"/>
                    <a:pt x="124" y="94"/>
                    <a:pt x="124" y="94"/>
                  </a:cubicBezTo>
                  <a:cubicBezTo>
                    <a:pt x="122" y="92"/>
                    <a:pt x="118" y="80"/>
                    <a:pt x="118" y="80"/>
                  </a:cubicBezTo>
                  <a:cubicBezTo>
                    <a:pt x="117" y="71"/>
                    <a:pt x="119" y="68"/>
                    <a:pt x="110" y="66"/>
                  </a:cubicBezTo>
                  <a:cubicBezTo>
                    <a:pt x="108" y="59"/>
                    <a:pt x="107" y="55"/>
                    <a:pt x="100" y="53"/>
                  </a:cubicBezTo>
                  <a:cubicBezTo>
                    <a:pt x="95" y="55"/>
                    <a:pt x="94" y="60"/>
                    <a:pt x="88" y="62"/>
                  </a:cubicBezTo>
                  <a:cubicBezTo>
                    <a:pt x="85" y="66"/>
                    <a:pt x="85" y="72"/>
                    <a:pt x="82" y="76"/>
                  </a:cubicBezTo>
                  <a:cubicBezTo>
                    <a:pt x="80" y="79"/>
                    <a:pt x="73" y="80"/>
                    <a:pt x="73" y="80"/>
                  </a:cubicBezTo>
                  <a:cubicBezTo>
                    <a:pt x="65" y="79"/>
                    <a:pt x="61" y="78"/>
                    <a:pt x="53" y="80"/>
                  </a:cubicBezTo>
                  <a:cubicBezTo>
                    <a:pt x="48" y="81"/>
                    <a:pt x="40" y="85"/>
                    <a:pt x="40" y="85"/>
                  </a:cubicBezTo>
                  <a:cubicBezTo>
                    <a:pt x="34" y="84"/>
                    <a:pt x="28" y="81"/>
                    <a:pt x="23" y="85"/>
                  </a:cubicBezTo>
                  <a:cubicBezTo>
                    <a:pt x="25" y="92"/>
                    <a:pt x="24" y="86"/>
                    <a:pt x="22" y="91"/>
                  </a:cubicBezTo>
                  <a:cubicBezTo>
                    <a:pt x="23" y="101"/>
                    <a:pt x="26" y="117"/>
                    <a:pt x="32" y="125"/>
                  </a:cubicBezTo>
                  <a:cubicBezTo>
                    <a:pt x="19" y="136"/>
                    <a:pt x="18" y="139"/>
                    <a:pt x="2" y="140"/>
                  </a:cubicBezTo>
                  <a:cubicBezTo>
                    <a:pt x="0" y="145"/>
                    <a:pt x="0" y="148"/>
                    <a:pt x="5" y="150"/>
                  </a:cubicBezTo>
                  <a:cubicBezTo>
                    <a:pt x="7" y="159"/>
                    <a:pt x="16" y="157"/>
                    <a:pt x="25" y="158"/>
                  </a:cubicBezTo>
                  <a:cubicBezTo>
                    <a:pt x="30" y="165"/>
                    <a:pt x="20" y="179"/>
                    <a:pt x="17" y="186"/>
                  </a:cubicBezTo>
                  <a:cubicBezTo>
                    <a:pt x="19" y="199"/>
                    <a:pt x="21" y="205"/>
                    <a:pt x="32" y="212"/>
                  </a:cubicBezTo>
                  <a:cubicBezTo>
                    <a:pt x="41" y="211"/>
                    <a:pt x="51" y="209"/>
                    <a:pt x="59" y="214"/>
                  </a:cubicBezTo>
                  <a:cubicBezTo>
                    <a:pt x="62" y="219"/>
                    <a:pt x="56" y="232"/>
                    <a:pt x="50" y="234"/>
                  </a:cubicBezTo>
                  <a:cubicBezTo>
                    <a:pt x="46" y="243"/>
                    <a:pt x="58" y="239"/>
                    <a:pt x="64" y="238"/>
                  </a:cubicBezTo>
                  <a:cubicBezTo>
                    <a:pt x="70" y="234"/>
                    <a:pt x="78" y="234"/>
                    <a:pt x="83" y="230"/>
                  </a:cubicBezTo>
                  <a:cubicBezTo>
                    <a:pt x="86" y="228"/>
                    <a:pt x="90" y="221"/>
                    <a:pt x="90" y="221"/>
                  </a:cubicBezTo>
                  <a:cubicBezTo>
                    <a:pt x="91" y="217"/>
                    <a:pt x="95" y="210"/>
                    <a:pt x="100" y="208"/>
                  </a:cubicBezTo>
                  <a:cubicBezTo>
                    <a:pt x="102" y="205"/>
                    <a:pt x="105" y="202"/>
                    <a:pt x="107" y="200"/>
                  </a:cubicBezTo>
                  <a:cubicBezTo>
                    <a:pt x="109" y="198"/>
                    <a:pt x="113" y="196"/>
                    <a:pt x="113" y="196"/>
                  </a:cubicBezTo>
                  <a:cubicBezTo>
                    <a:pt x="118" y="189"/>
                    <a:pt x="115" y="191"/>
                    <a:pt x="131" y="194"/>
                  </a:cubicBezTo>
                  <a:cubicBezTo>
                    <a:pt x="136" y="195"/>
                    <a:pt x="141" y="201"/>
                    <a:pt x="145" y="203"/>
                  </a:cubicBezTo>
                  <a:cubicBezTo>
                    <a:pt x="151" y="206"/>
                    <a:pt x="160" y="209"/>
                    <a:pt x="166" y="210"/>
                  </a:cubicBezTo>
                  <a:cubicBezTo>
                    <a:pt x="170" y="213"/>
                    <a:pt x="172" y="215"/>
                    <a:pt x="176" y="218"/>
                  </a:cubicBezTo>
                  <a:cubicBezTo>
                    <a:pt x="180" y="224"/>
                    <a:pt x="187" y="227"/>
                    <a:pt x="190" y="235"/>
                  </a:cubicBezTo>
                  <a:cubicBezTo>
                    <a:pt x="205" y="250"/>
                    <a:pt x="194" y="277"/>
                    <a:pt x="212" y="289"/>
                  </a:cubicBezTo>
                  <a:cubicBezTo>
                    <a:pt x="219" y="304"/>
                    <a:pt x="230" y="314"/>
                    <a:pt x="236" y="323"/>
                  </a:cubicBezTo>
                  <a:cubicBezTo>
                    <a:pt x="238" y="326"/>
                    <a:pt x="248" y="341"/>
                    <a:pt x="250" y="342"/>
                  </a:cubicBezTo>
                  <a:cubicBezTo>
                    <a:pt x="252" y="343"/>
                    <a:pt x="256" y="344"/>
                    <a:pt x="256" y="344"/>
                  </a:cubicBezTo>
                  <a:cubicBezTo>
                    <a:pt x="259" y="347"/>
                    <a:pt x="263" y="348"/>
                    <a:pt x="266" y="350"/>
                  </a:cubicBezTo>
                  <a:cubicBezTo>
                    <a:pt x="272" y="355"/>
                    <a:pt x="285" y="364"/>
                    <a:pt x="294" y="372"/>
                  </a:cubicBezTo>
                  <a:cubicBezTo>
                    <a:pt x="304" y="377"/>
                    <a:pt x="311" y="392"/>
                    <a:pt x="322" y="398"/>
                  </a:cubicBezTo>
                  <a:cubicBezTo>
                    <a:pt x="324" y="404"/>
                    <a:pt x="329" y="407"/>
                    <a:pt x="335" y="409"/>
                  </a:cubicBezTo>
                  <a:cubicBezTo>
                    <a:pt x="340" y="417"/>
                    <a:pt x="345" y="419"/>
                    <a:pt x="352" y="424"/>
                  </a:cubicBezTo>
                  <a:cubicBezTo>
                    <a:pt x="365" y="422"/>
                    <a:pt x="364" y="421"/>
                    <a:pt x="373" y="418"/>
                  </a:cubicBezTo>
                  <a:cubicBezTo>
                    <a:pt x="378" y="418"/>
                    <a:pt x="384" y="416"/>
                    <a:pt x="388" y="420"/>
                  </a:cubicBezTo>
                  <a:cubicBezTo>
                    <a:pt x="391" y="423"/>
                    <a:pt x="395" y="428"/>
                    <a:pt x="395" y="428"/>
                  </a:cubicBezTo>
                  <a:cubicBezTo>
                    <a:pt x="397" y="435"/>
                    <a:pt x="398" y="442"/>
                    <a:pt x="400" y="449"/>
                  </a:cubicBezTo>
                  <a:cubicBezTo>
                    <a:pt x="405" y="453"/>
                    <a:pt x="415" y="452"/>
                    <a:pt x="424" y="454"/>
                  </a:cubicBezTo>
                  <a:cubicBezTo>
                    <a:pt x="432" y="460"/>
                    <a:pt x="442" y="458"/>
                    <a:pt x="452" y="460"/>
                  </a:cubicBezTo>
                  <a:cubicBezTo>
                    <a:pt x="457" y="468"/>
                    <a:pt x="458" y="489"/>
                    <a:pt x="467" y="492"/>
                  </a:cubicBezTo>
                  <a:cubicBezTo>
                    <a:pt x="475" y="503"/>
                    <a:pt x="489" y="501"/>
                    <a:pt x="502" y="503"/>
                  </a:cubicBezTo>
                  <a:cubicBezTo>
                    <a:pt x="508" y="511"/>
                    <a:pt x="514" y="524"/>
                    <a:pt x="516" y="534"/>
                  </a:cubicBezTo>
                  <a:cubicBezTo>
                    <a:pt x="517" y="539"/>
                    <a:pt x="522" y="547"/>
                    <a:pt x="522" y="547"/>
                  </a:cubicBezTo>
                  <a:cubicBezTo>
                    <a:pt x="524" y="553"/>
                    <a:pt x="530" y="566"/>
                    <a:pt x="535" y="571"/>
                  </a:cubicBezTo>
                  <a:cubicBezTo>
                    <a:pt x="539" y="584"/>
                    <a:pt x="534" y="599"/>
                    <a:pt x="523" y="607"/>
                  </a:cubicBezTo>
                  <a:cubicBezTo>
                    <a:pt x="519" y="620"/>
                    <a:pt x="516" y="633"/>
                    <a:pt x="515" y="647"/>
                  </a:cubicBezTo>
                  <a:cubicBezTo>
                    <a:pt x="516" y="658"/>
                    <a:pt x="517" y="659"/>
                    <a:pt x="527" y="662"/>
                  </a:cubicBezTo>
                  <a:cubicBezTo>
                    <a:pt x="534" y="661"/>
                    <a:pt x="531" y="667"/>
                    <a:pt x="535" y="662"/>
                  </a:cubicBezTo>
                  <a:cubicBezTo>
                    <a:pt x="536" y="658"/>
                    <a:pt x="538" y="656"/>
                    <a:pt x="541" y="653"/>
                  </a:cubicBezTo>
                  <a:cubicBezTo>
                    <a:pt x="543" y="648"/>
                    <a:pt x="547" y="642"/>
                    <a:pt x="551" y="638"/>
                  </a:cubicBezTo>
                  <a:cubicBezTo>
                    <a:pt x="553" y="631"/>
                    <a:pt x="559" y="627"/>
                    <a:pt x="560" y="620"/>
                  </a:cubicBezTo>
                  <a:cubicBezTo>
                    <a:pt x="562" y="606"/>
                    <a:pt x="566" y="589"/>
                    <a:pt x="582" y="586"/>
                  </a:cubicBezTo>
                  <a:cubicBezTo>
                    <a:pt x="585" y="584"/>
                    <a:pt x="592" y="582"/>
                    <a:pt x="592" y="582"/>
                  </a:cubicBezTo>
                  <a:cubicBezTo>
                    <a:pt x="592" y="581"/>
                    <a:pt x="595" y="576"/>
                    <a:pt x="595" y="575"/>
                  </a:cubicBezTo>
                  <a:cubicBezTo>
                    <a:pt x="595" y="568"/>
                    <a:pt x="595" y="561"/>
                    <a:pt x="594" y="554"/>
                  </a:cubicBezTo>
                  <a:cubicBezTo>
                    <a:pt x="592" y="532"/>
                    <a:pt x="571" y="535"/>
                    <a:pt x="557" y="526"/>
                  </a:cubicBezTo>
                  <a:cubicBezTo>
                    <a:pt x="556" y="523"/>
                    <a:pt x="554" y="520"/>
                    <a:pt x="553" y="517"/>
                  </a:cubicBezTo>
                  <a:cubicBezTo>
                    <a:pt x="554" y="494"/>
                    <a:pt x="556" y="491"/>
                    <a:pt x="563" y="479"/>
                  </a:cubicBezTo>
                  <a:cubicBezTo>
                    <a:pt x="566" y="471"/>
                    <a:pt x="575" y="468"/>
                    <a:pt x="583" y="467"/>
                  </a:cubicBezTo>
                  <a:cubicBezTo>
                    <a:pt x="595" y="468"/>
                    <a:pt x="592" y="471"/>
                    <a:pt x="601" y="474"/>
                  </a:cubicBezTo>
                  <a:cubicBezTo>
                    <a:pt x="607" y="474"/>
                    <a:pt x="628" y="469"/>
                    <a:pt x="630" y="478"/>
                  </a:cubicBezTo>
                  <a:cubicBezTo>
                    <a:pt x="629" y="484"/>
                    <a:pt x="627" y="495"/>
                    <a:pt x="635" y="498"/>
                  </a:cubicBezTo>
                  <a:cubicBezTo>
                    <a:pt x="639" y="506"/>
                    <a:pt x="649" y="504"/>
                    <a:pt x="656" y="509"/>
                  </a:cubicBezTo>
                  <a:cubicBezTo>
                    <a:pt x="659" y="501"/>
                    <a:pt x="659" y="498"/>
                    <a:pt x="660" y="490"/>
                  </a:cubicBezTo>
                  <a:cubicBezTo>
                    <a:pt x="660" y="483"/>
                    <a:pt x="660" y="476"/>
                    <a:pt x="659" y="469"/>
                  </a:cubicBezTo>
                  <a:cubicBezTo>
                    <a:pt x="658" y="464"/>
                    <a:pt x="644" y="462"/>
                    <a:pt x="644" y="462"/>
                  </a:cubicBezTo>
                  <a:cubicBezTo>
                    <a:pt x="638" y="450"/>
                    <a:pt x="632" y="450"/>
                    <a:pt x="622" y="443"/>
                  </a:cubicBezTo>
                  <a:cubicBezTo>
                    <a:pt x="618" y="440"/>
                    <a:pt x="608" y="437"/>
                    <a:pt x="608" y="437"/>
                  </a:cubicBezTo>
                  <a:cubicBezTo>
                    <a:pt x="604" y="434"/>
                    <a:pt x="595" y="431"/>
                    <a:pt x="595" y="431"/>
                  </a:cubicBezTo>
                  <a:cubicBezTo>
                    <a:pt x="591" y="425"/>
                    <a:pt x="584" y="427"/>
                    <a:pt x="578" y="426"/>
                  </a:cubicBezTo>
                  <a:cubicBezTo>
                    <a:pt x="574" y="425"/>
                    <a:pt x="570" y="425"/>
                    <a:pt x="566" y="424"/>
                  </a:cubicBezTo>
                  <a:cubicBezTo>
                    <a:pt x="556" y="420"/>
                    <a:pt x="527" y="408"/>
                    <a:pt x="518" y="403"/>
                  </a:cubicBezTo>
                  <a:cubicBezTo>
                    <a:pt x="512" y="401"/>
                    <a:pt x="512" y="399"/>
                    <a:pt x="509" y="394"/>
                  </a:cubicBezTo>
                  <a:cubicBezTo>
                    <a:pt x="511" y="388"/>
                    <a:pt x="513" y="383"/>
                    <a:pt x="516" y="377"/>
                  </a:cubicBezTo>
                  <a:cubicBezTo>
                    <a:pt x="517" y="375"/>
                    <a:pt x="520" y="362"/>
                    <a:pt x="520" y="362"/>
                  </a:cubicBezTo>
                  <a:cubicBezTo>
                    <a:pt x="518" y="351"/>
                    <a:pt x="509" y="361"/>
                    <a:pt x="499" y="360"/>
                  </a:cubicBezTo>
                  <a:cubicBezTo>
                    <a:pt x="485" y="362"/>
                    <a:pt x="483" y="368"/>
                    <a:pt x="469" y="367"/>
                  </a:cubicBezTo>
                  <a:cubicBezTo>
                    <a:pt x="457" y="363"/>
                    <a:pt x="434" y="351"/>
                    <a:pt x="422" y="347"/>
                  </a:cubicBezTo>
                  <a:cubicBezTo>
                    <a:pt x="417" y="342"/>
                    <a:pt x="412" y="339"/>
                    <a:pt x="407" y="334"/>
                  </a:cubicBezTo>
                  <a:cubicBezTo>
                    <a:pt x="406" y="330"/>
                    <a:pt x="402" y="325"/>
                    <a:pt x="398" y="323"/>
                  </a:cubicBezTo>
                  <a:cubicBezTo>
                    <a:pt x="387" y="307"/>
                    <a:pt x="395" y="279"/>
                    <a:pt x="378" y="268"/>
                  </a:cubicBezTo>
                  <a:cubicBezTo>
                    <a:pt x="377" y="264"/>
                    <a:pt x="365" y="254"/>
                    <a:pt x="361" y="253"/>
                  </a:cubicBezTo>
                  <a:cubicBezTo>
                    <a:pt x="358" y="249"/>
                    <a:pt x="350" y="244"/>
                    <a:pt x="350" y="244"/>
                  </a:cubicBezTo>
                  <a:cubicBezTo>
                    <a:pt x="347" y="239"/>
                    <a:pt x="341" y="235"/>
                    <a:pt x="335" y="233"/>
                  </a:cubicBezTo>
                  <a:cubicBezTo>
                    <a:pt x="332" y="230"/>
                    <a:pt x="330" y="227"/>
                    <a:pt x="326" y="226"/>
                  </a:cubicBezTo>
                  <a:cubicBezTo>
                    <a:pt x="323" y="222"/>
                    <a:pt x="319" y="218"/>
                    <a:pt x="314" y="217"/>
                  </a:cubicBezTo>
                  <a:cubicBezTo>
                    <a:pt x="310" y="215"/>
                    <a:pt x="311" y="212"/>
                    <a:pt x="307" y="210"/>
                  </a:cubicBezTo>
                  <a:cubicBezTo>
                    <a:pt x="306" y="202"/>
                    <a:pt x="304" y="194"/>
                    <a:pt x="301" y="187"/>
                  </a:cubicBezTo>
                  <a:cubicBezTo>
                    <a:pt x="305" y="155"/>
                    <a:pt x="302" y="181"/>
                    <a:pt x="305" y="168"/>
                  </a:cubicBezTo>
                  <a:cubicBezTo>
                    <a:pt x="306" y="165"/>
                    <a:pt x="307" y="158"/>
                    <a:pt x="307" y="158"/>
                  </a:cubicBezTo>
                  <a:cubicBezTo>
                    <a:pt x="307" y="155"/>
                    <a:pt x="307" y="151"/>
                    <a:pt x="305" y="148"/>
                  </a:cubicBezTo>
                  <a:cubicBezTo>
                    <a:pt x="303" y="146"/>
                    <a:pt x="299" y="142"/>
                    <a:pt x="299" y="142"/>
                  </a:cubicBezTo>
                  <a:cubicBezTo>
                    <a:pt x="298" y="138"/>
                    <a:pt x="295" y="137"/>
                    <a:pt x="294" y="133"/>
                  </a:cubicBezTo>
                  <a:cubicBezTo>
                    <a:pt x="296" y="126"/>
                    <a:pt x="294" y="128"/>
                    <a:pt x="299" y="125"/>
                  </a:cubicBezTo>
                  <a:cubicBezTo>
                    <a:pt x="303" y="114"/>
                    <a:pt x="326" y="109"/>
                    <a:pt x="336" y="107"/>
                  </a:cubicBezTo>
                  <a:cubicBezTo>
                    <a:pt x="339" y="105"/>
                    <a:pt x="346" y="100"/>
                    <a:pt x="346" y="100"/>
                  </a:cubicBezTo>
                  <a:cubicBezTo>
                    <a:pt x="349" y="96"/>
                    <a:pt x="354" y="92"/>
                    <a:pt x="359" y="90"/>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33CC33"/>
                </a:solidFill>
                <a:latin typeface="Arial" charset="0"/>
                <a:ea typeface="MS PGothic" pitchFamily="34" charset="-128"/>
                <a:cs typeface="+mn-cs"/>
              </a:endParaRPr>
            </a:p>
          </p:txBody>
        </p:sp>
        <p:sp>
          <p:nvSpPr>
            <p:cNvPr id="14" name="Freeform 62"/>
            <p:cNvSpPr>
              <a:spLocks noChangeAspect="1"/>
            </p:cNvSpPr>
            <p:nvPr/>
          </p:nvSpPr>
          <p:spPr bwMode="auto">
            <a:xfrm>
              <a:off x="1180" y="3205"/>
              <a:ext cx="810" cy="750"/>
            </a:xfrm>
            <a:custGeom>
              <a:avLst/>
              <a:gdLst>
                <a:gd name="T0" fmla="*/ 712 w 665"/>
                <a:gd name="T1" fmla="*/ 212 h 590"/>
                <a:gd name="T2" fmla="*/ 650 w 665"/>
                <a:gd name="T3" fmla="*/ 198 h 590"/>
                <a:gd name="T4" fmla="*/ 607 w 665"/>
                <a:gd name="T5" fmla="*/ 190 h 590"/>
                <a:gd name="T6" fmla="*/ 558 w 665"/>
                <a:gd name="T7" fmla="*/ 156 h 590"/>
                <a:gd name="T8" fmla="*/ 465 w 665"/>
                <a:gd name="T9" fmla="*/ 134 h 590"/>
                <a:gd name="T10" fmla="*/ 397 w 665"/>
                <a:gd name="T11" fmla="*/ 117 h 590"/>
                <a:gd name="T12" fmla="*/ 247 w 665"/>
                <a:gd name="T13" fmla="*/ 57 h 590"/>
                <a:gd name="T14" fmla="*/ 162 w 665"/>
                <a:gd name="T15" fmla="*/ 5 h 590"/>
                <a:gd name="T16" fmla="*/ 118 w 665"/>
                <a:gd name="T17" fmla="*/ 39 h 590"/>
                <a:gd name="T18" fmla="*/ 73 w 665"/>
                <a:gd name="T19" fmla="*/ 51 h 590"/>
                <a:gd name="T20" fmla="*/ 27 w 665"/>
                <a:gd name="T21" fmla="*/ 44 h 590"/>
                <a:gd name="T22" fmla="*/ 22 w 665"/>
                <a:gd name="T23" fmla="*/ 225 h 590"/>
                <a:gd name="T24" fmla="*/ 52 w 665"/>
                <a:gd name="T25" fmla="*/ 254 h 590"/>
                <a:gd name="T26" fmla="*/ 77 w 665"/>
                <a:gd name="T27" fmla="*/ 293 h 590"/>
                <a:gd name="T28" fmla="*/ 232 w 665"/>
                <a:gd name="T29" fmla="*/ 324 h 590"/>
                <a:gd name="T30" fmla="*/ 248 w 665"/>
                <a:gd name="T31" fmla="*/ 402 h 590"/>
                <a:gd name="T32" fmla="*/ 178 w 665"/>
                <a:gd name="T33" fmla="*/ 467 h 590"/>
                <a:gd name="T34" fmla="*/ 164 w 665"/>
                <a:gd name="T35" fmla="*/ 545 h 590"/>
                <a:gd name="T36" fmla="*/ 148 w 665"/>
                <a:gd name="T37" fmla="*/ 607 h 590"/>
                <a:gd name="T38" fmla="*/ 114 w 665"/>
                <a:gd name="T39" fmla="*/ 668 h 590"/>
                <a:gd name="T40" fmla="*/ 82 w 665"/>
                <a:gd name="T41" fmla="*/ 681 h 590"/>
                <a:gd name="T42" fmla="*/ 86 w 665"/>
                <a:gd name="T43" fmla="*/ 798 h 590"/>
                <a:gd name="T44" fmla="*/ 61 w 665"/>
                <a:gd name="T45" fmla="*/ 864 h 590"/>
                <a:gd name="T46" fmla="*/ 73 w 665"/>
                <a:gd name="T47" fmla="*/ 902 h 590"/>
                <a:gd name="T48" fmla="*/ 41 w 665"/>
                <a:gd name="T49" fmla="*/ 944 h 590"/>
                <a:gd name="T50" fmla="*/ 0 w 665"/>
                <a:gd name="T51" fmla="*/ 1017 h 590"/>
                <a:gd name="T52" fmla="*/ 61 w 665"/>
                <a:gd name="T53" fmla="*/ 1084 h 590"/>
                <a:gd name="T54" fmla="*/ 102 w 665"/>
                <a:gd name="T55" fmla="*/ 1185 h 590"/>
                <a:gd name="T56" fmla="*/ 135 w 665"/>
                <a:gd name="T57" fmla="*/ 1302 h 590"/>
                <a:gd name="T58" fmla="*/ 224 w 665"/>
                <a:gd name="T59" fmla="*/ 1263 h 590"/>
                <a:gd name="T60" fmla="*/ 335 w 665"/>
                <a:gd name="T61" fmla="*/ 1222 h 590"/>
                <a:gd name="T62" fmla="*/ 506 w 665"/>
                <a:gd name="T63" fmla="*/ 1251 h 590"/>
                <a:gd name="T64" fmla="*/ 606 w 665"/>
                <a:gd name="T65" fmla="*/ 1185 h 590"/>
                <a:gd name="T66" fmla="*/ 724 w 665"/>
                <a:gd name="T67" fmla="*/ 1142 h 590"/>
                <a:gd name="T68" fmla="*/ 788 w 665"/>
                <a:gd name="T69" fmla="*/ 1004 h 590"/>
                <a:gd name="T70" fmla="*/ 809 w 665"/>
                <a:gd name="T71" fmla="*/ 937 h 590"/>
                <a:gd name="T72" fmla="*/ 783 w 665"/>
                <a:gd name="T73" fmla="*/ 893 h 590"/>
                <a:gd name="T74" fmla="*/ 821 w 665"/>
                <a:gd name="T75" fmla="*/ 819 h 590"/>
                <a:gd name="T76" fmla="*/ 864 w 665"/>
                <a:gd name="T77" fmla="*/ 752 h 590"/>
                <a:gd name="T78" fmla="*/ 895 w 665"/>
                <a:gd name="T79" fmla="*/ 695 h 590"/>
                <a:gd name="T80" fmla="*/ 940 w 665"/>
                <a:gd name="T81" fmla="*/ 656 h 590"/>
                <a:gd name="T82" fmla="*/ 989 w 665"/>
                <a:gd name="T83" fmla="*/ 620 h 590"/>
                <a:gd name="T84" fmla="*/ 1092 w 665"/>
                <a:gd name="T85" fmla="*/ 590 h 590"/>
                <a:gd name="T86" fmla="*/ 1153 w 665"/>
                <a:gd name="T87" fmla="*/ 555 h 590"/>
                <a:gd name="T88" fmla="*/ 1187 w 665"/>
                <a:gd name="T89" fmla="*/ 422 h 590"/>
                <a:gd name="T90" fmla="*/ 1075 w 665"/>
                <a:gd name="T91" fmla="*/ 426 h 590"/>
                <a:gd name="T92" fmla="*/ 1024 w 665"/>
                <a:gd name="T93" fmla="*/ 375 h 590"/>
                <a:gd name="T94" fmla="*/ 956 w 665"/>
                <a:gd name="T95" fmla="*/ 358 h 590"/>
                <a:gd name="T96" fmla="*/ 908 w 665"/>
                <a:gd name="T97" fmla="*/ 350 h 590"/>
                <a:gd name="T98" fmla="*/ 841 w 665"/>
                <a:gd name="T99" fmla="*/ 315 h 590"/>
                <a:gd name="T100" fmla="*/ 787 w 665"/>
                <a:gd name="T101" fmla="*/ 290 h 590"/>
                <a:gd name="T102" fmla="*/ 753 w 665"/>
                <a:gd name="T103" fmla="*/ 197 h 59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65"/>
                <a:gd name="T157" fmla="*/ 0 h 590"/>
                <a:gd name="T158" fmla="*/ 665 w 665"/>
                <a:gd name="T159" fmla="*/ 590 h 59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65" h="590">
                  <a:moveTo>
                    <a:pt x="418" y="89"/>
                  </a:moveTo>
                  <a:cubicBezTo>
                    <a:pt x="411" y="90"/>
                    <a:pt x="402" y="95"/>
                    <a:pt x="395" y="96"/>
                  </a:cubicBezTo>
                  <a:cubicBezTo>
                    <a:pt x="384" y="95"/>
                    <a:pt x="382" y="94"/>
                    <a:pt x="373" y="92"/>
                  </a:cubicBezTo>
                  <a:cubicBezTo>
                    <a:pt x="369" y="91"/>
                    <a:pt x="361" y="90"/>
                    <a:pt x="361" y="90"/>
                  </a:cubicBezTo>
                  <a:cubicBezTo>
                    <a:pt x="358" y="86"/>
                    <a:pt x="356" y="84"/>
                    <a:pt x="351" y="83"/>
                  </a:cubicBezTo>
                  <a:cubicBezTo>
                    <a:pt x="346" y="84"/>
                    <a:pt x="337" y="86"/>
                    <a:pt x="337" y="86"/>
                  </a:cubicBezTo>
                  <a:cubicBezTo>
                    <a:pt x="332" y="84"/>
                    <a:pt x="332" y="78"/>
                    <a:pt x="327" y="75"/>
                  </a:cubicBezTo>
                  <a:cubicBezTo>
                    <a:pt x="323" y="73"/>
                    <a:pt x="315" y="72"/>
                    <a:pt x="310" y="71"/>
                  </a:cubicBezTo>
                  <a:cubicBezTo>
                    <a:pt x="302" y="70"/>
                    <a:pt x="285" y="68"/>
                    <a:pt x="285" y="68"/>
                  </a:cubicBezTo>
                  <a:cubicBezTo>
                    <a:pt x="274" y="64"/>
                    <a:pt x="271" y="62"/>
                    <a:pt x="258" y="61"/>
                  </a:cubicBezTo>
                  <a:cubicBezTo>
                    <a:pt x="249" y="58"/>
                    <a:pt x="240" y="57"/>
                    <a:pt x="231" y="56"/>
                  </a:cubicBezTo>
                  <a:cubicBezTo>
                    <a:pt x="227" y="55"/>
                    <a:pt x="224" y="54"/>
                    <a:pt x="220" y="53"/>
                  </a:cubicBezTo>
                  <a:cubicBezTo>
                    <a:pt x="210" y="43"/>
                    <a:pt x="202" y="37"/>
                    <a:pt x="187" y="35"/>
                  </a:cubicBezTo>
                  <a:cubicBezTo>
                    <a:pt x="168" y="29"/>
                    <a:pt x="160" y="27"/>
                    <a:pt x="137" y="26"/>
                  </a:cubicBezTo>
                  <a:cubicBezTo>
                    <a:pt x="128" y="24"/>
                    <a:pt x="125" y="15"/>
                    <a:pt x="115" y="13"/>
                  </a:cubicBezTo>
                  <a:cubicBezTo>
                    <a:pt x="103" y="5"/>
                    <a:pt x="107" y="3"/>
                    <a:pt x="90" y="2"/>
                  </a:cubicBezTo>
                  <a:cubicBezTo>
                    <a:pt x="84" y="0"/>
                    <a:pt x="84" y="4"/>
                    <a:pt x="79" y="7"/>
                  </a:cubicBezTo>
                  <a:cubicBezTo>
                    <a:pt x="77" y="12"/>
                    <a:pt x="71" y="17"/>
                    <a:pt x="66" y="18"/>
                  </a:cubicBezTo>
                  <a:cubicBezTo>
                    <a:pt x="62" y="21"/>
                    <a:pt x="59" y="24"/>
                    <a:pt x="54" y="26"/>
                  </a:cubicBezTo>
                  <a:cubicBezTo>
                    <a:pt x="49" y="25"/>
                    <a:pt x="45" y="25"/>
                    <a:pt x="40" y="23"/>
                  </a:cubicBezTo>
                  <a:cubicBezTo>
                    <a:pt x="38" y="18"/>
                    <a:pt x="33" y="18"/>
                    <a:pt x="28" y="17"/>
                  </a:cubicBezTo>
                  <a:cubicBezTo>
                    <a:pt x="24" y="18"/>
                    <a:pt x="15" y="20"/>
                    <a:pt x="15" y="20"/>
                  </a:cubicBezTo>
                  <a:cubicBezTo>
                    <a:pt x="6" y="33"/>
                    <a:pt x="14" y="53"/>
                    <a:pt x="16" y="68"/>
                  </a:cubicBezTo>
                  <a:cubicBezTo>
                    <a:pt x="15" y="91"/>
                    <a:pt x="15" y="87"/>
                    <a:pt x="12" y="102"/>
                  </a:cubicBezTo>
                  <a:cubicBezTo>
                    <a:pt x="12" y="109"/>
                    <a:pt x="7" y="121"/>
                    <a:pt x="16" y="119"/>
                  </a:cubicBezTo>
                  <a:cubicBezTo>
                    <a:pt x="23" y="120"/>
                    <a:pt x="24" y="116"/>
                    <a:pt x="29" y="115"/>
                  </a:cubicBezTo>
                  <a:cubicBezTo>
                    <a:pt x="42" y="116"/>
                    <a:pt x="45" y="111"/>
                    <a:pt x="49" y="122"/>
                  </a:cubicBezTo>
                  <a:cubicBezTo>
                    <a:pt x="48" y="127"/>
                    <a:pt x="47" y="130"/>
                    <a:pt x="43" y="133"/>
                  </a:cubicBezTo>
                  <a:cubicBezTo>
                    <a:pt x="55" y="141"/>
                    <a:pt x="67" y="139"/>
                    <a:pt x="81" y="141"/>
                  </a:cubicBezTo>
                  <a:cubicBezTo>
                    <a:pt x="97" y="140"/>
                    <a:pt x="117" y="135"/>
                    <a:pt x="129" y="147"/>
                  </a:cubicBezTo>
                  <a:cubicBezTo>
                    <a:pt x="133" y="158"/>
                    <a:pt x="130" y="164"/>
                    <a:pt x="141" y="170"/>
                  </a:cubicBezTo>
                  <a:cubicBezTo>
                    <a:pt x="142" y="175"/>
                    <a:pt x="142" y="178"/>
                    <a:pt x="138" y="182"/>
                  </a:cubicBezTo>
                  <a:cubicBezTo>
                    <a:pt x="133" y="196"/>
                    <a:pt x="121" y="196"/>
                    <a:pt x="109" y="199"/>
                  </a:cubicBezTo>
                  <a:cubicBezTo>
                    <a:pt x="105" y="204"/>
                    <a:pt x="102" y="207"/>
                    <a:pt x="99" y="212"/>
                  </a:cubicBezTo>
                  <a:cubicBezTo>
                    <a:pt x="98" y="217"/>
                    <a:pt x="95" y="227"/>
                    <a:pt x="95" y="227"/>
                  </a:cubicBezTo>
                  <a:cubicBezTo>
                    <a:pt x="94" y="237"/>
                    <a:pt x="95" y="239"/>
                    <a:pt x="91" y="247"/>
                  </a:cubicBezTo>
                  <a:cubicBezTo>
                    <a:pt x="90" y="255"/>
                    <a:pt x="91" y="263"/>
                    <a:pt x="82" y="266"/>
                  </a:cubicBezTo>
                  <a:cubicBezTo>
                    <a:pt x="78" y="270"/>
                    <a:pt x="80" y="270"/>
                    <a:pt x="82" y="275"/>
                  </a:cubicBezTo>
                  <a:cubicBezTo>
                    <a:pt x="81" y="282"/>
                    <a:pt x="78" y="291"/>
                    <a:pt x="73" y="296"/>
                  </a:cubicBezTo>
                  <a:cubicBezTo>
                    <a:pt x="72" y="300"/>
                    <a:pt x="63" y="303"/>
                    <a:pt x="63" y="303"/>
                  </a:cubicBezTo>
                  <a:cubicBezTo>
                    <a:pt x="59" y="302"/>
                    <a:pt x="55" y="301"/>
                    <a:pt x="51" y="300"/>
                  </a:cubicBezTo>
                  <a:cubicBezTo>
                    <a:pt x="40" y="301"/>
                    <a:pt x="41" y="301"/>
                    <a:pt x="45" y="309"/>
                  </a:cubicBezTo>
                  <a:cubicBezTo>
                    <a:pt x="45" y="316"/>
                    <a:pt x="54" y="336"/>
                    <a:pt x="54" y="345"/>
                  </a:cubicBezTo>
                  <a:cubicBezTo>
                    <a:pt x="65" y="351"/>
                    <a:pt x="54" y="358"/>
                    <a:pt x="48" y="362"/>
                  </a:cubicBezTo>
                  <a:cubicBezTo>
                    <a:pt x="44" y="369"/>
                    <a:pt x="40" y="375"/>
                    <a:pt x="37" y="383"/>
                  </a:cubicBezTo>
                  <a:cubicBezTo>
                    <a:pt x="36" y="386"/>
                    <a:pt x="35" y="389"/>
                    <a:pt x="34" y="392"/>
                  </a:cubicBezTo>
                  <a:cubicBezTo>
                    <a:pt x="34" y="393"/>
                    <a:pt x="33" y="395"/>
                    <a:pt x="33" y="395"/>
                  </a:cubicBezTo>
                  <a:cubicBezTo>
                    <a:pt x="35" y="401"/>
                    <a:pt x="35" y="405"/>
                    <a:pt x="40" y="409"/>
                  </a:cubicBezTo>
                  <a:cubicBezTo>
                    <a:pt x="43" y="415"/>
                    <a:pt x="48" y="416"/>
                    <a:pt x="39" y="422"/>
                  </a:cubicBezTo>
                  <a:cubicBezTo>
                    <a:pt x="35" y="427"/>
                    <a:pt x="29" y="427"/>
                    <a:pt x="23" y="428"/>
                  </a:cubicBezTo>
                  <a:cubicBezTo>
                    <a:pt x="21" y="435"/>
                    <a:pt x="24" y="427"/>
                    <a:pt x="13" y="434"/>
                  </a:cubicBezTo>
                  <a:cubicBezTo>
                    <a:pt x="12" y="435"/>
                    <a:pt x="1" y="458"/>
                    <a:pt x="0" y="461"/>
                  </a:cubicBezTo>
                  <a:cubicBezTo>
                    <a:pt x="1" y="470"/>
                    <a:pt x="2" y="466"/>
                    <a:pt x="4" y="483"/>
                  </a:cubicBezTo>
                  <a:cubicBezTo>
                    <a:pt x="21" y="477"/>
                    <a:pt x="25" y="483"/>
                    <a:pt x="34" y="492"/>
                  </a:cubicBezTo>
                  <a:cubicBezTo>
                    <a:pt x="37" y="500"/>
                    <a:pt x="39" y="510"/>
                    <a:pt x="46" y="515"/>
                  </a:cubicBezTo>
                  <a:cubicBezTo>
                    <a:pt x="51" y="522"/>
                    <a:pt x="52" y="530"/>
                    <a:pt x="57" y="537"/>
                  </a:cubicBezTo>
                  <a:cubicBezTo>
                    <a:pt x="59" y="550"/>
                    <a:pt x="58" y="545"/>
                    <a:pt x="60" y="552"/>
                  </a:cubicBezTo>
                  <a:cubicBezTo>
                    <a:pt x="62" y="565"/>
                    <a:pt x="68" y="579"/>
                    <a:pt x="75" y="590"/>
                  </a:cubicBezTo>
                  <a:cubicBezTo>
                    <a:pt x="87" y="587"/>
                    <a:pt x="97" y="579"/>
                    <a:pt x="111" y="577"/>
                  </a:cubicBezTo>
                  <a:cubicBezTo>
                    <a:pt x="116" y="575"/>
                    <a:pt x="120" y="573"/>
                    <a:pt x="124" y="572"/>
                  </a:cubicBezTo>
                  <a:cubicBezTo>
                    <a:pt x="133" y="563"/>
                    <a:pt x="142" y="565"/>
                    <a:pt x="155" y="564"/>
                  </a:cubicBezTo>
                  <a:cubicBezTo>
                    <a:pt x="166" y="561"/>
                    <a:pt x="175" y="555"/>
                    <a:pt x="186" y="554"/>
                  </a:cubicBezTo>
                  <a:cubicBezTo>
                    <a:pt x="198" y="555"/>
                    <a:pt x="204" y="560"/>
                    <a:pt x="216" y="561"/>
                  </a:cubicBezTo>
                  <a:cubicBezTo>
                    <a:pt x="236" y="569"/>
                    <a:pt x="260" y="566"/>
                    <a:pt x="281" y="567"/>
                  </a:cubicBezTo>
                  <a:cubicBezTo>
                    <a:pt x="302" y="566"/>
                    <a:pt x="289" y="572"/>
                    <a:pt x="309" y="569"/>
                  </a:cubicBezTo>
                  <a:cubicBezTo>
                    <a:pt x="312" y="567"/>
                    <a:pt x="336" y="537"/>
                    <a:pt x="336" y="537"/>
                  </a:cubicBezTo>
                  <a:cubicBezTo>
                    <a:pt x="340" y="526"/>
                    <a:pt x="358" y="529"/>
                    <a:pt x="370" y="527"/>
                  </a:cubicBezTo>
                  <a:cubicBezTo>
                    <a:pt x="394" y="528"/>
                    <a:pt x="396" y="531"/>
                    <a:pt x="402" y="518"/>
                  </a:cubicBezTo>
                  <a:cubicBezTo>
                    <a:pt x="400" y="507"/>
                    <a:pt x="404" y="486"/>
                    <a:pt x="414" y="483"/>
                  </a:cubicBezTo>
                  <a:cubicBezTo>
                    <a:pt x="421" y="474"/>
                    <a:pt x="431" y="462"/>
                    <a:pt x="438" y="455"/>
                  </a:cubicBezTo>
                  <a:cubicBezTo>
                    <a:pt x="440" y="449"/>
                    <a:pt x="455" y="453"/>
                    <a:pt x="459" y="447"/>
                  </a:cubicBezTo>
                  <a:cubicBezTo>
                    <a:pt x="458" y="439"/>
                    <a:pt x="459" y="428"/>
                    <a:pt x="450" y="425"/>
                  </a:cubicBezTo>
                  <a:cubicBezTo>
                    <a:pt x="448" y="421"/>
                    <a:pt x="443" y="418"/>
                    <a:pt x="439" y="415"/>
                  </a:cubicBezTo>
                  <a:cubicBezTo>
                    <a:pt x="437" y="412"/>
                    <a:pt x="435" y="405"/>
                    <a:pt x="435" y="405"/>
                  </a:cubicBezTo>
                  <a:cubicBezTo>
                    <a:pt x="438" y="394"/>
                    <a:pt x="439" y="390"/>
                    <a:pt x="445" y="381"/>
                  </a:cubicBezTo>
                  <a:cubicBezTo>
                    <a:pt x="448" y="377"/>
                    <a:pt x="456" y="371"/>
                    <a:pt x="456" y="371"/>
                  </a:cubicBezTo>
                  <a:cubicBezTo>
                    <a:pt x="458" y="365"/>
                    <a:pt x="466" y="355"/>
                    <a:pt x="471" y="350"/>
                  </a:cubicBezTo>
                  <a:cubicBezTo>
                    <a:pt x="474" y="347"/>
                    <a:pt x="480" y="341"/>
                    <a:pt x="480" y="341"/>
                  </a:cubicBezTo>
                  <a:cubicBezTo>
                    <a:pt x="481" y="337"/>
                    <a:pt x="486" y="333"/>
                    <a:pt x="489" y="330"/>
                  </a:cubicBezTo>
                  <a:cubicBezTo>
                    <a:pt x="491" y="325"/>
                    <a:pt x="492" y="317"/>
                    <a:pt x="497" y="315"/>
                  </a:cubicBezTo>
                  <a:cubicBezTo>
                    <a:pt x="499" y="310"/>
                    <a:pt x="505" y="306"/>
                    <a:pt x="509" y="303"/>
                  </a:cubicBezTo>
                  <a:cubicBezTo>
                    <a:pt x="511" y="300"/>
                    <a:pt x="519" y="300"/>
                    <a:pt x="522" y="297"/>
                  </a:cubicBezTo>
                  <a:cubicBezTo>
                    <a:pt x="524" y="295"/>
                    <a:pt x="528" y="293"/>
                    <a:pt x="528" y="293"/>
                  </a:cubicBezTo>
                  <a:cubicBezTo>
                    <a:pt x="530" y="286"/>
                    <a:pt x="542" y="282"/>
                    <a:pt x="549" y="281"/>
                  </a:cubicBezTo>
                  <a:cubicBezTo>
                    <a:pt x="560" y="276"/>
                    <a:pt x="574" y="277"/>
                    <a:pt x="586" y="275"/>
                  </a:cubicBezTo>
                  <a:cubicBezTo>
                    <a:pt x="592" y="271"/>
                    <a:pt x="600" y="270"/>
                    <a:pt x="607" y="267"/>
                  </a:cubicBezTo>
                  <a:cubicBezTo>
                    <a:pt x="610" y="266"/>
                    <a:pt x="616" y="264"/>
                    <a:pt x="616" y="264"/>
                  </a:cubicBezTo>
                  <a:cubicBezTo>
                    <a:pt x="621" y="259"/>
                    <a:pt x="633" y="254"/>
                    <a:pt x="640" y="251"/>
                  </a:cubicBezTo>
                  <a:cubicBezTo>
                    <a:pt x="643" y="247"/>
                    <a:pt x="650" y="243"/>
                    <a:pt x="654" y="240"/>
                  </a:cubicBezTo>
                  <a:cubicBezTo>
                    <a:pt x="665" y="218"/>
                    <a:pt x="665" y="199"/>
                    <a:pt x="659" y="191"/>
                  </a:cubicBezTo>
                  <a:lnTo>
                    <a:pt x="616" y="194"/>
                  </a:lnTo>
                  <a:lnTo>
                    <a:pt x="598" y="193"/>
                  </a:lnTo>
                  <a:lnTo>
                    <a:pt x="593" y="179"/>
                  </a:lnTo>
                  <a:lnTo>
                    <a:pt x="569" y="170"/>
                  </a:lnTo>
                  <a:lnTo>
                    <a:pt x="539" y="153"/>
                  </a:lnTo>
                  <a:lnTo>
                    <a:pt x="531" y="162"/>
                  </a:lnTo>
                  <a:lnTo>
                    <a:pt x="519" y="164"/>
                  </a:lnTo>
                  <a:lnTo>
                    <a:pt x="504" y="159"/>
                  </a:lnTo>
                  <a:lnTo>
                    <a:pt x="486" y="156"/>
                  </a:lnTo>
                  <a:lnTo>
                    <a:pt x="467" y="143"/>
                  </a:lnTo>
                  <a:lnTo>
                    <a:pt x="455" y="131"/>
                  </a:lnTo>
                  <a:lnTo>
                    <a:pt x="437" y="131"/>
                  </a:lnTo>
                  <a:lnTo>
                    <a:pt x="419" y="110"/>
                  </a:lnTo>
                  <a:lnTo>
                    <a:pt x="418" y="89"/>
                  </a:lnTo>
                  <a:close/>
                </a:path>
              </a:pathLst>
            </a:custGeom>
            <a:solidFill>
              <a:srgbClr val="FEE08B"/>
            </a:solidFill>
            <a:ln w="3175">
              <a:solidFill>
                <a:srgbClr val="FFFFFF"/>
              </a:solidFill>
              <a:round/>
              <a:headEnd/>
              <a:tailEnd/>
            </a:ln>
          </p:spPr>
          <p:txBody>
            <a:bodyPr wrap="none" lIns="0" tIns="0" rIns="0" bIns="0" anchor="ctr"/>
            <a:lstStyle/>
            <a:p>
              <a:pPr defTabSz="871538">
                <a:defRPr/>
              </a:pPr>
              <a:endParaRPr lang="fr-FR" sz="1700" b="0">
                <a:solidFill>
                  <a:srgbClr val="33CC33"/>
                </a:solidFill>
                <a:latin typeface="Arial" charset="0"/>
                <a:ea typeface="MS PGothic" pitchFamily="34" charset="-128"/>
                <a:cs typeface="+mn-cs"/>
              </a:endParaRPr>
            </a:p>
          </p:txBody>
        </p:sp>
        <p:grpSp>
          <p:nvGrpSpPr>
            <p:cNvPr id="16419" name="Group 63"/>
            <p:cNvGrpSpPr>
              <a:grpSpLocks/>
            </p:cNvGrpSpPr>
            <p:nvPr>
              <p:custDataLst>
                <p:tags r:id="rId7"/>
              </p:custDataLst>
            </p:nvPr>
          </p:nvGrpSpPr>
          <p:grpSpPr bwMode="auto">
            <a:xfrm>
              <a:off x="2207" y="2294"/>
              <a:ext cx="508" cy="726"/>
              <a:chOff x="2491" y="2445"/>
              <a:chExt cx="418" cy="558"/>
            </a:xfrm>
          </p:grpSpPr>
          <p:grpSp>
            <p:nvGrpSpPr>
              <p:cNvPr id="16470" name="Group 64"/>
              <p:cNvGrpSpPr>
                <a:grpSpLocks noChangeAspect="1"/>
              </p:cNvGrpSpPr>
              <p:nvPr/>
            </p:nvGrpSpPr>
            <p:grpSpPr bwMode="auto">
              <a:xfrm>
                <a:off x="2491" y="2445"/>
                <a:ext cx="418" cy="558"/>
                <a:chOff x="2492" y="2445"/>
                <a:chExt cx="418" cy="558"/>
              </a:xfrm>
            </p:grpSpPr>
            <p:sp>
              <p:nvSpPr>
                <p:cNvPr id="16472" name="Freeform 65"/>
                <p:cNvSpPr>
                  <a:spLocks noChangeAspect="1"/>
                </p:cNvSpPr>
                <p:nvPr/>
              </p:nvSpPr>
              <p:spPr bwMode="auto">
                <a:xfrm>
                  <a:off x="2606" y="2445"/>
                  <a:ext cx="12" cy="31"/>
                </a:xfrm>
                <a:custGeom>
                  <a:avLst/>
                  <a:gdLst>
                    <a:gd name="T0" fmla="*/ 6 w 12"/>
                    <a:gd name="T1" fmla="*/ 0 h 31"/>
                    <a:gd name="T2" fmla="*/ 0 w 12"/>
                    <a:gd name="T3" fmla="*/ 12 h 31"/>
                    <a:gd name="T4" fmla="*/ 3 w 12"/>
                    <a:gd name="T5" fmla="*/ 31 h 31"/>
                    <a:gd name="T6" fmla="*/ 6 w 12"/>
                    <a:gd name="T7" fmla="*/ 0 h 31"/>
                    <a:gd name="T8" fmla="*/ 0 60000 65536"/>
                    <a:gd name="T9" fmla="*/ 0 60000 65536"/>
                    <a:gd name="T10" fmla="*/ 0 60000 65536"/>
                    <a:gd name="T11" fmla="*/ 0 60000 65536"/>
                    <a:gd name="T12" fmla="*/ 0 w 12"/>
                    <a:gd name="T13" fmla="*/ 0 h 31"/>
                    <a:gd name="T14" fmla="*/ 12 w 12"/>
                    <a:gd name="T15" fmla="*/ 31 h 31"/>
                  </a:gdLst>
                  <a:ahLst/>
                  <a:cxnLst>
                    <a:cxn ang="T8">
                      <a:pos x="T0" y="T1"/>
                    </a:cxn>
                    <a:cxn ang="T9">
                      <a:pos x="T2" y="T3"/>
                    </a:cxn>
                    <a:cxn ang="T10">
                      <a:pos x="T4" y="T5"/>
                    </a:cxn>
                    <a:cxn ang="T11">
                      <a:pos x="T6" y="T7"/>
                    </a:cxn>
                  </a:cxnLst>
                  <a:rect l="T12" t="T13" r="T14" b="T15"/>
                  <a:pathLst>
                    <a:path w="12" h="31">
                      <a:moveTo>
                        <a:pt x="6" y="0"/>
                      </a:moveTo>
                      <a:cubicBezTo>
                        <a:pt x="5" y="4"/>
                        <a:pt x="0" y="12"/>
                        <a:pt x="0" y="12"/>
                      </a:cubicBezTo>
                      <a:cubicBezTo>
                        <a:pt x="1" y="18"/>
                        <a:pt x="2" y="25"/>
                        <a:pt x="3" y="31"/>
                      </a:cubicBezTo>
                      <a:cubicBezTo>
                        <a:pt x="12" y="22"/>
                        <a:pt x="8" y="11"/>
                        <a:pt x="6" y="0"/>
                      </a:cubicBezTo>
                      <a:close/>
                    </a:path>
                  </a:pathLst>
                </a:custGeom>
                <a:solidFill>
                  <a:srgbClr val="92D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73" name="Freeform 66"/>
                <p:cNvSpPr>
                  <a:spLocks noChangeAspect="1"/>
                </p:cNvSpPr>
                <p:nvPr/>
              </p:nvSpPr>
              <p:spPr bwMode="auto">
                <a:xfrm>
                  <a:off x="2492" y="2450"/>
                  <a:ext cx="418" cy="553"/>
                </a:xfrm>
                <a:custGeom>
                  <a:avLst/>
                  <a:gdLst>
                    <a:gd name="T0" fmla="*/ 351 w 418"/>
                    <a:gd name="T1" fmla="*/ 427 h 553"/>
                    <a:gd name="T2" fmla="*/ 335 w 418"/>
                    <a:gd name="T3" fmla="*/ 412 h 553"/>
                    <a:gd name="T4" fmla="*/ 320 w 418"/>
                    <a:gd name="T5" fmla="*/ 398 h 553"/>
                    <a:gd name="T6" fmla="*/ 303 w 418"/>
                    <a:gd name="T7" fmla="*/ 379 h 553"/>
                    <a:gd name="T8" fmla="*/ 287 w 418"/>
                    <a:gd name="T9" fmla="*/ 344 h 553"/>
                    <a:gd name="T10" fmla="*/ 313 w 418"/>
                    <a:gd name="T11" fmla="*/ 328 h 553"/>
                    <a:gd name="T12" fmla="*/ 354 w 418"/>
                    <a:gd name="T13" fmla="*/ 306 h 553"/>
                    <a:gd name="T14" fmla="*/ 371 w 418"/>
                    <a:gd name="T15" fmla="*/ 298 h 553"/>
                    <a:gd name="T16" fmla="*/ 398 w 418"/>
                    <a:gd name="T17" fmla="*/ 287 h 553"/>
                    <a:gd name="T18" fmla="*/ 411 w 418"/>
                    <a:gd name="T19" fmla="*/ 263 h 553"/>
                    <a:gd name="T20" fmla="*/ 411 w 418"/>
                    <a:gd name="T21" fmla="*/ 242 h 553"/>
                    <a:gd name="T22" fmla="*/ 393 w 418"/>
                    <a:gd name="T23" fmla="*/ 214 h 553"/>
                    <a:gd name="T24" fmla="*/ 392 w 418"/>
                    <a:gd name="T25" fmla="*/ 172 h 553"/>
                    <a:gd name="T26" fmla="*/ 381 w 418"/>
                    <a:gd name="T27" fmla="*/ 154 h 553"/>
                    <a:gd name="T28" fmla="*/ 371 w 418"/>
                    <a:gd name="T29" fmla="*/ 137 h 553"/>
                    <a:gd name="T30" fmla="*/ 371 w 418"/>
                    <a:gd name="T31" fmla="*/ 86 h 553"/>
                    <a:gd name="T32" fmla="*/ 345 w 418"/>
                    <a:gd name="T33" fmla="*/ 59 h 553"/>
                    <a:gd name="T34" fmla="*/ 326 w 418"/>
                    <a:gd name="T35" fmla="*/ 44 h 553"/>
                    <a:gd name="T36" fmla="*/ 303 w 418"/>
                    <a:gd name="T37" fmla="*/ 38 h 553"/>
                    <a:gd name="T38" fmla="*/ 254 w 418"/>
                    <a:gd name="T39" fmla="*/ 61 h 553"/>
                    <a:gd name="T40" fmla="*/ 233 w 418"/>
                    <a:gd name="T41" fmla="*/ 44 h 553"/>
                    <a:gd name="T42" fmla="*/ 195 w 418"/>
                    <a:gd name="T43" fmla="*/ 37 h 553"/>
                    <a:gd name="T44" fmla="*/ 162 w 418"/>
                    <a:gd name="T45" fmla="*/ 6 h 553"/>
                    <a:gd name="T46" fmla="*/ 129 w 418"/>
                    <a:gd name="T47" fmla="*/ 1 h 553"/>
                    <a:gd name="T48" fmla="*/ 138 w 418"/>
                    <a:gd name="T49" fmla="*/ 18 h 553"/>
                    <a:gd name="T50" fmla="*/ 141 w 418"/>
                    <a:gd name="T51" fmla="*/ 46 h 553"/>
                    <a:gd name="T52" fmla="*/ 131 w 418"/>
                    <a:gd name="T53" fmla="*/ 79 h 553"/>
                    <a:gd name="T54" fmla="*/ 117 w 418"/>
                    <a:gd name="T55" fmla="*/ 103 h 553"/>
                    <a:gd name="T56" fmla="*/ 92 w 418"/>
                    <a:gd name="T57" fmla="*/ 86 h 553"/>
                    <a:gd name="T58" fmla="*/ 63 w 418"/>
                    <a:gd name="T59" fmla="*/ 113 h 553"/>
                    <a:gd name="T60" fmla="*/ 63 w 418"/>
                    <a:gd name="T61" fmla="*/ 145 h 553"/>
                    <a:gd name="T62" fmla="*/ 51 w 418"/>
                    <a:gd name="T63" fmla="*/ 167 h 553"/>
                    <a:gd name="T64" fmla="*/ 39 w 418"/>
                    <a:gd name="T65" fmla="*/ 164 h 553"/>
                    <a:gd name="T66" fmla="*/ 57 w 418"/>
                    <a:gd name="T67" fmla="*/ 185 h 553"/>
                    <a:gd name="T68" fmla="*/ 44 w 418"/>
                    <a:gd name="T69" fmla="*/ 200 h 553"/>
                    <a:gd name="T70" fmla="*/ 9 w 418"/>
                    <a:gd name="T71" fmla="*/ 220 h 553"/>
                    <a:gd name="T72" fmla="*/ 13 w 418"/>
                    <a:gd name="T73" fmla="*/ 242 h 553"/>
                    <a:gd name="T74" fmla="*/ 0 w 418"/>
                    <a:gd name="T75" fmla="*/ 280 h 553"/>
                    <a:gd name="T76" fmla="*/ 3 w 418"/>
                    <a:gd name="T77" fmla="*/ 295 h 553"/>
                    <a:gd name="T78" fmla="*/ 18 w 418"/>
                    <a:gd name="T79" fmla="*/ 328 h 553"/>
                    <a:gd name="T80" fmla="*/ 7 w 418"/>
                    <a:gd name="T81" fmla="*/ 350 h 553"/>
                    <a:gd name="T82" fmla="*/ 18 w 418"/>
                    <a:gd name="T83" fmla="*/ 392 h 553"/>
                    <a:gd name="T84" fmla="*/ 65 w 418"/>
                    <a:gd name="T85" fmla="*/ 415 h 553"/>
                    <a:gd name="T86" fmla="*/ 102 w 418"/>
                    <a:gd name="T87" fmla="*/ 434 h 553"/>
                    <a:gd name="T88" fmla="*/ 81 w 418"/>
                    <a:gd name="T89" fmla="*/ 455 h 553"/>
                    <a:gd name="T90" fmla="*/ 66 w 418"/>
                    <a:gd name="T91" fmla="*/ 509 h 553"/>
                    <a:gd name="T92" fmla="*/ 111 w 418"/>
                    <a:gd name="T93" fmla="*/ 532 h 553"/>
                    <a:gd name="T94" fmla="*/ 111 w 418"/>
                    <a:gd name="T95" fmla="*/ 514 h 553"/>
                    <a:gd name="T96" fmla="*/ 134 w 418"/>
                    <a:gd name="T97" fmla="*/ 528 h 553"/>
                    <a:gd name="T98" fmla="*/ 157 w 418"/>
                    <a:gd name="T99" fmla="*/ 526 h 553"/>
                    <a:gd name="T100" fmla="*/ 188 w 418"/>
                    <a:gd name="T101" fmla="*/ 541 h 553"/>
                    <a:gd name="T102" fmla="*/ 204 w 418"/>
                    <a:gd name="T103" fmla="*/ 553 h 553"/>
                    <a:gd name="T104" fmla="*/ 231 w 418"/>
                    <a:gd name="T105" fmla="*/ 542 h 553"/>
                    <a:gd name="T106" fmla="*/ 258 w 418"/>
                    <a:gd name="T107" fmla="*/ 540 h 553"/>
                    <a:gd name="T108" fmla="*/ 299 w 418"/>
                    <a:gd name="T109" fmla="*/ 523 h 553"/>
                    <a:gd name="T110" fmla="*/ 324 w 418"/>
                    <a:gd name="T111" fmla="*/ 527 h 553"/>
                    <a:gd name="T112" fmla="*/ 333 w 418"/>
                    <a:gd name="T113" fmla="*/ 522 h 553"/>
                    <a:gd name="T114" fmla="*/ 320 w 418"/>
                    <a:gd name="T115" fmla="*/ 490 h 553"/>
                    <a:gd name="T116" fmla="*/ 348 w 418"/>
                    <a:gd name="T117" fmla="*/ 473 h 553"/>
                    <a:gd name="T118" fmla="*/ 369 w 418"/>
                    <a:gd name="T119" fmla="*/ 444 h 55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18"/>
                    <a:gd name="T181" fmla="*/ 0 h 553"/>
                    <a:gd name="T182" fmla="*/ 418 w 418"/>
                    <a:gd name="T183" fmla="*/ 553 h 55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18" h="553">
                      <a:moveTo>
                        <a:pt x="369" y="444"/>
                      </a:moveTo>
                      <a:cubicBezTo>
                        <a:pt x="366" y="430"/>
                        <a:pt x="362" y="428"/>
                        <a:pt x="351" y="427"/>
                      </a:cubicBezTo>
                      <a:cubicBezTo>
                        <a:pt x="349" y="423"/>
                        <a:pt x="345" y="421"/>
                        <a:pt x="342" y="418"/>
                      </a:cubicBezTo>
                      <a:cubicBezTo>
                        <a:pt x="340" y="413"/>
                        <a:pt x="339" y="414"/>
                        <a:pt x="335" y="412"/>
                      </a:cubicBezTo>
                      <a:cubicBezTo>
                        <a:pt x="332" y="410"/>
                        <a:pt x="326" y="406"/>
                        <a:pt x="326" y="406"/>
                      </a:cubicBezTo>
                      <a:cubicBezTo>
                        <a:pt x="325" y="403"/>
                        <a:pt x="322" y="400"/>
                        <a:pt x="320" y="398"/>
                      </a:cubicBezTo>
                      <a:cubicBezTo>
                        <a:pt x="318" y="396"/>
                        <a:pt x="314" y="394"/>
                        <a:pt x="314" y="394"/>
                      </a:cubicBezTo>
                      <a:cubicBezTo>
                        <a:pt x="312" y="389"/>
                        <a:pt x="306" y="385"/>
                        <a:pt x="303" y="379"/>
                      </a:cubicBezTo>
                      <a:cubicBezTo>
                        <a:pt x="301" y="369"/>
                        <a:pt x="305" y="357"/>
                        <a:pt x="294" y="353"/>
                      </a:cubicBezTo>
                      <a:cubicBezTo>
                        <a:pt x="287" y="346"/>
                        <a:pt x="289" y="350"/>
                        <a:pt x="287" y="344"/>
                      </a:cubicBezTo>
                      <a:cubicBezTo>
                        <a:pt x="288" y="335"/>
                        <a:pt x="295" y="335"/>
                        <a:pt x="303" y="330"/>
                      </a:cubicBezTo>
                      <a:cubicBezTo>
                        <a:pt x="306" y="328"/>
                        <a:pt x="313" y="328"/>
                        <a:pt x="313" y="328"/>
                      </a:cubicBezTo>
                      <a:cubicBezTo>
                        <a:pt x="314" y="326"/>
                        <a:pt x="339" y="311"/>
                        <a:pt x="343" y="310"/>
                      </a:cubicBezTo>
                      <a:cubicBezTo>
                        <a:pt x="344" y="310"/>
                        <a:pt x="353" y="306"/>
                        <a:pt x="354" y="306"/>
                      </a:cubicBezTo>
                      <a:cubicBezTo>
                        <a:pt x="356" y="305"/>
                        <a:pt x="360" y="304"/>
                        <a:pt x="360" y="304"/>
                      </a:cubicBezTo>
                      <a:cubicBezTo>
                        <a:pt x="361" y="300"/>
                        <a:pt x="371" y="298"/>
                        <a:pt x="371" y="298"/>
                      </a:cubicBezTo>
                      <a:cubicBezTo>
                        <a:pt x="375" y="294"/>
                        <a:pt x="381" y="284"/>
                        <a:pt x="384" y="283"/>
                      </a:cubicBezTo>
                      <a:cubicBezTo>
                        <a:pt x="390" y="284"/>
                        <a:pt x="393" y="285"/>
                        <a:pt x="398" y="287"/>
                      </a:cubicBezTo>
                      <a:cubicBezTo>
                        <a:pt x="407" y="286"/>
                        <a:pt x="409" y="286"/>
                        <a:pt x="416" y="282"/>
                      </a:cubicBezTo>
                      <a:cubicBezTo>
                        <a:pt x="418" y="275"/>
                        <a:pt x="417" y="267"/>
                        <a:pt x="411" y="263"/>
                      </a:cubicBezTo>
                      <a:cubicBezTo>
                        <a:pt x="410" y="258"/>
                        <a:pt x="408" y="252"/>
                        <a:pt x="414" y="250"/>
                      </a:cubicBezTo>
                      <a:cubicBezTo>
                        <a:pt x="417" y="246"/>
                        <a:pt x="418" y="240"/>
                        <a:pt x="411" y="242"/>
                      </a:cubicBezTo>
                      <a:cubicBezTo>
                        <a:pt x="403" y="241"/>
                        <a:pt x="398" y="243"/>
                        <a:pt x="395" y="236"/>
                      </a:cubicBezTo>
                      <a:cubicBezTo>
                        <a:pt x="392" y="222"/>
                        <a:pt x="395" y="224"/>
                        <a:pt x="393" y="214"/>
                      </a:cubicBezTo>
                      <a:cubicBezTo>
                        <a:pt x="398" y="199"/>
                        <a:pt x="391" y="191"/>
                        <a:pt x="387" y="185"/>
                      </a:cubicBezTo>
                      <a:cubicBezTo>
                        <a:pt x="388" y="180"/>
                        <a:pt x="389" y="176"/>
                        <a:pt x="392" y="172"/>
                      </a:cubicBezTo>
                      <a:cubicBezTo>
                        <a:pt x="393" y="167"/>
                        <a:pt x="394" y="164"/>
                        <a:pt x="389" y="161"/>
                      </a:cubicBezTo>
                      <a:cubicBezTo>
                        <a:pt x="387" y="158"/>
                        <a:pt x="381" y="154"/>
                        <a:pt x="381" y="154"/>
                      </a:cubicBezTo>
                      <a:cubicBezTo>
                        <a:pt x="378" y="150"/>
                        <a:pt x="369" y="146"/>
                        <a:pt x="369" y="146"/>
                      </a:cubicBezTo>
                      <a:cubicBezTo>
                        <a:pt x="366" y="142"/>
                        <a:pt x="366" y="139"/>
                        <a:pt x="371" y="137"/>
                      </a:cubicBezTo>
                      <a:cubicBezTo>
                        <a:pt x="372" y="134"/>
                        <a:pt x="374" y="128"/>
                        <a:pt x="374" y="128"/>
                      </a:cubicBezTo>
                      <a:cubicBezTo>
                        <a:pt x="373" y="114"/>
                        <a:pt x="383" y="94"/>
                        <a:pt x="371" y="86"/>
                      </a:cubicBezTo>
                      <a:cubicBezTo>
                        <a:pt x="368" y="81"/>
                        <a:pt x="362" y="75"/>
                        <a:pt x="357" y="72"/>
                      </a:cubicBezTo>
                      <a:cubicBezTo>
                        <a:pt x="355" y="65"/>
                        <a:pt x="352" y="61"/>
                        <a:pt x="345" y="59"/>
                      </a:cubicBezTo>
                      <a:cubicBezTo>
                        <a:pt x="342" y="55"/>
                        <a:pt x="337" y="53"/>
                        <a:pt x="333" y="52"/>
                      </a:cubicBezTo>
                      <a:cubicBezTo>
                        <a:pt x="328" y="45"/>
                        <a:pt x="331" y="47"/>
                        <a:pt x="326" y="44"/>
                      </a:cubicBezTo>
                      <a:cubicBezTo>
                        <a:pt x="326" y="40"/>
                        <a:pt x="327" y="34"/>
                        <a:pt x="321" y="34"/>
                      </a:cubicBezTo>
                      <a:cubicBezTo>
                        <a:pt x="316" y="34"/>
                        <a:pt x="308" y="36"/>
                        <a:pt x="303" y="38"/>
                      </a:cubicBezTo>
                      <a:cubicBezTo>
                        <a:pt x="291" y="43"/>
                        <a:pt x="286" y="49"/>
                        <a:pt x="273" y="52"/>
                      </a:cubicBezTo>
                      <a:cubicBezTo>
                        <a:pt x="269" y="54"/>
                        <a:pt x="254" y="61"/>
                        <a:pt x="254" y="61"/>
                      </a:cubicBezTo>
                      <a:cubicBezTo>
                        <a:pt x="252" y="65"/>
                        <a:pt x="247" y="67"/>
                        <a:pt x="243" y="68"/>
                      </a:cubicBezTo>
                      <a:cubicBezTo>
                        <a:pt x="232" y="66"/>
                        <a:pt x="238" y="51"/>
                        <a:pt x="233" y="44"/>
                      </a:cubicBezTo>
                      <a:cubicBezTo>
                        <a:pt x="230" y="34"/>
                        <a:pt x="230" y="43"/>
                        <a:pt x="222" y="38"/>
                      </a:cubicBezTo>
                      <a:cubicBezTo>
                        <a:pt x="214" y="44"/>
                        <a:pt x="204" y="39"/>
                        <a:pt x="195" y="37"/>
                      </a:cubicBezTo>
                      <a:cubicBezTo>
                        <a:pt x="190" y="30"/>
                        <a:pt x="190" y="19"/>
                        <a:pt x="183" y="14"/>
                      </a:cubicBezTo>
                      <a:cubicBezTo>
                        <a:pt x="177" y="5"/>
                        <a:pt x="175" y="7"/>
                        <a:pt x="162" y="6"/>
                      </a:cubicBezTo>
                      <a:cubicBezTo>
                        <a:pt x="154" y="4"/>
                        <a:pt x="148" y="1"/>
                        <a:pt x="140" y="0"/>
                      </a:cubicBezTo>
                      <a:cubicBezTo>
                        <a:pt x="136" y="0"/>
                        <a:pt x="132" y="0"/>
                        <a:pt x="129" y="1"/>
                      </a:cubicBezTo>
                      <a:cubicBezTo>
                        <a:pt x="128" y="1"/>
                        <a:pt x="131" y="3"/>
                        <a:pt x="131" y="4"/>
                      </a:cubicBezTo>
                      <a:cubicBezTo>
                        <a:pt x="134" y="10"/>
                        <a:pt x="133" y="15"/>
                        <a:pt x="138" y="18"/>
                      </a:cubicBezTo>
                      <a:cubicBezTo>
                        <a:pt x="140" y="23"/>
                        <a:pt x="143" y="27"/>
                        <a:pt x="146" y="31"/>
                      </a:cubicBezTo>
                      <a:cubicBezTo>
                        <a:pt x="145" y="37"/>
                        <a:pt x="144" y="41"/>
                        <a:pt x="141" y="46"/>
                      </a:cubicBezTo>
                      <a:cubicBezTo>
                        <a:pt x="142" y="51"/>
                        <a:pt x="145" y="62"/>
                        <a:pt x="145" y="62"/>
                      </a:cubicBezTo>
                      <a:cubicBezTo>
                        <a:pt x="147" y="78"/>
                        <a:pt x="144" y="75"/>
                        <a:pt x="131" y="79"/>
                      </a:cubicBezTo>
                      <a:cubicBezTo>
                        <a:pt x="127" y="83"/>
                        <a:pt x="126" y="87"/>
                        <a:pt x="122" y="91"/>
                      </a:cubicBezTo>
                      <a:cubicBezTo>
                        <a:pt x="121" y="96"/>
                        <a:pt x="122" y="100"/>
                        <a:pt x="117" y="103"/>
                      </a:cubicBezTo>
                      <a:cubicBezTo>
                        <a:pt x="110" y="101"/>
                        <a:pt x="111" y="99"/>
                        <a:pt x="105" y="95"/>
                      </a:cubicBezTo>
                      <a:cubicBezTo>
                        <a:pt x="103" y="89"/>
                        <a:pt x="97" y="89"/>
                        <a:pt x="92" y="86"/>
                      </a:cubicBezTo>
                      <a:cubicBezTo>
                        <a:pt x="81" y="87"/>
                        <a:pt x="70" y="84"/>
                        <a:pt x="66" y="95"/>
                      </a:cubicBezTo>
                      <a:cubicBezTo>
                        <a:pt x="65" y="101"/>
                        <a:pt x="64" y="107"/>
                        <a:pt x="63" y="113"/>
                      </a:cubicBezTo>
                      <a:cubicBezTo>
                        <a:pt x="63" y="117"/>
                        <a:pt x="65" y="117"/>
                        <a:pt x="65" y="122"/>
                      </a:cubicBezTo>
                      <a:cubicBezTo>
                        <a:pt x="66" y="130"/>
                        <a:pt x="66" y="137"/>
                        <a:pt x="63" y="145"/>
                      </a:cubicBezTo>
                      <a:cubicBezTo>
                        <a:pt x="61" y="149"/>
                        <a:pt x="57" y="157"/>
                        <a:pt x="57" y="157"/>
                      </a:cubicBezTo>
                      <a:cubicBezTo>
                        <a:pt x="56" y="163"/>
                        <a:pt x="57" y="166"/>
                        <a:pt x="51" y="167"/>
                      </a:cubicBezTo>
                      <a:cubicBezTo>
                        <a:pt x="50" y="165"/>
                        <a:pt x="50" y="163"/>
                        <a:pt x="49" y="161"/>
                      </a:cubicBezTo>
                      <a:cubicBezTo>
                        <a:pt x="48" y="158"/>
                        <a:pt x="39" y="164"/>
                        <a:pt x="39" y="164"/>
                      </a:cubicBezTo>
                      <a:cubicBezTo>
                        <a:pt x="42" y="174"/>
                        <a:pt x="43" y="174"/>
                        <a:pt x="53" y="176"/>
                      </a:cubicBezTo>
                      <a:cubicBezTo>
                        <a:pt x="55" y="179"/>
                        <a:pt x="57" y="185"/>
                        <a:pt x="57" y="185"/>
                      </a:cubicBezTo>
                      <a:cubicBezTo>
                        <a:pt x="57" y="188"/>
                        <a:pt x="57" y="191"/>
                        <a:pt x="56" y="194"/>
                      </a:cubicBezTo>
                      <a:cubicBezTo>
                        <a:pt x="54" y="198"/>
                        <a:pt x="44" y="200"/>
                        <a:pt x="44" y="200"/>
                      </a:cubicBezTo>
                      <a:cubicBezTo>
                        <a:pt x="41" y="204"/>
                        <a:pt x="37" y="203"/>
                        <a:pt x="42" y="206"/>
                      </a:cubicBezTo>
                      <a:cubicBezTo>
                        <a:pt x="52" y="221"/>
                        <a:pt x="21" y="219"/>
                        <a:pt x="9" y="220"/>
                      </a:cubicBezTo>
                      <a:cubicBezTo>
                        <a:pt x="7" y="227"/>
                        <a:pt x="5" y="227"/>
                        <a:pt x="11" y="224"/>
                      </a:cubicBezTo>
                      <a:cubicBezTo>
                        <a:pt x="12" y="230"/>
                        <a:pt x="11" y="236"/>
                        <a:pt x="13" y="242"/>
                      </a:cubicBezTo>
                      <a:cubicBezTo>
                        <a:pt x="14" y="244"/>
                        <a:pt x="15" y="248"/>
                        <a:pt x="15" y="248"/>
                      </a:cubicBezTo>
                      <a:cubicBezTo>
                        <a:pt x="13" y="261"/>
                        <a:pt x="11" y="273"/>
                        <a:pt x="0" y="280"/>
                      </a:cubicBezTo>
                      <a:cubicBezTo>
                        <a:pt x="4" y="281"/>
                        <a:pt x="7" y="290"/>
                        <a:pt x="7" y="290"/>
                      </a:cubicBezTo>
                      <a:cubicBezTo>
                        <a:pt x="6" y="292"/>
                        <a:pt x="3" y="293"/>
                        <a:pt x="3" y="295"/>
                      </a:cubicBezTo>
                      <a:cubicBezTo>
                        <a:pt x="2" y="300"/>
                        <a:pt x="13" y="317"/>
                        <a:pt x="17" y="319"/>
                      </a:cubicBezTo>
                      <a:cubicBezTo>
                        <a:pt x="18" y="321"/>
                        <a:pt x="21" y="326"/>
                        <a:pt x="18" y="328"/>
                      </a:cubicBezTo>
                      <a:cubicBezTo>
                        <a:pt x="16" y="330"/>
                        <a:pt x="12" y="332"/>
                        <a:pt x="12" y="332"/>
                      </a:cubicBezTo>
                      <a:cubicBezTo>
                        <a:pt x="10" y="338"/>
                        <a:pt x="9" y="344"/>
                        <a:pt x="7" y="350"/>
                      </a:cubicBezTo>
                      <a:cubicBezTo>
                        <a:pt x="7" y="356"/>
                        <a:pt x="18" y="360"/>
                        <a:pt x="21" y="367"/>
                      </a:cubicBezTo>
                      <a:cubicBezTo>
                        <a:pt x="23" y="374"/>
                        <a:pt x="15" y="385"/>
                        <a:pt x="18" y="392"/>
                      </a:cubicBezTo>
                      <a:cubicBezTo>
                        <a:pt x="20" y="395"/>
                        <a:pt x="34" y="411"/>
                        <a:pt x="38" y="412"/>
                      </a:cubicBezTo>
                      <a:cubicBezTo>
                        <a:pt x="47" y="414"/>
                        <a:pt x="55" y="414"/>
                        <a:pt x="65" y="415"/>
                      </a:cubicBezTo>
                      <a:cubicBezTo>
                        <a:pt x="75" y="417"/>
                        <a:pt x="80" y="426"/>
                        <a:pt x="90" y="428"/>
                      </a:cubicBezTo>
                      <a:cubicBezTo>
                        <a:pt x="94" y="431"/>
                        <a:pt x="98" y="431"/>
                        <a:pt x="102" y="434"/>
                      </a:cubicBezTo>
                      <a:cubicBezTo>
                        <a:pt x="101" y="440"/>
                        <a:pt x="100" y="442"/>
                        <a:pt x="96" y="446"/>
                      </a:cubicBezTo>
                      <a:cubicBezTo>
                        <a:pt x="94" y="451"/>
                        <a:pt x="83" y="450"/>
                        <a:pt x="81" y="455"/>
                      </a:cubicBezTo>
                      <a:cubicBezTo>
                        <a:pt x="78" y="461"/>
                        <a:pt x="86" y="470"/>
                        <a:pt x="80" y="474"/>
                      </a:cubicBezTo>
                      <a:cubicBezTo>
                        <a:pt x="77" y="486"/>
                        <a:pt x="68" y="496"/>
                        <a:pt x="66" y="509"/>
                      </a:cubicBezTo>
                      <a:cubicBezTo>
                        <a:pt x="67" y="542"/>
                        <a:pt x="65" y="531"/>
                        <a:pt x="90" y="533"/>
                      </a:cubicBezTo>
                      <a:cubicBezTo>
                        <a:pt x="97" y="534"/>
                        <a:pt x="104" y="533"/>
                        <a:pt x="111" y="532"/>
                      </a:cubicBezTo>
                      <a:cubicBezTo>
                        <a:pt x="121" y="527"/>
                        <a:pt x="122" y="526"/>
                        <a:pt x="111" y="522"/>
                      </a:cubicBezTo>
                      <a:cubicBezTo>
                        <a:pt x="109" y="518"/>
                        <a:pt x="106" y="516"/>
                        <a:pt x="111" y="514"/>
                      </a:cubicBezTo>
                      <a:cubicBezTo>
                        <a:pt x="116" y="515"/>
                        <a:pt x="125" y="518"/>
                        <a:pt x="125" y="518"/>
                      </a:cubicBezTo>
                      <a:cubicBezTo>
                        <a:pt x="127" y="523"/>
                        <a:pt x="129" y="526"/>
                        <a:pt x="134" y="528"/>
                      </a:cubicBezTo>
                      <a:cubicBezTo>
                        <a:pt x="141" y="526"/>
                        <a:pt x="138" y="527"/>
                        <a:pt x="143" y="524"/>
                      </a:cubicBezTo>
                      <a:cubicBezTo>
                        <a:pt x="147" y="527"/>
                        <a:pt x="152" y="525"/>
                        <a:pt x="157" y="526"/>
                      </a:cubicBezTo>
                      <a:cubicBezTo>
                        <a:pt x="161" y="530"/>
                        <a:pt x="171" y="533"/>
                        <a:pt x="176" y="536"/>
                      </a:cubicBezTo>
                      <a:cubicBezTo>
                        <a:pt x="180" y="538"/>
                        <a:pt x="184" y="540"/>
                        <a:pt x="188" y="541"/>
                      </a:cubicBezTo>
                      <a:cubicBezTo>
                        <a:pt x="189" y="541"/>
                        <a:pt x="191" y="542"/>
                        <a:pt x="191" y="542"/>
                      </a:cubicBezTo>
                      <a:cubicBezTo>
                        <a:pt x="195" y="548"/>
                        <a:pt x="197" y="551"/>
                        <a:pt x="204" y="553"/>
                      </a:cubicBezTo>
                      <a:cubicBezTo>
                        <a:pt x="215" y="551"/>
                        <a:pt x="212" y="549"/>
                        <a:pt x="215" y="539"/>
                      </a:cubicBezTo>
                      <a:cubicBezTo>
                        <a:pt x="226" y="540"/>
                        <a:pt x="224" y="536"/>
                        <a:pt x="231" y="542"/>
                      </a:cubicBezTo>
                      <a:cubicBezTo>
                        <a:pt x="234" y="544"/>
                        <a:pt x="240" y="546"/>
                        <a:pt x="240" y="546"/>
                      </a:cubicBezTo>
                      <a:cubicBezTo>
                        <a:pt x="246" y="545"/>
                        <a:pt x="254" y="545"/>
                        <a:pt x="258" y="540"/>
                      </a:cubicBezTo>
                      <a:cubicBezTo>
                        <a:pt x="259" y="539"/>
                        <a:pt x="266" y="530"/>
                        <a:pt x="267" y="530"/>
                      </a:cubicBezTo>
                      <a:cubicBezTo>
                        <a:pt x="274" y="527"/>
                        <a:pt x="292" y="523"/>
                        <a:pt x="299" y="523"/>
                      </a:cubicBezTo>
                      <a:cubicBezTo>
                        <a:pt x="302" y="524"/>
                        <a:pt x="305" y="526"/>
                        <a:pt x="308" y="527"/>
                      </a:cubicBezTo>
                      <a:cubicBezTo>
                        <a:pt x="316" y="524"/>
                        <a:pt x="312" y="521"/>
                        <a:pt x="324" y="527"/>
                      </a:cubicBezTo>
                      <a:cubicBezTo>
                        <a:pt x="328" y="529"/>
                        <a:pt x="336" y="536"/>
                        <a:pt x="336" y="536"/>
                      </a:cubicBezTo>
                      <a:cubicBezTo>
                        <a:pt x="344" y="533"/>
                        <a:pt x="338" y="524"/>
                        <a:pt x="333" y="522"/>
                      </a:cubicBezTo>
                      <a:cubicBezTo>
                        <a:pt x="331" y="514"/>
                        <a:pt x="335" y="503"/>
                        <a:pt x="327" y="498"/>
                      </a:cubicBezTo>
                      <a:cubicBezTo>
                        <a:pt x="325" y="494"/>
                        <a:pt x="324" y="491"/>
                        <a:pt x="320" y="490"/>
                      </a:cubicBezTo>
                      <a:cubicBezTo>
                        <a:pt x="323" y="488"/>
                        <a:pt x="329" y="486"/>
                        <a:pt x="329" y="486"/>
                      </a:cubicBezTo>
                      <a:cubicBezTo>
                        <a:pt x="334" y="479"/>
                        <a:pt x="341" y="478"/>
                        <a:pt x="348" y="473"/>
                      </a:cubicBezTo>
                      <a:cubicBezTo>
                        <a:pt x="352" y="460"/>
                        <a:pt x="353" y="457"/>
                        <a:pt x="367" y="455"/>
                      </a:cubicBezTo>
                      <a:cubicBezTo>
                        <a:pt x="370" y="450"/>
                        <a:pt x="374" y="447"/>
                        <a:pt x="369" y="444"/>
                      </a:cubicBezTo>
                      <a:close/>
                    </a:path>
                  </a:pathLst>
                </a:custGeom>
                <a:solidFill>
                  <a:srgbClr val="92D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grpSp>
          <p:sp>
            <p:nvSpPr>
              <p:cNvPr id="16471" name="Freeform 67"/>
              <p:cNvSpPr>
                <a:spLocks noChangeAspect="1"/>
              </p:cNvSpPr>
              <p:nvPr/>
            </p:nvSpPr>
            <p:spPr bwMode="auto">
              <a:xfrm>
                <a:off x="2812" y="2466"/>
                <a:ext cx="24" cy="19"/>
              </a:xfrm>
              <a:custGeom>
                <a:avLst/>
                <a:gdLst>
                  <a:gd name="T0" fmla="*/ 4 w 24"/>
                  <a:gd name="T1" fmla="*/ 0 h 19"/>
                  <a:gd name="T2" fmla="*/ 9 w 24"/>
                  <a:gd name="T3" fmla="*/ 12 h 19"/>
                  <a:gd name="T4" fmla="*/ 15 w 24"/>
                  <a:gd name="T5" fmla="*/ 19 h 19"/>
                  <a:gd name="T6" fmla="*/ 18 w 24"/>
                  <a:gd name="T7" fmla="*/ 9 h 19"/>
                  <a:gd name="T8" fmla="*/ 9 w 24"/>
                  <a:gd name="T9" fmla="*/ 4 h 19"/>
                  <a:gd name="T10" fmla="*/ 3 w 24"/>
                  <a:gd name="T11" fmla="*/ 2 h 19"/>
                  <a:gd name="T12" fmla="*/ 4 w 24"/>
                  <a:gd name="T13" fmla="*/ 0 h 19"/>
                  <a:gd name="T14" fmla="*/ 0 60000 65536"/>
                  <a:gd name="T15" fmla="*/ 0 60000 65536"/>
                  <a:gd name="T16" fmla="*/ 0 60000 65536"/>
                  <a:gd name="T17" fmla="*/ 0 60000 65536"/>
                  <a:gd name="T18" fmla="*/ 0 60000 65536"/>
                  <a:gd name="T19" fmla="*/ 0 60000 65536"/>
                  <a:gd name="T20" fmla="*/ 0 60000 65536"/>
                  <a:gd name="T21" fmla="*/ 0 w 24"/>
                  <a:gd name="T22" fmla="*/ 0 h 19"/>
                  <a:gd name="T23" fmla="*/ 24 w 24"/>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19">
                    <a:moveTo>
                      <a:pt x="4" y="0"/>
                    </a:moveTo>
                    <a:cubicBezTo>
                      <a:pt x="0" y="6"/>
                      <a:pt x="4" y="9"/>
                      <a:pt x="9" y="12"/>
                    </a:cubicBezTo>
                    <a:cubicBezTo>
                      <a:pt x="11" y="16"/>
                      <a:pt x="14" y="15"/>
                      <a:pt x="15" y="19"/>
                    </a:cubicBezTo>
                    <a:cubicBezTo>
                      <a:pt x="21" y="18"/>
                      <a:pt x="24" y="15"/>
                      <a:pt x="18" y="9"/>
                    </a:cubicBezTo>
                    <a:cubicBezTo>
                      <a:pt x="16" y="6"/>
                      <a:pt x="12" y="6"/>
                      <a:pt x="9" y="4"/>
                    </a:cubicBezTo>
                    <a:cubicBezTo>
                      <a:pt x="7" y="3"/>
                      <a:pt x="2" y="4"/>
                      <a:pt x="3" y="2"/>
                    </a:cubicBezTo>
                    <a:cubicBezTo>
                      <a:pt x="3" y="1"/>
                      <a:pt x="4" y="1"/>
                      <a:pt x="4" y="0"/>
                    </a:cubicBezTo>
                    <a:close/>
                  </a:path>
                </a:pathLst>
              </a:custGeom>
              <a:solidFill>
                <a:srgbClr val="91CF6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grpSp>
        <p:sp>
          <p:nvSpPr>
            <p:cNvPr id="16420" name="Freeform 69"/>
            <p:cNvSpPr>
              <a:spLocks noChangeAspect="1"/>
            </p:cNvSpPr>
            <p:nvPr/>
          </p:nvSpPr>
          <p:spPr bwMode="auto">
            <a:xfrm>
              <a:off x="2665" y="2265"/>
              <a:ext cx="35" cy="31"/>
            </a:xfrm>
            <a:custGeom>
              <a:avLst/>
              <a:gdLst>
                <a:gd name="T0" fmla="*/ 196 w 29"/>
                <a:gd name="T1" fmla="*/ 0 h 24"/>
                <a:gd name="T2" fmla="*/ 797 w 29"/>
                <a:gd name="T3" fmla="*/ 793 h 24"/>
                <a:gd name="T4" fmla="*/ 824 w 29"/>
                <a:gd name="T5" fmla="*/ 5224 h 24"/>
                <a:gd name="T6" fmla="*/ 162 w 29"/>
                <a:gd name="T7" fmla="*/ 3932 h 24"/>
                <a:gd name="T8" fmla="*/ 196 w 29"/>
                <a:gd name="T9" fmla="*/ 0 h 24"/>
                <a:gd name="T10" fmla="*/ 0 60000 65536"/>
                <a:gd name="T11" fmla="*/ 0 60000 65536"/>
                <a:gd name="T12" fmla="*/ 0 60000 65536"/>
                <a:gd name="T13" fmla="*/ 0 60000 65536"/>
                <a:gd name="T14" fmla="*/ 0 60000 65536"/>
                <a:gd name="T15" fmla="*/ 0 w 29"/>
                <a:gd name="T16" fmla="*/ 0 h 24"/>
                <a:gd name="T17" fmla="*/ 29 w 29"/>
                <a:gd name="T18" fmla="*/ 24 h 24"/>
              </a:gdLst>
              <a:ahLst/>
              <a:cxnLst>
                <a:cxn ang="T10">
                  <a:pos x="T0" y="T1"/>
                </a:cxn>
                <a:cxn ang="T11">
                  <a:pos x="T2" y="T3"/>
                </a:cxn>
                <a:cxn ang="T12">
                  <a:pos x="T4" y="T5"/>
                </a:cxn>
                <a:cxn ang="T13">
                  <a:pos x="T6" y="T7"/>
                </a:cxn>
                <a:cxn ang="T14">
                  <a:pos x="T8" y="T9"/>
                </a:cxn>
              </a:cxnLst>
              <a:rect l="T15" t="T16" r="T17" b="T18"/>
              <a:pathLst>
                <a:path w="29" h="24">
                  <a:moveTo>
                    <a:pt x="4" y="0"/>
                  </a:moveTo>
                  <a:cubicBezTo>
                    <a:pt x="8" y="2"/>
                    <a:pt x="11" y="3"/>
                    <a:pt x="15" y="4"/>
                  </a:cubicBezTo>
                  <a:cubicBezTo>
                    <a:pt x="19" y="10"/>
                    <a:pt x="29" y="21"/>
                    <a:pt x="16" y="24"/>
                  </a:cubicBezTo>
                  <a:cubicBezTo>
                    <a:pt x="11" y="23"/>
                    <a:pt x="3" y="18"/>
                    <a:pt x="3" y="18"/>
                  </a:cubicBezTo>
                  <a:cubicBezTo>
                    <a:pt x="0" y="13"/>
                    <a:pt x="4" y="6"/>
                    <a:pt x="4" y="0"/>
                  </a:cubicBezTo>
                  <a:close/>
                </a:path>
              </a:pathLst>
            </a:custGeom>
            <a:solidFill>
              <a:srgbClr val="92D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21" name="Freeform 73"/>
            <p:cNvSpPr>
              <a:spLocks noChangeAspect="1"/>
            </p:cNvSpPr>
            <p:nvPr/>
          </p:nvSpPr>
          <p:spPr bwMode="auto">
            <a:xfrm>
              <a:off x="2337" y="2098"/>
              <a:ext cx="143" cy="228"/>
            </a:xfrm>
            <a:custGeom>
              <a:avLst/>
              <a:gdLst>
                <a:gd name="T0" fmla="*/ 1470 w 117"/>
                <a:gd name="T1" fmla="*/ 40243 h 175"/>
                <a:gd name="T2" fmla="*/ 1316 w 117"/>
                <a:gd name="T3" fmla="*/ 33541 h 175"/>
                <a:gd name="T4" fmla="*/ 812 w 117"/>
                <a:gd name="T5" fmla="*/ 31632 h 175"/>
                <a:gd name="T6" fmla="*/ 483 w 117"/>
                <a:gd name="T7" fmla="*/ 28134 h 175"/>
                <a:gd name="T8" fmla="*/ 323 w 117"/>
                <a:gd name="T9" fmla="*/ 23045 h 175"/>
                <a:gd name="T10" fmla="*/ 2 w 117"/>
                <a:gd name="T11" fmla="*/ 19037 h 175"/>
                <a:gd name="T12" fmla="*/ 1203 w 117"/>
                <a:gd name="T13" fmla="*/ 8608 h 175"/>
                <a:gd name="T14" fmla="*/ 1608 w 117"/>
                <a:gd name="T15" fmla="*/ 7676 h 175"/>
                <a:gd name="T16" fmla="*/ 2212 w 117"/>
                <a:gd name="T17" fmla="*/ 5937 h 175"/>
                <a:gd name="T18" fmla="*/ 3588 w 117"/>
                <a:gd name="T19" fmla="*/ 2664 h 175"/>
                <a:gd name="T20" fmla="*/ 4545 w 117"/>
                <a:gd name="T21" fmla="*/ 649 h 175"/>
                <a:gd name="T22" fmla="*/ 5760 w 117"/>
                <a:gd name="T23" fmla="*/ 1436 h 175"/>
                <a:gd name="T24" fmla="*/ 6184 w 117"/>
                <a:gd name="T25" fmla="*/ 6570 h 175"/>
                <a:gd name="T26" fmla="*/ 6704 w 117"/>
                <a:gd name="T27" fmla="*/ 9572 h 175"/>
                <a:gd name="T28" fmla="*/ 7693 w 117"/>
                <a:gd name="T29" fmla="*/ 10476 h 175"/>
                <a:gd name="T30" fmla="*/ 7393 w 117"/>
                <a:gd name="T31" fmla="*/ 15167 h 175"/>
                <a:gd name="T32" fmla="*/ 7040 w 117"/>
                <a:gd name="T33" fmla="*/ 17276 h 175"/>
                <a:gd name="T34" fmla="*/ 6184 w 117"/>
                <a:gd name="T35" fmla="*/ 20237 h 175"/>
                <a:gd name="T36" fmla="*/ 5485 w 117"/>
                <a:gd name="T37" fmla="*/ 25030 h 175"/>
                <a:gd name="T38" fmla="*/ 4900 w 117"/>
                <a:gd name="T39" fmla="*/ 28186 h 175"/>
                <a:gd name="T40" fmla="*/ 6494 w 117"/>
                <a:gd name="T41" fmla="*/ 28134 h 175"/>
                <a:gd name="T42" fmla="*/ 7262 w 117"/>
                <a:gd name="T43" fmla="*/ 32131 h 175"/>
                <a:gd name="T44" fmla="*/ 7393 w 117"/>
                <a:gd name="T45" fmla="*/ 34351 h 175"/>
                <a:gd name="T46" fmla="*/ 6661 w 117"/>
                <a:gd name="T47" fmla="*/ 40243 h 175"/>
                <a:gd name="T48" fmla="*/ 6049 w 117"/>
                <a:gd name="T49" fmla="*/ 35818 h 175"/>
                <a:gd name="T50" fmla="*/ 4900 w 117"/>
                <a:gd name="T51" fmla="*/ 34062 h 175"/>
                <a:gd name="T52" fmla="*/ 4214 w 117"/>
                <a:gd name="T53" fmla="*/ 34100 h 175"/>
                <a:gd name="T54" fmla="*/ 4816 w 117"/>
                <a:gd name="T55" fmla="*/ 41862 h 175"/>
                <a:gd name="T56" fmla="*/ 5359 w 117"/>
                <a:gd name="T57" fmla="*/ 45279 h 175"/>
                <a:gd name="T58" fmla="*/ 5060 w 117"/>
                <a:gd name="T59" fmla="*/ 44427 h 175"/>
                <a:gd name="T60" fmla="*/ 2771 w 117"/>
                <a:gd name="T61" fmla="*/ 41862 h 175"/>
                <a:gd name="T62" fmla="*/ 1470 w 117"/>
                <a:gd name="T63" fmla="*/ 40243 h 1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7"/>
                <a:gd name="T97" fmla="*/ 0 h 175"/>
                <a:gd name="T98" fmla="*/ 117 w 117"/>
                <a:gd name="T99" fmla="*/ 175 h 1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7" h="175">
                  <a:moveTo>
                    <a:pt x="21" y="156"/>
                  </a:moveTo>
                  <a:cubicBezTo>
                    <a:pt x="24" y="151"/>
                    <a:pt x="20" y="134"/>
                    <a:pt x="20" y="130"/>
                  </a:cubicBezTo>
                  <a:cubicBezTo>
                    <a:pt x="17" y="124"/>
                    <a:pt x="16" y="126"/>
                    <a:pt x="12" y="122"/>
                  </a:cubicBezTo>
                  <a:cubicBezTo>
                    <a:pt x="10" y="117"/>
                    <a:pt x="8" y="113"/>
                    <a:pt x="7" y="108"/>
                  </a:cubicBezTo>
                  <a:cubicBezTo>
                    <a:pt x="6" y="101"/>
                    <a:pt x="6" y="96"/>
                    <a:pt x="5" y="89"/>
                  </a:cubicBezTo>
                  <a:cubicBezTo>
                    <a:pt x="4" y="84"/>
                    <a:pt x="2" y="74"/>
                    <a:pt x="2" y="74"/>
                  </a:cubicBezTo>
                  <a:cubicBezTo>
                    <a:pt x="11" y="65"/>
                    <a:pt x="0" y="38"/>
                    <a:pt x="17" y="34"/>
                  </a:cubicBezTo>
                  <a:cubicBezTo>
                    <a:pt x="18" y="31"/>
                    <a:pt x="24" y="29"/>
                    <a:pt x="24" y="29"/>
                  </a:cubicBezTo>
                  <a:cubicBezTo>
                    <a:pt x="27" y="26"/>
                    <a:pt x="30" y="25"/>
                    <a:pt x="33" y="23"/>
                  </a:cubicBezTo>
                  <a:cubicBezTo>
                    <a:pt x="37" y="16"/>
                    <a:pt x="46" y="12"/>
                    <a:pt x="53" y="10"/>
                  </a:cubicBezTo>
                  <a:cubicBezTo>
                    <a:pt x="57" y="6"/>
                    <a:pt x="62" y="4"/>
                    <a:pt x="68" y="2"/>
                  </a:cubicBezTo>
                  <a:cubicBezTo>
                    <a:pt x="74" y="3"/>
                    <a:pt x="83" y="0"/>
                    <a:pt x="86" y="5"/>
                  </a:cubicBezTo>
                  <a:cubicBezTo>
                    <a:pt x="89" y="10"/>
                    <a:pt x="88" y="21"/>
                    <a:pt x="92" y="25"/>
                  </a:cubicBezTo>
                  <a:cubicBezTo>
                    <a:pt x="95" y="28"/>
                    <a:pt x="99" y="37"/>
                    <a:pt x="99" y="37"/>
                  </a:cubicBezTo>
                  <a:cubicBezTo>
                    <a:pt x="101" y="39"/>
                    <a:pt x="114" y="41"/>
                    <a:pt x="114" y="41"/>
                  </a:cubicBezTo>
                  <a:cubicBezTo>
                    <a:pt x="117" y="49"/>
                    <a:pt x="116" y="53"/>
                    <a:pt x="110" y="59"/>
                  </a:cubicBezTo>
                  <a:cubicBezTo>
                    <a:pt x="108" y="66"/>
                    <a:pt x="110" y="64"/>
                    <a:pt x="105" y="67"/>
                  </a:cubicBezTo>
                  <a:cubicBezTo>
                    <a:pt x="102" y="72"/>
                    <a:pt x="97" y="75"/>
                    <a:pt x="92" y="78"/>
                  </a:cubicBezTo>
                  <a:cubicBezTo>
                    <a:pt x="89" y="84"/>
                    <a:pt x="86" y="92"/>
                    <a:pt x="81" y="97"/>
                  </a:cubicBezTo>
                  <a:cubicBezTo>
                    <a:pt x="79" y="102"/>
                    <a:pt x="72" y="109"/>
                    <a:pt x="72" y="109"/>
                  </a:cubicBezTo>
                  <a:cubicBezTo>
                    <a:pt x="69" y="119"/>
                    <a:pt x="90" y="106"/>
                    <a:pt x="96" y="108"/>
                  </a:cubicBezTo>
                  <a:cubicBezTo>
                    <a:pt x="102" y="111"/>
                    <a:pt x="102" y="117"/>
                    <a:pt x="107" y="124"/>
                  </a:cubicBezTo>
                  <a:cubicBezTo>
                    <a:pt x="109" y="127"/>
                    <a:pt x="110" y="133"/>
                    <a:pt x="110" y="133"/>
                  </a:cubicBezTo>
                  <a:cubicBezTo>
                    <a:pt x="109" y="167"/>
                    <a:pt x="117" y="162"/>
                    <a:pt x="98" y="156"/>
                  </a:cubicBezTo>
                  <a:cubicBezTo>
                    <a:pt x="96" y="153"/>
                    <a:pt x="93" y="141"/>
                    <a:pt x="90" y="138"/>
                  </a:cubicBezTo>
                  <a:cubicBezTo>
                    <a:pt x="88" y="131"/>
                    <a:pt x="78" y="133"/>
                    <a:pt x="72" y="131"/>
                  </a:cubicBezTo>
                  <a:cubicBezTo>
                    <a:pt x="69" y="131"/>
                    <a:pt x="65" y="131"/>
                    <a:pt x="62" y="132"/>
                  </a:cubicBezTo>
                  <a:cubicBezTo>
                    <a:pt x="54" y="136"/>
                    <a:pt x="66" y="159"/>
                    <a:pt x="71" y="162"/>
                  </a:cubicBezTo>
                  <a:cubicBezTo>
                    <a:pt x="74" y="169"/>
                    <a:pt x="78" y="174"/>
                    <a:pt x="79" y="175"/>
                  </a:cubicBezTo>
                  <a:cubicBezTo>
                    <a:pt x="78" y="174"/>
                    <a:pt x="76" y="173"/>
                    <a:pt x="75" y="172"/>
                  </a:cubicBezTo>
                  <a:cubicBezTo>
                    <a:pt x="70" y="158"/>
                    <a:pt x="52" y="162"/>
                    <a:pt x="41" y="162"/>
                  </a:cubicBezTo>
                  <a:cubicBezTo>
                    <a:pt x="34" y="161"/>
                    <a:pt x="28" y="158"/>
                    <a:pt x="21" y="156"/>
                  </a:cubicBezTo>
                  <a:close/>
                </a:path>
              </a:pathLst>
            </a:custGeom>
            <a:solidFill>
              <a:srgbClr val="92D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8" name="Freeform 74"/>
            <p:cNvSpPr>
              <a:spLocks noChangeAspect="1"/>
            </p:cNvSpPr>
            <p:nvPr>
              <p:custDataLst>
                <p:tags r:id="rId8"/>
              </p:custDataLst>
            </p:nvPr>
          </p:nvSpPr>
          <p:spPr bwMode="auto">
            <a:xfrm>
              <a:off x="1335" y="2145"/>
              <a:ext cx="267" cy="331"/>
            </a:xfrm>
            <a:custGeom>
              <a:avLst/>
              <a:gdLst>
                <a:gd name="T0" fmla="*/ 836094 w 219"/>
                <a:gd name="T1" fmla="*/ 510652 h 254"/>
                <a:gd name="T2" fmla="*/ 779819 w 219"/>
                <a:gd name="T3" fmla="*/ 417360 h 254"/>
                <a:gd name="T4" fmla="*/ 691386 w 219"/>
                <a:gd name="T5" fmla="*/ 446820 h 254"/>
                <a:gd name="T6" fmla="*/ 598932 w 219"/>
                <a:gd name="T7" fmla="*/ 348616 h 254"/>
                <a:gd name="T8" fmla="*/ 639131 w 219"/>
                <a:gd name="T9" fmla="*/ 274966 h 254"/>
                <a:gd name="T10" fmla="*/ 731583 w 219"/>
                <a:gd name="T11" fmla="*/ 186585 h 254"/>
                <a:gd name="T12" fmla="*/ 803938 w 219"/>
                <a:gd name="T13" fmla="*/ 93292 h 254"/>
                <a:gd name="T14" fmla="*/ 755702 w 219"/>
                <a:gd name="T15" fmla="*/ 34369 h 254"/>
                <a:gd name="T16" fmla="*/ 727564 w 219"/>
                <a:gd name="T17" fmla="*/ 122753 h 254"/>
                <a:gd name="T18" fmla="*/ 598932 w 219"/>
                <a:gd name="T19" fmla="*/ 88382 h 254"/>
                <a:gd name="T20" fmla="*/ 526579 w 219"/>
                <a:gd name="T21" fmla="*/ 171853 h 254"/>
                <a:gd name="T22" fmla="*/ 542657 w 219"/>
                <a:gd name="T23" fmla="*/ 216045 h 254"/>
                <a:gd name="T24" fmla="*/ 562757 w 219"/>
                <a:gd name="T25" fmla="*/ 289695 h 254"/>
                <a:gd name="T26" fmla="*/ 498441 w 219"/>
                <a:gd name="T27" fmla="*/ 348616 h 254"/>
                <a:gd name="T28" fmla="*/ 381870 w 219"/>
                <a:gd name="T29" fmla="*/ 289695 h 254"/>
                <a:gd name="T30" fmla="*/ 253240 w 219"/>
                <a:gd name="T31" fmla="*/ 284788 h 254"/>
                <a:gd name="T32" fmla="*/ 245200 w 219"/>
                <a:gd name="T33" fmla="*/ 402629 h 254"/>
                <a:gd name="T34" fmla="*/ 237162 w 219"/>
                <a:gd name="T35" fmla="*/ 441910 h 254"/>
                <a:gd name="T36" fmla="*/ 180887 w 219"/>
                <a:gd name="T37" fmla="*/ 520473 h 254"/>
                <a:gd name="T38" fmla="*/ 377850 w 219"/>
                <a:gd name="T39" fmla="*/ 657955 h 254"/>
                <a:gd name="T40" fmla="*/ 257261 w 219"/>
                <a:gd name="T41" fmla="*/ 736518 h 254"/>
                <a:gd name="T42" fmla="*/ 176867 w 219"/>
                <a:gd name="T43" fmla="*/ 849449 h 254"/>
                <a:gd name="T44" fmla="*/ 213044 w 219"/>
                <a:gd name="T45" fmla="*/ 883820 h 254"/>
                <a:gd name="T46" fmla="*/ 116570 w 219"/>
                <a:gd name="T47" fmla="*/ 962381 h 254"/>
                <a:gd name="T48" fmla="*/ 52255 w 219"/>
                <a:gd name="T49" fmla="*/ 918193 h 254"/>
                <a:gd name="T50" fmla="*/ 16080 w 219"/>
                <a:gd name="T51" fmla="*/ 991843 h 254"/>
                <a:gd name="T52" fmla="*/ 92453 w 219"/>
                <a:gd name="T53" fmla="*/ 982022 h 254"/>
                <a:gd name="T54" fmla="*/ 16080 w 219"/>
                <a:gd name="T55" fmla="*/ 1065494 h 254"/>
                <a:gd name="T56" fmla="*/ 116570 w 219"/>
                <a:gd name="T57" fmla="*/ 1090046 h 254"/>
                <a:gd name="T58" fmla="*/ 20099 w 219"/>
                <a:gd name="T59" fmla="*/ 1158787 h 254"/>
                <a:gd name="T60" fmla="*/ 104512 w 219"/>
                <a:gd name="T61" fmla="*/ 1227529 h 254"/>
                <a:gd name="T62" fmla="*/ 317554 w 219"/>
                <a:gd name="T63" fmla="*/ 1217707 h 254"/>
                <a:gd name="T64" fmla="*/ 478343 w 219"/>
                <a:gd name="T65" fmla="*/ 1198068 h 254"/>
                <a:gd name="T66" fmla="*/ 594914 w 219"/>
                <a:gd name="T67" fmla="*/ 1129326 h 254"/>
                <a:gd name="T68" fmla="*/ 743643 w 219"/>
                <a:gd name="T69" fmla="*/ 1080225 h 254"/>
                <a:gd name="T70" fmla="*/ 815998 w 219"/>
                <a:gd name="T71" fmla="*/ 962381 h 254"/>
                <a:gd name="T72" fmla="*/ 836094 w 219"/>
                <a:gd name="T73" fmla="*/ 918193 h 254"/>
                <a:gd name="T74" fmla="*/ 832076 w 219"/>
                <a:gd name="T75" fmla="*/ 657955 h 254"/>
                <a:gd name="T76" fmla="*/ 872273 w 219"/>
                <a:gd name="T77" fmla="*/ 540114 h 25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19"/>
                <a:gd name="T118" fmla="*/ 0 h 254"/>
                <a:gd name="T119" fmla="*/ 219 w 219"/>
                <a:gd name="T120" fmla="*/ 254 h 25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19" h="254">
                  <a:moveTo>
                    <a:pt x="217" y="110"/>
                  </a:moveTo>
                  <a:cubicBezTo>
                    <a:pt x="219" y="105"/>
                    <a:pt x="213" y="105"/>
                    <a:pt x="208" y="104"/>
                  </a:cubicBezTo>
                  <a:cubicBezTo>
                    <a:pt x="202" y="100"/>
                    <a:pt x="201" y="97"/>
                    <a:pt x="196" y="92"/>
                  </a:cubicBezTo>
                  <a:cubicBezTo>
                    <a:pt x="194" y="90"/>
                    <a:pt x="194" y="85"/>
                    <a:pt x="194" y="85"/>
                  </a:cubicBezTo>
                  <a:cubicBezTo>
                    <a:pt x="191" y="77"/>
                    <a:pt x="190" y="79"/>
                    <a:pt x="182" y="82"/>
                  </a:cubicBezTo>
                  <a:cubicBezTo>
                    <a:pt x="179" y="90"/>
                    <a:pt x="182" y="92"/>
                    <a:pt x="172" y="91"/>
                  </a:cubicBezTo>
                  <a:cubicBezTo>
                    <a:pt x="165" y="89"/>
                    <a:pt x="164" y="79"/>
                    <a:pt x="154" y="76"/>
                  </a:cubicBezTo>
                  <a:cubicBezTo>
                    <a:pt x="152" y="69"/>
                    <a:pt x="155" y="77"/>
                    <a:pt x="149" y="71"/>
                  </a:cubicBezTo>
                  <a:cubicBezTo>
                    <a:pt x="147" y="69"/>
                    <a:pt x="147" y="64"/>
                    <a:pt x="146" y="61"/>
                  </a:cubicBezTo>
                  <a:cubicBezTo>
                    <a:pt x="150" y="58"/>
                    <a:pt x="154" y="57"/>
                    <a:pt x="159" y="56"/>
                  </a:cubicBezTo>
                  <a:cubicBezTo>
                    <a:pt x="165" y="47"/>
                    <a:pt x="162" y="47"/>
                    <a:pt x="173" y="46"/>
                  </a:cubicBezTo>
                  <a:cubicBezTo>
                    <a:pt x="180" y="41"/>
                    <a:pt x="178" y="44"/>
                    <a:pt x="182" y="38"/>
                  </a:cubicBezTo>
                  <a:cubicBezTo>
                    <a:pt x="184" y="32"/>
                    <a:pt x="184" y="31"/>
                    <a:pt x="190" y="29"/>
                  </a:cubicBezTo>
                  <a:cubicBezTo>
                    <a:pt x="193" y="26"/>
                    <a:pt x="196" y="20"/>
                    <a:pt x="200" y="19"/>
                  </a:cubicBezTo>
                  <a:cubicBezTo>
                    <a:pt x="202" y="14"/>
                    <a:pt x="206" y="9"/>
                    <a:pt x="202" y="6"/>
                  </a:cubicBezTo>
                  <a:cubicBezTo>
                    <a:pt x="200" y="0"/>
                    <a:pt x="194" y="3"/>
                    <a:pt x="188" y="7"/>
                  </a:cubicBezTo>
                  <a:cubicBezTo>
                    <a:pt x="187" y="11"/>
                    <a:pt x="184" y="15"/>
                    <a:pt x="183" y="19"/>
                  </a:cubicBezTo>
                  <a:cubicBezTo>
                    <a:pt x="182" y="21"/>
                    <a:pt x="181" y="25"/>
                    <a:pt x="181" y="25"/>
                  </a:cubicBezTo>
                  <a:cubicBezTo>
                    <a:pt x="170" y="22"/>
                    <a:pt x="182" y="10"/>
                    <a:pt x="165" y="8"/>
                  </a:cubicBezTo>
                  <a:cubicBezTo>
                    <a:pt x="149" y="9"/>
                    <a:pt x="158" y="15"/>
                    <a:pt x="149" y="18"/>
                  </a:cubicBezTo>
                  <a:cubicBezTo>
                    <a:pt x="148" y="23"/>
                    <a:pt x="147" y="23"/>
                    <a:pt x="142" y="25"/>
                  </a:cubicBezTo>
                  <a:cubicBezTo>
                    <a:pt x="139" y="29"/>
                    <a:pt x="135" y="34"/>
                    <a:pt x="131" y="35"/>
                  </a:cubicBezTo>
                  <a:cubicBezTo>
                    <a:pt x="131" y="36"/>
                    <a:pt x="127" y="40"/>
                    <a:pt x="128" y="41"/>
                  </a:cubicBezTo>
                  <a:cubicBezTo>
                    <a:pt x="129" y="43"/>
                    <a:pt x="134" y="43"/>
                    <a:pt x="135" y="44"/>
                  </a:cubicBezTo>
                  <a:cubicBezTo>
                    <a:pt x="138" y="45"/>
                    <a:pt x="145" y="48"/>
                    <a:pt x="145" y="48"/>
                  </a:cubicBezTo>
                  <a:cubicBezTo>
                    <a:pt x="144" y="49"/>
                    <a:pt x="142" y="58"/>
                    <a:pt x="140" y="59"/>
                  </a:cubicBezTo>
                  <a:cubicBezTo>
                    <a:pt x="137" y="61"/>
                    <a:pt x="131" y="62"/>
                    <a:pt x="131" y="62"/>
                  </a:cubicBezTo>
                  <a:cubicBezTo>
                    <a:pt x="127" y="67"/>
                    <a:pt x="125" y="64"/>
                    <a:pt x="124" y="71"/>
                  </a:cubicBezTo>
                  <a:cubicBezTo>
                    <a:pt x="116" y="70"/>
                    <a:pt x="120" y="68"/>
                    <a:pt x="113" y="65"/>
                  </a:cubicBezTo>
                  <a:cubicBezTo>
                    <a:pt x="111" y="58"/>
                    <a:pt x="101" y="60"/>
                    <a:pt x="95" y="59"/>
                  </a:cubicBezTo>
                  <a:cubicBezTo>
                    <a:pt x="92" y="55"/>
                    <a:pt x="87" y="53"/>
                    <a:pt x="83" y="52"/>
                  </a:cubicBezTo>
                  <a:cubicBezTo>
                    <a:pt x="75" y="53"/>
                    <a:pt x="67" y="51"/>
                    <a:pt x="63" y="58"/>
                  </a:cubicBezTo>
                  <a:cubicBezTo>
                    <a:pt x="62" y="64"/>
                    <a:pt x="62" y="66"/>
                    <a:pt x="58" y="70"/>
                  </a:cubicBezTo>
                  <a:cubicBezTo>
                    <a:pt x="57" y="74"/>
                    <a:pt x="57" y="79"/>
                    <a:pt x="61" y="82"/>
                  </a:cubicBezTo>
                  <a:cubicBezTo>
                    <a:pt x="64" y="85"/>
                    <a:pt x="74" y="86"/>
                    <a:pt x="74" y="86"/>
                  </a:cubicBezTo>
                  <a:cubicBezTo>
                    <a:pt x="69" y="88"/>
                    <a:pt x="64" y="88"/>
                    <a:pt x="59" y="90"/>
                  </a:cubicBezTo>
                  <a:cubicBezTo>
                    <a:pt x="61" y="95"/>
                    <a:pt x="62" y="96"/>
                    <a:pt x="61" y="101"/>
                  </a:cubicBezTo>
                  <a:cubicBezTo>
                    <a:pt x="48" y="100"/>
                    <a:pt x="47" y="93"/>
                    <a:pt x="45" y="106"/>
                  </a:cubicBezTo>
                  <a:cubicBezTo>
                    <a:pt x="46" y="114"/>
                    <a:pt x="50" y="119"/>
                    <a:pt x="59" y="121"/>
                  </a:cubicBezTo>
                  <a:cubicBezTo>
                    <a:pt x="70" y="128"/>
                    <a:pt x="81" y="133"/>
                    <a:pt x="94" y="134"/>
                  </a:cubicBezTo>
                  <a:cubicBezTo>
                    <a:pt x="89" y="141"/>
                    <a:pt x="84" y="138"/>
                    <a:pt x="74" y="137"/>
                  </a:cubicBezTo>
                  <a:cubicBezTo>
                    <a:pt x="67" y="139"/>
                    <a:pt x="70" y="146"/>
                    <a:pt x="64" y="150"/>
                  </a:cubicBezTo>
                  <a:cubicBezTo>
                    <a:pt x="62" y="155"/>
                    <a:pt x="58" y="160"/>
                    <a:pt x="53" y="162"/>
                  </a:cubicBezTo>
                  <a:cubicBezTo>
                    <a:pt x="50" y="166"/>
                    <a:pt x="39" y="175"/>
                    <a:pt x="44" y="173"/>
                  </a:cubicBezTo>
                  <a:cubicBezTo>
                    <a:pt x="58" y="174"/>
                    <a:pt x="71" y="171"/>
                    <a:pt x="85" y="173"/>
                  </a:cubicBezTo>
                  <a:cubicBezTo>
                    <a:pt x="74" y="175"/>
                    <a:pt x="64" y="179"/>
                    <a:pt x="53" y="180"/>
                  </a:cubicBezTo>
                  <a:cubicBezTo>
                    <a:pt x="47" y="182"/>
                    <a:pt x="43" y="178"/>
                    <a:pt x="37" y="180"/>
                  </a:cubicBezTo>
                  <a:cubicBezTo>
                    <a:pt x="35" y="183"/>
                    <a:pt x="31" y="192"/>
                    <a:pt x="29" y="196"/>
                  </a:cubicBezTo>
                  <a:cubicBezTo>
                    <a:pt x="28" y="198"/>
                    <a:pt x="27" y="202"/>
                    <a:pt x="27" y="202"/>
                  </a:cubicBezTo>
                  <a:cubicBezTo>
                    <a:pt x="25" y="195"/>
                    <a:pt x="20" y="189"/>
                    <a:pt x="13" y="187"/>
                  </a:cubicBezTo>
                  <a:cubicBezTo>
                    <a:pt x="6" y="188"/>
                    <a:pt x="9" y="190"/>
                    <a:pt x="4" y="193"/>
                  </a:cubicBezTo>
                  <a:cubicBezTo>
                    <a:pt x="3" y="196"/>
                    <a:pt x="0" y="200"/>
                    <a:pt x="4" y="202"/>
                  </a:cubicBezTo>
                  <a:cubicBezTo>
                    <a:pt x="6" y="203"/>
                    <a:pt x="10" y="204"/>
                    <a:pt x="10" y="204"/>
                  </a:cubicBezTo>
                  <a:cubicBezTo>
                    <a:pt x="16" y="203"/>
                    <a:pt x="18" y="203"/>
                    <a:pt x="23" y="200"/>
                  </a:cubicBezTo>
                  <a:cubicBezTo>
                    <a:pt x="24" y="201"/>
                    <a:pt x="27" y="201"/>
                    <a:pt x="27" y="202"/>
                  </a:cubicBezTo>
                  <a:cubicBezTo>
                    <a:pt x="27" y="205"/>
                    <a:pt x="7" y="216"/>
                    <a:pt x="4" y="217"/>
                  </a:cubicBezTo>
                  <a:cubicBezTo>
                    <a:pt x="5" y="222"/>
                    <a:pt x="6" y="222"/>
                    <a:pt x="11" y="224"/>
                  </a:cubicBezTo>
                  <a:cubicBezTo>
                    <a:pt x="17" y="223"/>
                    <a:pt x="24" y="218"/>
                    <a:pt x="29" y="222"/>
                  </a:cubicBezTo>
                  <a:cubicBezTo>
                    <a:pt x="31" y="223"/>
                    <a:pt x="29" y="226"/>
                    <a:pt x="28" y="228"/>
                  </a:cubicBezTo>
                  <a:cubicBezTo>
                    <a:pt x="23" y="235"/>
                    <a:pt x="12" y="234"/>
                    <a:pt x="5" y="236"/>
                  </a:cubicBezTo>
                  <a:cubicBezTo>
                    <a:pt x="14" y="240"/>
                    <a:pt x="23" y="238"/>
                    <a:pt x="32" y="241"/>
                  </a:cubicBezTo>
                  <a:cubicBezTo>
                    <a:pt x="31" y="245"/>
                    <a:pt x="30" y="249"/>
                    <a:pt x="26" y="250"/>
                  </a:cubicBezTo>
                  <a:cubicBezTo>
                    <a:pt x="32" y="254"/>
                    <a:pt x="38" y="253"/>
                    <a:pt x="45" y="254"/>
                  </a:cubicBezTo>
                  <a:cubicBezTo>
                    <a:pt x="56" y="252"/>
                    <a:pt x="68" y="250"/>
                    <a:pt x="79" y="248"/>
                  </a:cubicBezTo>
                  <a:cubicBezTo>
                    <a:pt x="83" y="247"/>
                    <a:pt x="92" y="244"/>
                    <a:pt x="92" y="244"/>
                  </a:cubicBezTo>
                  <a:cubicBezTo>
                    <a:pt x="98" y="238"/>
                    <a:pt x="112" y="243"/>
                    <a:pt x="119" y="244"/>
                  </a:cubicBezTo>
                  <a:cubicBezTo>
                    <a:pt x="122" y="242"/>
                    <a:pt x="128" y="238"/>
                    <a:pt x="128" y="238"/>
                  </a:cubicBezTo>
                  <a:cubicBezTo>
                    <a:pt x="130" y="232"/>
                    <a:pt x="143" y="231"/>
                    <a:pt x="148" y="230"/>
                  </a:cubicBezTo>
                  <a:cubicBezTo>
                    <a:pt x="162" y="232"/>
                    <a:pt x="166" y="235"/>
                    <a:pt x="178" y="239"/>
                  </a:cubicBezTo>
                  <a:cubicBezTo>
                    <a:pt x="188" y="236"/>
                    <a:pt x="182" y="231"/>
                    <a:pt x="185" y="220"/>
                  </a:cubicBezTo>
                  <a:cubicBezTo>
                    <a:pt x="186" y="216"/>
                    <a:pt x="197" y="215"/>
                    <a:pt x="197" y="215"/>
                  </a:cubicBezTo>
                  <a:cubicBezTo>
                    <a:pt x="203" y="209"/>
                    <a:pt x="200" y="203"/>
                    <a:pt x="203" y="196"/>
                  </a:cubicBezTo>
                  <a:cubicBezTo>
                    <a:pt x="204" y="194"/>
                    <a:pt x="206" y="192"/>
                    <a:pt x="207" y="190"/>
                  </a:cubicBezTo>
                  <a:cubicBezTo>
                    <a:pt x="207" y="189"/>
                    <a:pt x="208" y="188"/>
                    <a:pt x="208" y="187"/>
                  </a:cubicBezTo>
                  <a:cubicBezTo>
                    <a:pt x="211" y="169"/>
                    <a:pt x="211" y="159"/>
                    <a:pt x="209" y="140"/>
                  </a:cubicBezTo>
                  <a:cubicBezTo>
                    <a:pt x="209" y="138"/>
                    <a:pt x="207" y="134"/>
                    <a:pt x="207" y="134"/>
                  </a:cubicBezTo>
                  <a:cubicBezTo>
                    <a:pt x="208" y="128"/>
                    <a:pt x="209" y="124"/>
                    <a:pt x="211" y="119"/>
                  </a:cubicBezTo>
                  <a:cubicBezTo>
                    <a:pt x="212" y="111"/>
                    <a:pt x="210" y="114"/>
                    <a:pt x="217" y="110"/>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grpSp>
          <p:nvGrpSpPr>
            <p:cNvPr id="16423" name="Group 75"/>
            <p:cNvGrpSpPr>
              <a:grpSpLocks noChangeAspect="1"/>
            </p:cNvGrpSpPr>
            <p:nvPr>
              <p:custDataLst>
                <p:tags r:id="rId9"/>
              </p:custDataLst>
            </p:nvPr>
          </p:nvGrpSpPr>
          <p:grpSpPr bwMode="auto">
            <a:xfrm>
              <a:off x="2480" y="916"/>
              <a:ext cx="480" cy="1341"/>
              <a:chOff x="2717" y="1385"/>
              <a:chExt cx="395" cy="1031"/>
            </a:xfrm>
          </p:grpSpPr>
          <p:sp>
            <p:nvSpPr>
              <p:cNvPr id="16467" name="Freeform 76"/>
              <p:cNvSpPr>
                <a:spLocks noChangeAspect="1"/>
              </p:cNvSpPr>
              <p:nvPr/>
            </p:nvSpPr>
            <p:spPr bwMode="auto">
              <a:xfrm>
                <a:off x="2998" y="2203"/>
                <a:ext cx="50" cy="89"/>
              </a:xfrm>
              <a:custGeom>
                <a:avLst/>
                <a:gdLst>
                  <a:gd name="T0" fmla="*/ 42 w 50"/>
                  <a:gd name="T1" fmla="*/ 3 h 89"/>
                  <a:gd name="T2" fmla="*/ 24 w 50"/>
                  <a:gd name="T3" fmla="*/ 14 h 89"/>
                  <a:gd name="T4" fmla="*/ 15 w 50"/>
                  <a:gd name="T5" fmla="*/ 19 h 89"/>
                  <a:gd name="T6" fmla="*/ 0 w 50"/>
                  <a:gd name="T7" fmla="*/ 38 h 89"/>
                  <a:gd name="T8" fmla="*/ 4 w 50"/>
                  <a:gd name="T9" fmla="*/ 51 h 89"/>
                  <a:gd name="T10" fmla="*/ 0 w 50"/>
                  <a:gd name="T11" fmla="*/ 62 h 89"/>
                  <a:gd name="T12" fmla="*/ 7 w 50"/>
                  <a:gd name="T13" fmla="*/ 72 h 89"/>
                  <a:gd name="T14" fmla="*/ 6 w 50"/>
                  <a:gd name="T15" fmla="*/ 81 h 89"/>
                  <a:gd name="T16" fmla="*/ 13 w 50"/>
                  <a:gd name="T17" fmla="*/ 83 h 89"/>
                  <a:gd name="T18" fmla="*/ 23 w 50"/>
                  <a:gd name="T19" fmla="*/ 65 h 89"/>
                  <a:gd name="T20" fmla="*/ 33 w 50"/>
                  <a:gd name="T21" fmla="*/ 48 h 89"/>
                  <a:gd name="T22" fmla="*/ 23 w 50"/>
                  <a:gd name="T23" fmla="*/ 29 h 89"/>
                  <a:gd name="T24" fmla="*/ 34 w 50"/>
                  <a:gd name="T25" fmla="*/ 18 h 89"/>
                  <a:gd name="T26" fmla="*/ 48 w 50"/>
                  <a:gd name="T27" fmla="*/ 6 h 89"/>
                  <a:gd name="T28" fmla="*/ 42 w 50"/>
                  <a:gd name="T29" fmla="*/ 3 h 8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89"/>
                  <a:gd name="T47" fmla="*/ 50 w 50"/>
                  <a:gd name="T48" fmla="*/ 89 h 8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89">
                    <a:moveTo>
                      <a:pt x="42" y="3"/>
                    </a:moveTo>
                    <a:cubicBezTo>
                      <a:pt x="27" y="4"/>
                      <a:pt x="15" y="0"/>
                      <a:pt x="24" y="14"/>
                    </a:cubicBezTo>
                    <a:cubicBezTo>
                      <a:pt x="21" y="18"/>
                      <a:pt x="20" y="18"/>
                      <a:pt x="15" y="19"/>
                    </a:cubicBezTo>
                    <a:cubicBezTo>
                      <a:pt x="7" y="24"/>
                      <a:pt x="7" y="31"/>
                      <a:pt x="0" y="38"/>
                    </a:cubicBezTo>
                    <a:cubicBezTo>
                      <a:pt x="1" y="44"/>
                      <a:pt x="2" y="46"/>
                      <a:pt x="4" y="51"/>
                    </a:cubicBezTo>
                    <a:cubicBezTo>
                      <a:pt x="3" y="55"/>
                      <a:pt x="1" y="58"/>
                      <a:pt x="0" y="62"/>
                    </a:cubicBezTo>
                    <a:cubicBezTo>
                      <a:pt x="1" y="68"/>
                      <a:pt x="1" y="70"/>
                      <a:pt x="7" y="72"/>
                    </a:cubicBezTo>
                    <a:cubicBezTo>
                      <a:pt x="10" y="76"/>
                      <a:pt x="8" y="76"/>
                      <a:pt x="6" y="81"/>
                    </a:cubicBezTo>
                    <a:cubicBezTo>
                      <a:pt x="7" y="88"/>
                      <a:pt x="9" y="89"/>
                      <a:pt x="13" y="83"/>
                    </a:cubicBezTo>
                    <a:cubicBezTo>
                      <a:pt x="15" y="71"/>
                      <a:pt x="12" y="67"/>
                      <a:pt x="23" y="65"/>
                    </a:cubicBezTo>
                    <a:cubicBezTo>
                      <a:pt x="31" y="61"/>
                      <a:pt x="27" y="54"/>
                      <a:pt x="33" y="48"/>
                    </a:cubicBezTo>
                    <a:cubicBezTo>
                      <a:pt x="30" y="40"/>
                      <a:pt x="27" y="36"/>
                      <a:pt x="23" y="29"/>
                    </a:cubicBezTo>
                    <a:cubicBezTo>
                      <a:pt x="24" y="24"/>
                      <a:pt x="29" y="21"/>
                      <a:pt x="34" y="18"/>
                    </a:cubicBezTo>
                    <a:cubicBezTo>
                      <a:pt x="37" y="8"/>
                      <a:pt x="36" y="7"/>
                      <a:pt x="48" y="6"/>
                    </a:cubicBezTo>
                    <a:cubicBezTo>
                      <a:pt x="50" y="1"/>
                      <a:pt x="50" y="3"/>
                      <a:pt x="42" y="3"/>
                    </a:cubicBezTo>
                    <a:close/>
                  </a:path>
                </a:pathLst>
              </a:custGeom>
              <a:solidFill>
                <a:srgbClr val="92D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68" name="Freeform 77"/>
              <p:cNvSpPr>
                <a:spLocks noChangeAspect="1"/>
              </p:cNvSpPr>
              <p:nvPr/>
            </p:nvSpPr>
            <p:spPr bwMode="auto">
              <a:xfrm>
                <a:off x="2932" y="2263"/>
                <a:ext cx="29" cy="87"/>
              </a:xfrm>
              <a:custGeom>
                <a:avLst/>
                <a:gdLst>
                  <a:gd name="T0" fmla="*/ 27 w 29"/>
                  <a:gd name="T1" fmla="*/ 0 h 87"/>
                  <a:gd name="T2" fmla="*/ 19 w 29"/>
                  <a:gd name="T3" fmla="*/ 15 h 87"/>
                  <a:gd name="T4" fmla="*/ 13 w 29"/>
                  <a:gd name="T5" fmla="*/ 30 h 87"/>
                  <a:gd name="T6" fmla="*/ 7 w 29"/>
                  <a:gd name="T7" fmla="*/ 38 h 87"/>
                  <a:gd name="T8" fmla="*/ 1 w 29"/>
                  <a:gd name="T9" fmla="*/ 57 h 87"/>
                  <a:gd name="T10" fmla="*/ 9 w 29"/>
                  <a:gd name="T11" fmla="*/ 78 h 87"/>
                  <a:gd name="T12" fmla="*/ 12 w 29"/>
                  <a:gd name="T13" fmla="*/ 85 h 87"/>
                  <a:gd name="T14" fmla="*/ 24 w 29"/>
                  <a:gd name="T15" fmla="*/ 32 h 87"/>
                  <a:gd name="T16" fmla="*/ 25 w 29"/>
                  <a:gd name="T17" fmla="*/ 17 h 87"/>
                  <a:gd name="T18" fmla="*/ 29 w 29"/>
                  <a:gd name="T19" fmla="*/ 8 h 87"/>
                  <a:gd name="T20" fmla="*/ 27 w 29"/>
                  <a:gd name="T21" fmla="*/ 0 h 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
                  <a:gd name="T34" fmla="*/ 0 h 87"/>
                  <a:gd name="T35" fmla="*/ 29 w 29"/>
                  <a:gd name="T36" fmla="*/ 87 h 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 h="87">
                    <a:moveTo>
                      <a:pt x="27" y="0"/>
                    </a:moveTo>
                    <a:cubicBezTo>
                      <a:pt x="24" y="5"/>
                      <a:pt x="23" y="11"/>
                      <a:pt x="19" y="15"/>
                    </a:cubicBezTo>
                    <a:cubicBezTo>
                      <a:pt x="18" y="21"/>
                      <a:pt x="17" y="26"/>
                      <a:pt x="13" y="30"/>
                    </a:cubicBezTo>
                    <a:cubicBezTo>
                      <a:pt x="11" y="37"/>
                      <a:pt x="13" y="35"/>
                      <a:pt x="7" y="38"/>
                    </a:cubicBezTo>
                    <a:cubicBezTo>
                      <a:pt x="5" y="44"/>
                      <a:pt x="5" y="51"/>
                      <a:pt x="1" y="57"/>
                    </a:cubicBezTo>
                    <a:cubicBezTo>
                      <a:pt x="0" y="64"/>
                      <a:pt x="2" y="76"/>
                      <a:pt x="9" y="78"/>
                    </a:cubicBezTo>
                    <a:cubicBezTo>
                      <a:pt x="10" y="80"/>
                      <a:pt x="11" y="87"/>
                      <a:pt x="12" y="85"/>
                    </a:cubicBezTo>
                    <a:cubicBezTo>
                      <a:pt x="18" y="68"/>
                      <a:pt x="18" y="49"/>
                      <a:pt x="24" y="32"/>
                    </a:cubicBezTo>
                    <a:cubicBezTo>
                      <a:pt x="24" y="27"/>
                      <a:pt x="24" y="22"/>
                      <a:pt x="25" y="17"/>
                    </a:cubicBezTo>
                    <a:cubicBezTo>
                      <a:pt x="26" y="14"/>
                      <a:pt x="29" y="8"/>
                      <a:pt x="29" y="8"/>
                    </a:cubicBezTo>
                    <a:cubicBezTo>
                      <a:pt x="28" y="2"/>
                      <a:pt x="29" y="5"/>
                      <a:pt x="27" y="0"/>
                    </a:cubicBezTo>
                    <a:close/>
                  </a:path>
                </a:pathLst>
              </a:custGeom>
              <a:solidFill>
                <a:srgbClr val="92D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69" name="Freeform 78"/>
              <p:cNvSpPr>
                <a:spLocks noChangeAspect="1"/>
              </p:cNvSpPr>
              <p:nvPr/>
            </p:nvSpPr>
            <p:spPr bwMode="auto">
              <a:xfrm>
                <a:off x="2717" y="1385"/>
                <a:ext cx="395" cy="1031"/>
              </a:xfrm>
              <a:custGeom>
                <a:avLst/>
                <a:gdLst>
                  <a:gd name="T0" fmla="*/ 240 w 395"/>
                  <a:gd name="T1" fmla="*/ 3 h 1031"/>
                  <a:gd name="T2" fmla="*/ 240 w 395"/>
                  <a:gd name="T3" fmla="*/ 33 h 1031"/>
                  <a:gd name="T4" fmla="*/ 188 w 395"/>
                  <a:gd name="T5" fmla="*/ 73 h 1031"/>
                  <a:gd name="T6" fmla="*/ 144 w 395"/>
                  <a:gd name="T7" fmla="*/ 130 h 1031"/>
                  <a:gd name="T8" fmla="*/ 135 w 395"/>
                  <a:gd name="T9" fmla="*/ 193 h 1031"/>
                  <a:gd name="T10" fmla="*/ 103 w 395"/>
                  <a:gd name="T11" fmla="*/ 302 h 1031"/>
                  <a:gd name="T12" fmla="*/ 92 w 395"/>
                  <a:gd name="T13" fmla="*/ 331 h 1031"/>
                  <a:gd name="T14" fmla="*/ 87 w 395"/>
                  <a:gd name="T15" fmla="*/ 358 h 1031"/>
                  <a:gd name="T16" fmla="*/ 74 w 395"/>
                  <a:gd name="T17" fmla="*/ 393 h 1031"/>
                  <a:gd name="T18" fmla="*/ 29 w 395"/>
                  <a:gd name="T19" fmla="*/ 457 h 1031"/>
                  <a:gd name="T20" fmla="*/ 38 w 395"/>
                  <a:gd name="T21" fmla="*/ 563 h 1031"/>
                  <a:gd name="T22" fmla="*/ 45 w 395"/>
                  <a:gd name="T23" fmla="*/ 633 h 1031"/>
                  <a:gd name="T24" fmla="*/ 40 w 395"/>
                  <a:gd name="T25" fmla="*/ 702 h 1031"/>
                  <a:gd name="T26" fmla="*/ 21 w 395"/>
                  <a:gd name="T27" fmla="*/ 773 h 1031"/>
                  <a:gd name="T28" fmla="*/ 3 w 395"/>
                  <a:gd name="T29" fmla="*/ 771 h 1031"/>
                  <a:gd name="T30" fmla="*/ 35 w 395"/>
                  <a:gd name="T31" fmla="*/ 865 h 1031"/>
                  <a:gd name="T32" fmla="*/ 69 w 395"/>
                  <a:gd name="T33" fmla="*/ 926 h 1031"/>
                  <a:gd name="T34" fmla="*/ 94 w 395"/>
                  <a:gd name="T35" fmla="*/ 1031 h 1031"/>
                  <a:gd name="T36" fmla="*/ 136 w 395"/>
                  <a:gd name="T37" fmla="*/ 993 h 1031"/>
                  <a:gd name="T38" fmla="*/ 196 w 395"/>
                  <a:gd name="T39" fmla="*/ 963 h 1031"/>
                  <a:gd name="T40" fmla="*/ 207 w 395"/>
                  <a:gd name="T41" fmla="*/ 939 h 1031"/>
                  <a:gd name="T42" fmla="*/ 220 w 395"/>
                  <a:gd name="T43" fmla="*/ 897 h 1031"/>
                  <a:gd name="T44" fmla="*/ 201 w 395"/>
                  <a:gd name="T45" fmla="*/ 790 h 1031"/>
                  <a:gd name="T46" fmla="*/ 252 w 395"/>
                  <a:gd name="T47" fmla="*/ 750 h 1031"/>
                  <a:gd name="T48" fmla="*/ 284 w 395"/>
                  <a:gd name="T49" fmla="*/ 745 h 1031"/>
                  <a:gd name="T50" fmla="*/ 298 w 395"/>
                  <a:gd name="T51" fmla="*/ 693 h 1031"/>
                  <a:gd name="T52" fmla="*/ 255 w 395"/>
                  <a:gd name="T53" fmla="*/ 645 h 1031"/>
                  <a:gd name="T54" fmla="*/ 226 w 395"/>
                  <a:gd name="T55" fmla="*/ 637 h 1031"/>
                  <a:gd name="T56" fmla="*/ 226 w 395"/>
                  <a:gd name="T57" fmla="*/ 507 h 1031"/>
                  <a:gd name="T58" fmla="*/ 305 w 395"/>
                  <a:gd name="T59" fmla="*/ 399 h 1031"/>
                  <a:gd name="T60" fmla="*/ 332 w 395"/>
                  <a:gd name="T61" fmla="*/ 365 h 1031"/>
                  <a:gd name="T62" fmla="*/ 312 w 395"/>
                  <a:gd name="T63" fmla="*/ 309 h 1031"/>
                  <a:gd name="T64" fmla="*/ 372 w 395"/>
                  <a:gd name="T65" fmla="*/ 229 h 1031"/>
                  <a:gd name="T66" fmla="*/ 384 w 395"/>
                  <a:gd name="T67" fmla="*/ 213 h 1031"/>
                  <a:gd name="T68" fmla="*/ 365 w 395"/>
                  <a:gd name="T69" fmla="*/ 133 h 1031"/>
                  <a:gd name="T70" fmla="*/ 340 w 395"/>
                  <a:gd name="T71" fmla="*/ 62 h 1031"/>
                  <a:gd name="T72" fmla="*/ 253 w 395"/>
                  <a:gd name="T73" fmla="*/ 0 h 103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5"/>
                  <a:gd name="T112" fmla="*/ 0 h 1031"/>
                  <a:gd name="T113" fmla="*/ 395 w 395"/>
                  <a:gd name="T114" fmla="*/ 1031 h 103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5" h="1031">
                    <a:moveTo>
                      <a:pt x="253" y="0"/>
                    </a:moveTo>
                    <a:cubicBezTo>
                      <a:pt x="251" y="0"/>
                      <a:pt x="240" y="2"/>
                      <a:pt x="240" y="3"/>
                    </a:cubicBezTo>
                    <a:cubicBezTo>
                      <a:pt x="239" y="7"/>
                      <a:pt x="244" y="20"/>
                      <a:pt x="244" y="25"/>
                    </a:cubicBezTo>
                    <a:cubicBezTo>
                      <a:pt x="243" y="28"/>
                      <a:pt x="240" y="33"/>
                      <a:pt x="240" y="33"/>
                    </a:cubicBezTo>
                    <a:cubicBezTo>
                      <a:pt x="239" y="38"/>
                      <a:pt x="245" y="47"/>
                      <a:pt x="236" y="54"/>
                    </a:cubicBezTo>
                    <a:cubicBezTo>
                      <a:pt x="159" y="33"/>
                      <a:pt x="202" y="64"/>
                      <a:pt x="188" y="73"/>
                    </a:cubicBezTo>
                    <a:cubicBezTo>
                      <a:pt x="172" y="83"/>
                      <a:pt x="202" y="87"/>
                      <a:pt x="179" y="88"/>
                    </a:cubicBezTo>
                    <a:cubicBezTo>
                      <a:pt x="135" y="86"/>
                      <a:pt x="146" y="119"/>
                      <a:pt x="144" y="130"/>
                    </a:cubicBezTo>
                    <a:cubicBezTo>
                      <a:pt x="148" y="137"/>
                      <a:pt x="146" y="147"/>
                      <a:pt x="148" y="155"/>
                    </a:cubicBezTo>
                    <a:cubicBezTo>
                      <a:pt x="145" y="174"/>
                      <a:pt x="145" y="177"/>
                      <a:pt x="135" y="193"/>
                    </a:cubicBezTo>
                    <a:cubicBezTo>
                      <a:pt x="128" y="208"/>
                      <a:pt x="111" y="225"/>
                      <a:pt x="106" y="243"/>
                    </a:cubicBezTo>
                    <a:cubicBezTo>
                      <a:pt x="102" y="265"/>
                      <a:pt x="102" y="276"/>
                      <a:pt x="103" y="302"/>
                    </a:cubicBezTo>
                    <a:cubicBezTo>
                      <a:pt x="101" y="308"/>
                      <a:pt x="101" y="311"/>
                      <a:pt x="96" y="315"/>
                    </a:cubicBezTo>
                    <a:cubicBezTo>
                      <a:pt x="95" y="320"/>
                      <a:pt x="94" y="326"/>
                      <a:pt x="92" y="331"/>
                    </a:cubicBezTo>
                    <a:cubicBezTo>
                      <a:pt x="91" y="334"/>
                      <a:pt x="88" y="341"/>
                      <a:pt x="88" y="341"/>
                    </a:cubicBezTo>
                    <a:cubicBezTo>
                      <a:pt x="87" y="349"/>
                      <a:pt x="83" y="350"/>
                      <a:pt x="87" y="358"/>
                    </a:cubicBezTo>
                    <a:cubicBezTo>
                      <a:pt x="90" y="371"/>
                      <a:pt x="99" y="375"/>
                      <a:pt x="93" y="397"/>
                    </a:cubicBezTo>
                    <a:cubicBezTo>
                      <a:pt x="86" y="396"/>
                      <a:pt x="81" y="395"/>
                      <a:pt x="74" y="393"/>
                    </a:cubicBezTo>
                    <a:cubicBezTo>
                      <a:pt x="54" y="388"/>
                      <a:pt x="50" y="411"/>
                      <a:pt x="40" y="421"/>
                    </a:cubicBezTo>
                    <a:cubicBezTo>
                      <a:pt x="38" y="432"/>
                      <a:pt x="34" y="447"/>
                      <a:pt x="29" y="457"/>
                    </a:cubicBezTo>
                    <a:cubicBezTo>
                      <a:pt x="38" y="472"/>
                      <a:pt x="29" y="481"/>
                      <a:pt x="34" y="493"/>
                    </a:cubicBezTo>
                    <a:cubicBezTo>
                      <a:pt x="36" y="512"/>
                      <a:pt x="42" y="526"/>
                      <a:pt x="38" y="563"/>
                    </a:cubicBezTo>
                    <a:cubicBezTo>
                      <a:pt x="35" y="590"/>
                      <a:pt x="51" y="584"/>
                      <a:pt x="64" y="596"/>
                    </a:cubicBezTo>
                    <a:cubicBezTo>
                      <a:pt x="65" y="607"/>
                      <a:pt x="46" y="623"/>
                      <a:pt x="45" y="633"/>
                    </a:cubicBezTo>
                    <a:cubicBezTo>
                      <a:pt x="44" y="645"/>
                      <a:pt x="59" y="657"/>
                      <a:pt x="58" y="669"/>
                    </a:cubicBezTo>
                    <a:cubicBezTo>
                      <a:pt x="53" y="679"/>
                      <a:pt x="48" y="693"/>
                      <a:pt x="40" y="702"/>
                    </a:cubicBezTo>
                    <a:cubicBezTo>
                      <a:pt x="32" y="709"/>
                      <a:pt x="29" y="725"/>
                      <a:pt x="28" y="737"/>
                    </a:cubicBezTo>
                    <a:cubicBezTo>
                      <a:pt x="29" y="753"/>
                      <a:pt x="27" y="758"/>
                      <a:pt x="21" y="773"/>
                    </a:cubicBezTo>
                    <a:cubicBezTo>
                      <a:pt x="18" y="778"/>
                      <a:pt x="8" y="757"/>
                      <a:pt x="5" y="757"/>
                    </a:cubicBezTo>
                    <a:cubicBezTo>
                      <a:pt x="1" y="763"/>
                      <a:pt x="0" y="764"/>
                      <a:pt x="3" y="771"/>
                    </a:cubicBezTo>
                    <a:cubicBezTo>
                      <a:pt x="5" y="784"/>
                      <a:pt x="15" y="823"/>
                      <a:pt x="20" y="838"/>
                    </a:cubicBezTo>
                    <a:cubicBezTo>
                      <a:pt x="22" y="849"/>
                      <a:pt x="32" y="855"/>
                      <a:pt x="35" y="865"/>
                    </a:cubicBezTo>
                    <a:cubicBezTo>
                      <a:pt x="39" y="877"/>
                      <a:pt x="43" y="897"/>
                      <a:pt x="50" y="907"/>
                    </a:cubicBezTo>
                    <a:cubicBezTo>
                      <a:pt x="59" y="911"/>
                      <a:pt x="63" y="918"/>
                      <a:pt x="69" y="926"/>
                    </a:cubicBezTo>
                    <a:cubicBezTo>
                      <a:pt x="72" y="940"/>
                      <a:pt x="75" y="958"/>
                      <a:pt x="64" y="969"/>
                    </a:cubicBezTo>
                    <a:cubicBezTo>
                      <a:pt x="68" y="986"/>
                      <a:pt x="81" y="1021"/>
                      <a:pt x="94" y="1031"/>
                    </a:cubicBezTo>
                    <a:cubicBezTo>
                      <a:pt x="110" y="1029"/>
                      <a:pt x="124" y="1029"/>
                      <a:pt x="140" y="1027"/>
                    </a:cubicBezTo>
                    <a:cubicBezTo>
                      <a:pt x="148" y="1016"/>
                      <a:pt x="140" y="1004"/>
                      <a:pt x="136" y="993"/>
                    </a:cubicBezTo>
                    <a:cubicBezTo>
                      <a:pt x="141" y="973"/>
                      <a:pt x="160" y="970"/>
                      <a:pt x="177" y="969"/>
                    </a:cubicBezTo>
                    <a:cubicBezTo>
                      <a:pt x="184" y="966"/>
                      <a:pt x="189" y="966"/>
                      <a:pt x="196" y="963"/>
                    </a:cubicBezTo>
                    <a:cubicBezTo>
                      <a:pt x="197" y="956"/>
                      <a:pt x="201" y="951"/>
                      <a:pt x="204" y="945"/>
                    </a:cubicBezTo>
                    <a:cubicBezTo>
                      <a:pt x="205" y="943"/>
                      <a:pt x="207" y="939"/>
                      <a:pt x="207" y="939"/>
                    </a:cubicBezTo>
                    <a:cubicBezTo>
                      <a:pt x="209" y="929"/>
                      <a:pt x="212" y="918"/>
                      <a:pt x="215" y="909"/>
                    </a:cubicBezTo>
                    <a:cubicBezTo>
                      <a:pt x="216" y="905"/>
                      <a:pt x="220" y="897"/>
                      <a:pt x="220" y="897"/>
                    </a:cubicBezTo>
                    <a:cubicBezTo>
                      <a:pt x="223" y="877"/>
                      <a:pt x="220" y="851"/>
                      <a:pt x="226" y="832"/>
                    </a:cubicBezTo>
                    <a:cubicBezTo>
                      <a:pt x="224" y="801"/>
                      <a:pt x="227" y="803"/>
                      <a:pt x="201" y="790"/>
                    </a:cubicBezTo>
                    <a:cubicBezTo>
                      <a:pt x="206" y="783"/>
                      <a:pt x="227" y="780"/>
                      <a:pt x="236" y="779"/>
                    </a:cubicBezTo>
                    <a:cubicBezTo>
                      <a:pt x="248" y="772"/>
                      <a:pt x="241" y="756"/>
                      <a:pt x="252" y="750"/>
                    </a:cubicBezTo>
                    <a:cubicBezTo>
                      <a:pt x="256" y="753"/>
                      <a:pt x="257" y="760"/>
                      <a:pt x="260" y="764"/>
                    </a:cubicBezTo>
                    <a:cubicBezTo>
                      <a:pt x="271" y="760"/>
                      <a:pt x="276" y="753"/>
                      <a:pt x="284" y="745"/>
                    </a:cubicBezTo>
                    <a:cubicBezTo>
                      <a:pt x="280" y="729"/>
                      <a:pt x="264" y="732"/>
                      <a:pt x="245" y="731"/>
                    </a:cubicBezTo>
                    <a:cubicBezTo>
                      <a:pt x="247" y="722"/>
                      <a:pt x="295" y="707"/>
                      <a:pt x="298" y="693"/>
                    </a:cubicBezTo>
                    <a:cubicBezTo>
                      <a:pt x="300" y="679"/>
                      <a:pt x="283" y="659"/>
                      <a:pt x="272" y="651"/>
                    </a:cubicBezTo>
                    <a:cubicBezTo>
                      <a:pt x="271" y="644"/>
                      <a:pt x="262" y="646"/>
                      <a:pt x="255" y="645"/>
                    </a:cubicBezTo>
                    <a:cubicBezTo>
                      <a:pt x="247" y="638"/>
                      <a:pt x="253" y="642"/>
                      <a:pt x="240" y="640"/>
                    </a:cubicBezTo>
                    <a:cubicBezTo>
                      <a:pt x="235" y="639"/>
                      <a:pt x="226" y="637"/>
                      <a:pt x="226" y="637"/>
                    </a:cubicBezTo>
                    <a:cubicBezTo>
                      <a:pt x="218" y="626"/>
                      <a:pt x="221" y="632"/>
                      <a:pt x="221" y="605"/>
                    </a:cubicBezTo>
                    <a:cubicBezTo>
                      <a:pt x="221" y="585"/>
                      <a:pt x="219" y="536"/>
                      <a:pt x="226" y="507"/>
                    </a:cubicBezTo>
                    <a:cubicBezTo>
                      <a:pt x="230" y="491"/>
                      <a:pt x="240" y="477"/>
                      <a:pt x="249" y="464"/>
                    </a:cubicBezTo>
                    <a:cubicBezTo>
                      <a:pt x="266" y="441"/>
                      <a:pt x="282" y="417"/>
                      <a:pt x="305" y="399"/>
                    </a:cubicBezTo>
                    <a:cubicBezTo>
                      <a:pt x="312" y="393"/>
                      <a:pt x="317" y="387"/>
                      <a:pt x="324" y="381"/>
                    </a:cubicBezTo>
                    <a:cubicBezTo>
                      <a:pt x="331" y="369"/>
                      <a:pt x="329" y="375"/>
                      <a:pt x="332" y="365"/>
                    </a:cubicBezTo>
                    <a:cubicBezTo>
                      <a:pt x="330" y="342"/>
                      <a:pt x="344" y="349"/>
                      <a:pt x="336" y="334"/>
                    </a:cubicBezTo>
                    <a:cubicBezTo>
                      <a:pt x="335" y="327"/>
                      <a:pt x="318" y="313"/>
                      <a:pt x="312" y="309"/>
                    </a:cubicBezTo>
                    <a:cubicBezTo>
                      <a:pt x="314" y="296"/>
                      <a:pt x="334" y="264"/>
                      <a:pt x="344" y="251"/>
                    </a:cubicBezTo>
                    <a:cubicBezTo>
                      <a:pt x="350" y="241"/>
                      <a:pt x="360" y="231"/>
                      <a:pt x="372" y="229"/>
                    </a:cubicBezTo>
                    <a:cubicBezTo>
                      <a:pt x="380" y="225"/>
                      <a:pt x="386" y="229"/>
                      <a:pt x="395" y="227"/>
                    </a:cubicBezTo>
                    <a:cubicBezTo>
                      <a:pt x="388" y="225"/>
                      <a:pt x="387" y="220"/>
                      <a:pt x="384" y="213"/>
                    </a:cubicBezTo>
                    <a:cubicBezTo>
                      <a:pt x="383" y="206"/>
                      <a:pt x="377" y="199"/>
                      <a:pt x="373" y="193"/>
                    </a:cubicBezTo>
                    <a:cubicBezTo>
                      <a:pt x="370" y="173"/>
                      <a:pt x="378" y="150"/>
                      <a:pt x="365" y="133"/>
                    </a:cubicBezTo>
                    <a:cubicBezTo>
                      <a:pt x="362" y="120"/>
                      <a:pt x="351" y="107"/>
                      <a:pt x="346" y="94"/>
                    </a:cubicBezTo>
                    <a:cubicBezTo>
                      <a:pt x="345" y="80"/>
                      <a:pt x="352" y="69"/>
                      <a:pt x="340" y="62"/>
                    </a:cubicBezTo>
                    <a:cubicBezTo>
                      <a:pt x="327" y="46"/>
                      <a:pt x="304" y="36"/>
                      <a:pt x="287" y="24"/>
                    </a:cubicBezTo>
                    <a:cubicBezTo>
                      <a:pt x="276" y="16"/>
                      <a:pt x="267" y="5"/>
                      <a:pt x="253" y="0"/>
                    </a:cubicBezTo>
                    <a:close/>
                  </a:path>
                </a:pathLst>
              </a:custGeom>
              <a:solidFill>
                <a:srgbClr val="92D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grpSp>
        <p:grpSp>
          <p:nvGrpSpPr>
            <p:cNvPr id="16424" name="Group 79"/>
            <p:cNvGrpSpPr>
              <a:grpSpLocks/>
            </p:cNvGrpSpPr>
            <p:nvPr>
              <p:custDataLst>
                <p:tags r:id="rId10"/>
              </p:custDataLst>
            </p:nvPr>
          </p:nvGrpSpPr>
          <p:grpSpPr bwMode="auto">
            <a:xfrm>
              <a:off x="2211" y="668"/>
              <a:ext cx="886" cy="1342"/>
              <a:chOff x="1955" y="-432"/>
              <a:chExt cx="2919" cy="4123"/>
            </a:xfrm>
          </p:grpSpPr>
          <p:sp>
            <p:nvSpPr>
              <p:cNvPr id="16465" name="Freeform 80"/>
              <p:cNvSpPr>
                <a:spLocks noChangeAspect="1"/>
              </p:cNvSpPr>
              <p:nvPr/>
            </p:nvSpPr>
            <p:spPr bwMode="auto">
              <a:xfrm>
                <a:off x="3019" y="312"/>
                <a:ext cx="392" cy="468"/>
              </a:xfrm>
              <a:custGeom>
                <a:avLst/>
                <a:gdLst>
                  <a:gd name="T0" fmla="*/ 2147483647 w 98"/>
                  <a:gd name="T1" fmla="*/ 2147483647 h 117"/>
                  <a:gd name="T2" fmla="*/ 2147483647 w 98"/>
                  <a:gd name="T3" fmla="*/ 2147483647 h 117"/>
                  <a:gd name="T4" fmla="*/ 2147483647 w 98"/>
                  <a:gd name="T5" fmla="*/ 2147483647 h 117"/>
                  <a:gd name="T6" fmla="*/ 2147483647 w 98"/>
                  <a:gd name="T7" fmla="*/ 2147483647 h 117"/>
                  <a:gd name="T8" fmla="*/ 2147483647 w 98"/>
                  <a:gd name="T9" fmla="*/ 2147483647 h 117"/>
                  <a:gd name="T10" fmla="*/ 2147483647 w 98"/>
                  <a:gd name="T11" fmla="*/ 2147483647 h 117"/>
                  <a:gd name="T12" fmla="*/ 2147483647 w 98"/>
                  <a:gd name="T13" fmla="*/ 2147483647 h 117"/>
                  <a:gd name="T14" fmla="*/ 2147483647 w 98"/>
                  <a:gd name="T15" fmla="*/ 2147483647 h 117"/>
                  <a:gd name="T16" fmla="*/ 2147483647 w 98"/>
                  <a:gd name="T17" fmla="*/ 0 h 117"/>
                  <a:gd name="T18" fmla="*/ 2147483647 w 98"/>
                  <a:gd name="T19" fmla="*/ 2147483647 h 117"/>
                  <a:gd name="T20" fmla="*/ 2147483647 w 98"/>
                  <a:gd name="T21" fmla="*/ 2147483647 h 117"/>
                  <a:gd name="T22" fmla="*/ 2147483647 w 98"/>
                  <a:gd name="T23" fmla="*/ 2147483647 h 117"/>
                  <a:gd name="T24" fmla="*/ 2147483647 w 98"/>
                  <a:gd name="T25" fmla="*/ 2147483647 h 117"/>
                  <a:gd name="T26" fmla="*/ 2147483647 w 98"/>
                  <a:gd name="T27" fmla="*/ 2147483647 h 117"/>
                  <a:gd name="T28" fmla="*/ 2147483647 w 98"/>
                  <a:gd name="T29" fmla="*/ 2147483647 h 117"/>
                  <a:gd name="T30" fmla="*/ 2147483647 w 98"/>
                  <a:gd name="T31" fmla="*/ 2147483647 h 117"/>
                  <a:gd name="T32" fmla="*/ 2147483647 w 98"/>
                  <a:gd name="T33" fmla="*/ 2147483647 h 117"/>
                  <a:gd name="T34" fmla="*/ 2147483647 w 98"/>
                  <a:gd name="T35" fmla="*/ 2147483647 h 117"/>
                  <a:gd name="T36" fmla="*/ 2147483647 w 98"/>
                  <a:gd name="T37" fmla="*/ 2147483647 h 117"/>
                  <a:gd name="T38" fmla="*/ 2147483647 w 98"/>
                  <a:gd name="T39" fmla="*/ 2147483647 h 117"/>
                  <a:gd name="T40" fmla="*/ 2147483647 w 98"/>
                  <a:gd name="T41" fmla="*/ 2147483647 h 117"/>
                  <a:gd name="T42" fmla="*/ 0 w 98"/>
                  <a:gd name="T43" fmla="*/ 2147483647 h 117"/>
                  <a:gd name="T44" fmla="*/ 2147483647 w 98"/>
                  <a:gd name="T45" fmla="*/ 2147483647 h 11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8"/>
                  <a:gd name="T70" fmla="*/ 0 h 117"/>
                  <a:gd name="T71" fmla="*/ 98 w 98"/>
                  <a:gd name="T72" fmla="*/ 117 h 11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8" h="117">
                    <a:moveTo>
                      <a:pt x="14" y="94"/>
                    </a:moveTo>
                    <a:cubicBezTo>
                      <a:pt x="22" y="88"/>
                      <a:pt x="22" y="81"/>
                      <a:pt x="30" y="74"/>
                    </a:cubicBezTo>
                    <a:cubicBezTo>
                      <a:pt x="32" y="68"/>
                      <a:pt x="33" y="76"/>
                      <a:pt x="39" y="74"/>
                    </a:cubicBezTo>
                    <a:cubicBezTo>
                      <a:pt x="45" y="75"/>
                      <a:pt x="46" y="68"/>
                      <a:pt x="52" y="70"/>
                    </a:cubicBezTo>
                    <a:cubicBezTo>
                      <a:pt x="59" y="69"/>
                      <a:pt x="64" y="66"/>
                      <a:pt x="56" y="60"/>
                    </a:cubicBezTo>
                    <a:cubicBezTo>
                      <a:pt x="51" y="57"/>
                      <a:pt x="40" y="54"/>
                      <a:pt x="40" y="54"/>
                    </a:cubicBezTo>
                    <a:cubicBezTo>
                      <a:pt x="37" y="44"/>
                      <a:pt x="54" y="34"/>
                      <a:pt x="60" y="33"/>
                    </a:cubicBezTo>
                    <a:cubicBezTo>
                      <a:pt x="63" y="29"/>
                      <a:pt x="72" y="38"/>
                      <a:pt x="74" y="33"/>
                    </a:cubicBezTo>
                    <a:cubicBezTo>
                      <a:pt x="73" y="24"/>
                      <a:pt x="67" y="3"/>
                      <a:pt x="79" y="0"/>
                    </a:cubicBezTo>
                    <a:cubicBezTo>
                      <a:pt x="84" y="2"/>
                      <a:pt x="85" y="2"/>
                      <a:pt x="86" y="7"/>
                    </a:cubicBezTo>
                    <a:cubicBezTo>
                      <a:pt x="85" y="15"/>
                      <a:pt x="83" y="15"/>
                      <a:pt x="79" y="21"/>
                    </a:cubicBezTo>
                    <a:cubicBezTo>
                      <a:pt x="78" y="25"/>
                      <a:pt x="77" y="26"/>
                      <a:pt x="80" y="31"/>
                    </a:cubicBezTo>
                    <a:cubicBezTo>
                      <a:pt x="81" y="33"/>
                      <a:pt x="84" y="37"/>
                      <a:pt x="84" y="37"/>
                    </a:cubicBezTo>
                    <a:cubicBezTo>
                      <a:pt x="88" y="35"/>
                      <a:pt x="92" y="32"/>
                      <a:pt x="97" y="30"/>
                    </a:cubicBezTo>
                    <a:cubicBezTo>
                      <a:pt x="98" y="32"/>
                      <a:pt x="88" y="46"/>
                      <a:pt x="85" y="51"/>
                    </a:cubicBezTo>
                    <a:cubicBezTo>
                      <a:pt x="82" y="56"/>
                      <a:pt x="84" y="58"/>
                      <a:pt x="79" y="63"/>
                    </a:cubicBezTo>
                    <a:cubicBezTo>
                      <a:pt x="72" y="79"/>
                      <a:pt x="78" y="81"/>
                      <a:pt x="56" y="82"/>
                    </a:cubicBezTo>
                    <a:cubicBezTo>
                      <a:pt x="50" y="84"/>
                      <a:pt x="43" y="83"/>
                      <a:pt x="37" y="85"/>
                    </a:cubicBezTo>
                    <a:cubicBezTo>
                      <a:pt x="36" y="85"/>
                      <a:pt x="32" y="93"/>
                      <a:pt x="31" y="94"/>
                    </a:cubicBezTo>
                    <a:cubicBezTo>
                      <a:pt x="26" y="100"/>
                      <a:pt x="22" y="101"/>
                      <a:pt x="16" y="105"/>
                    </a:cubicBezTo>
                    <a:cubicBezTo>
                      <a:pt x="12" y="111"/>
                      <a:pt x="15" y="107"/>
                      <a:pt x="6" y="114"/>
                    </a:cubicBezTo>
                    <a:cubicBezTo>
                      <a:pt x="4" y="115"/>
                      <a:pt x="0" y="117"/>
                      <a:pt x="0" y="117"/>
                    </a:cubicBezTo>
                    <a:lnTo>
                      <a:pt x="14" y="94"/>
                    </a:lnTo>
                    <a:close/>
                  </a:path>
                </a:pathLst>
              </a:custGeom>
              <a:solidFill>
                <a:srgbClr val="00B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66" name="Freeform 81"/>
              <p:cNvSpPr>
                <a:spLocks noChangeAspect="1"/>
              </p:cNvSpPr>
              <p:nvPr/>
            </p:nvSpPr>
            <p:spPr bwMode="auto">
              <a:xfrm>
                <a:off x="1955" y="-432"/>
                <a:ext cx="2919" cy="4123"/>
              </a:xfrm>
              <a:custGeom>
                <a:avLst/>
                <a:gdLst>
                  <a:gd name="T0" fmla="*/ 1000 w 2919"/>
                  <a:gd name="T1" fmla="*/ 3731 h 4123"/>
                  <a:gd name="T2" fmla="*/ 1064 w 2919"/>
                  <a:gd name="T3" fmla="*/ 3291 h 4123"/>
                  <a:gd name="T4" fmla="*/ 1044 w 2919"/>
                  <a:gd name="T5" fmla="*/ 2867 h 4123"/>
                  <a:gd name="T6" fmla="*/ 1050 w 2919"/>
                  <a:gd name="T7" fmla="*/ 2452 h 4123"/>
                  <a:gd name="T8" fmla="*/ 1258 w 2919"/>
                  <a:gd name="T9" fmla="*/ 2352 h 4123"/>
                  <a:gd name="T10" fmla="*/ 1261 w 2919"/>
                  <a:gd name="T11" fmla="*/ 2075 h 4123"/>
                  <a:gd name="T12" fmla="*/ 1309 w 2919"/>
                  <a:gd name="T13" fmla="*/ 1734 h 4123"/>
                  <a:gd name="T14" fmla="*/ 1463 w 2919"/>
                  <a:gd name="T15" fmla="*/ 1288 h 4123"/>
                  <a:gd name="T16" fmla="*/ 1834 w 2919"/>
                  <a:gd name="T17" fmla="*/ 980 h 4123"/>
                  <a:gd name="T18" fmla="*/ 1967 w 2919"/>
                  <a:gd name="T19" fmla="*/ 684 h 4123"/>
                  <a:gd name="T20" fmla="*/ 2443 w 2919"/>
                  <a:gd name="T21" fmla="*/ 676 h 4123"/>
                  <a:gd name="T22" fmla="*/ 2514 w 2919"/>
                  <a:gd name="T23" fmla="*/ 381 h 4123"/>
                  <a:gd name="T24" fmla="*/ 2761 w 2919"/>
                  <a:gd name="T25" fmla="*/ 406 h 4123"/>
                  <a:gd name="T26" fmla="*/ 2857 w 2919"/>
                  <a:gd name="T27" fmla="*/ 444 h 4123"/>
                  <a:gd name="T28" fmla="*/ 2695 w 2919"/>
                  <a:gd name="T29" fmla="*/ 268 h 4123"/>
                  <a:gd name="T30" fmla="*/ 2647 w 2919"/>
                  <a:gd name="T31" fmla="*/ 40 h 4123"/>
                  <a:gd name="T32" fmla="*/ 2435 w 2919"/>
                  <a:gd name="T33" fmla="*/ 244 h 4123"/>
                  <a:gd name="T34" fmla="*/ 2319 w 2919"/>
                  <a:gd name="T35" fmla="*/ 340 h 4123"/>
                  <a:gd name="T36" fmla="*/ 2183 w 2919"/>
                  <a:gd name="T37" fmla="*/ 168 h 4123"/>
                  <a:gd name="T38" fmla="*/ 2007 w 2919"/>
                  <a:gd name="T39" fmla="*/ 360 h 4123"/>
                  <a:gd name="T40" fmla="*/ 1823 w 2919"/>
                  <a:gd name="T41" fmla="*/ 632 h 4123"/>
                  <a:gd name="T42" fmla="*/ 1695 w 2919"/>
                  <a:gd name="T43" fmla="*/ 520 h 4123"/>
                  <a:gd name="T44" fmla="*/ 1675 w 2919"/>
                  <a:gd name="T45" fmla="*/ 648 h 4123"/>
                  <a:gd name="T46" fmla="*/ 1523 w 2919"/>
                  <a:gd name="T47" fmla="*/ 820 h 4123"/>
                  <a:gd name="T48" fmla="*/ 1559 w 2919"/>
                  <a:gd name="T49" fmla="*/ 996 h 4123"/>
                  <a:gd name="T50" fmla="*/ 1324 w 2919"/>
                  <a:gd name="T51" fmla="*/ 1244 h 4123"/>
                  <a:gd name="T52" fmla="*/ 1368 w 2919"/>
                  <a:gd name="T53" fmla="*/ 1380 h 4123"/>
                  <a:gd name="T54" fmla="*/ 1220 w 2919"/>
                  <a:gd name="T55" fmla="*/ 1444 h 4123"/>
                  <a:gd name="T56" fmla="*/ 1116 w 2919"/>
                  <a:gd name="T57" fmla="*/ 1656 h 4123"/>
                  <a:gd name="T58" fmla="*/ 1092 w 2919"/>
                  <a:gd name="T59" fmla="*/ 1784 h 4123"/>
                  <a:gd name="T60" fmla="*/ 1044 w 2919"/>
                  <a:gd name="T61" fmla="*/ 1968 h 4123"/>
                  <a:gd name="T62" fmla="*/ 976 w 2919"/>
                  <a:gd name="T63" fmla="*/ 2087 h 4123"/>
                  <a:gd name="T64" fmla="*/ 720 w 2919"/>
                  <a:gd name="T65" fmla="*/ 2375 h 4123"/>
                  <a:gd name="T66" fmla="*/ 828 w 2919"/>
                  <a:gd name="T67" fmla="*/ 2539 h 4123"/>
                  <a:gd name="T68" fmla="*/ 608 w 2919"/>
                  <a:gd name="T69" fmla="*/ 2539 h 4123"/>
                  <a:gd name="T70" fmla="*/ 496 w 2919"/>
                  <a:gd name="T71" fmla="*/ 2671 h 4123"/>
                  <a:gd name="T72" fmla="*/ 332 w 2919"/>
                  <a:gd name="T73" fmla="*/ 2791 h 4123"/>
                  <a:gd name="T74" fmla="*/ 188 w 2919"/>
                  <a:gd name="T75" fmla="*/ 2855 h 4123"/>
                  <a:gd name="T76" fmla="*/ 296 w 2919"/>
                  <a:gd name="T77" fmla="*/ 3011 h 4123"/>
                  <a:gd name="T78" fmla="*/ 216 w 2919"/>
                  <a:gd name="T79" fmla="*/ 3163 h 4123"/>
                  <a:gd name="T80" fmla="*/ 8 w 2919"/>
                  <a:gd name="T81" fmla="*/ 3295 h 4123"/>
                  <a:gd name="T82" fmla="*/ 268 w 2919"/>
                  <a:gd name="T83" fmla="*/ 3411 h 4123"/>
                  <a:gd name="T84" fmla="*/ 160 w 2919"/>
                  <a:gd name="T85" fmla="*/ 3471 h 4123"/>
                  <a:gd name="T86" fmla="*/ 112 w 2919"/>
                  <a:gd name="T87" fmla="*/ 3607 h 4123"/>
                  <a:gd name="T88" fmla="*/ 116 w 2919"/>
                  <a:gd name="T89" fmla="*/ 3679 h 4123"/>
                  <a:gd name="T90" fmla="*/ 140 w 2919"/>
                  <a:gd name="T91" fmla="*/ 3795 h 4123"/>
                  <a:gd name="T92" fmla="*/ 312 w 2919"/>
                  <a:gd name="T93" fmla="*/ 4103 h 4123"/>
                  <a:gd name="T94" fmla="*/ 660 w 2919"/>
                  <a:gd name="T95" fmla="*/ 3863 h 4123"/>
                  <a:gd name="T96" fmla="*/ 896 w 2919"/>
                  <a:gd name="T97" fmla="*/ 3739 h 412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919"/>
                  <a:gd name="T148" fmla="*/ 0 h 4123"/>
                  <a:gd name="T149" fmla="*/ 2919 w 2919"/>
                  <a:gd name="T150" fmla="*/ 4123 h 412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919" h="4123">
                    <a:moveTo>
                      <a:pt x="908" y="3795"/>
                    </a:moveTo>
                    <a:cubicBezTo>
                      <a:pt x="936" y="3799"/>
                      <a:pt x="940" y="3846"/>
                      <a:pt x="969" y="3860"/>
                    </a:cubicBezTo>
                    <a:cubicBezTo>
                      <a:pt x="984" y="3828"/>
                      <a:pt x="1000" y="3779"/>
                      <a:pt x="1000" y="3731"/>
                    </a:cubicBezTo>
                    <a:cubicBezTo>
                      <a:pt x="1004" y="3695"/>
                      <a:pt x="1012" y="3591"/>
                      <a:pt x="1044" y="3575"/>
                    </a:cubicBezTo>
                    <a:cubicBezTo>
                      <a:pt x="1080" y="3527"/>
                      <a:pt x="1088" y="3503"/>
                      <a:pt x="1116" y="3447"/>
                    </a:cubicBezTo>
                    <a:cubicBezTo>
                      <a:pt x="1131" y="3395"/>
                      <a:pt x="1060" y="3339"/>
                      <a:pt x="1064" y="3291"/>
                    </a:cubicBezTo>
                    <a:cubicBezTo>
                      <a:pt x="1072" y="3259"/>
                      <a:pt x="1148" y="3192"/>
                      <a:pt x="1144" y="3152"/>
                    </a:cubicBezTo>
                    <a:cubicBezTo>
                      <a:pt x="1136" y="3128"/>
                      <a:pt x="1057" y="3114"/>
                      <a:pt x="1041" y="3066"/>
                    </a:cubicBezTo>
                    <a:cubicBezTo>
                      <a:pt x="1037" y="3010"/>
                      <a:pt x="1050" y="2922"/>
                      <a:pt x="1044" y="2867"/>
                    </a:cubicBezTo>
                    <a:cubicBezTo>
                      <a:pt x="1038" y="2795"/>
                      <a:pt x="1009" y="2712"/>
                      <a:pt x="1021" y="2658"/>
                    </a:cubicBezTo>
                    <a:cubicBezTo>
                      <a:pt x="1021" y="2606"/>
                      <a:pt x="1001" y="2620"/>
                      <a:pt x="1006" y="2586"/>
                    </a:cubicBezTo>
                    <a:cubicBezTo>
                      <a:pt x="1023" y="2550"/>
                      <a:pt x="1040" y="2479"/>
                      <a:pt x="1050" y="2452"/>
                    </a:cubicBezTo>
                    <a:cubicBezTo>
                      <a:pt x="1060" y="2425"/>
                      <a:pt x="1053" y="2442"/>
                      <a:pt x="1068" y="2423"/>
                    </a:cubicBezTo>
                    <a:cubicBezTo>
                      <a:pt x="1097" y="2381"/>
                      <a:pt x="1098" y="2363"/>
                      <a:pt x="1140" y="2336"/>
                    </a:cubicBezTo>
                    <a:cubicBezTo>
                      <a:pt x="1172" y="2324"/>
                      <a:pt x="1219" y="2351"/>
                      <a:pt x="1258" y="2352"/>
                    </a:cubicBezTo>
                    <a:cubicBezTo>
                      <a:pt x="1282" y="2291"/>
                      <a:pt x="1251" y="2230"/>
                      <a:pt x="1227" y="2178"/>
                    </a:cubicBezTo>
                    <a:cubicBezTo>
                      <a:pt x="1237" y="2136"/>
                      <a:pt x="1229" y="2151"/>
                      <a:pt x="1242" y="2118"/>
                    </a:cubicBezTo>
                    <a:cubicBezTo>
                      <a:pt x="1248" y="2101"/>
                      <a:pt x="1256" y="2090"/>
                      <a:pt x="1261" y="2075"/>
                    </a:cubicBezTo>
                    <a:cubicBezTo>
                      <a:pt x="1266" y="2060"/>
                      <a:pt x="1264" y="2041"/>
                      <a:pt x="1270" y="2025"/>
                    </a:cubicBezTo>
                    <a:cubicBezTo>
                      <a:pt x="1276" y="2009"/>
                      <a:pt x="1291" y="2027"/>
                      <a:pt x="1297" y="1979"/>
                    </a:cubicBezTo>
                    <a:cubicBezTo>
                      <a:pt x="1301" y="1899"/>
                      <a:pt x="1291" y="1804"/>
                      <a:pt x="1309" y="1734"/>
                    </a:cubicBezTo>
                    <a:cubicBezTo>
                      <a:pt x="1339" y="1683"/>
                      <a:pt x="1347" y="1664"/>
                      <a:pt x="1432" y="1528"/>
                    </a:cubicBezTo>
                    <a:cubicBezTo>
                      <a:pt x="1449" y="1493"/>
                      <a:pt x="1462" y="1497"/>
                      <a:pt x="1479" y="1391"/>
                    </a:cubicBezTo>
                    <a:cubicBezTo>
                      <a:pt x="1479" y="1340"/>
                      <a:pt x="1474" y="1332"/>
                      <a:pt x="1463" y="1288"/>
                    </a:cubicBezTo>
                    <a:cubicBezTo>
                      <a:pt x="1471" y="1170"/>
                      <a:pt x="1432" y="1122"/>
                      <a:pt x="1644" y="1113"/>
                    </a:cubicBezTo>
                    <a:cubicBezTo>
                      <a:pt x="1599" y="1074"/>
                      <a:pt x="1638" y="1067"/>
                      <a:pt x="1650" y="1047"/>
                    </a:cubicBezTo>
                    <a:cubicBezTo>
                      <a:pt x="1662" y="992"/>
                      <a:pt x="1560" y="908"/>
                      <a:pt x="1834" y="980"/>
                    </a:cubicBezTo>
                    <a:cubicBezTo>
                      <a:pt x="1866" y="972"/>
                      <a:pt x="1834" y="899"/>
                      <a:pt x="1863" y="868"/>
                    </a:cubicBezTo>
                    <a:cubicBezTo>
                      <a:pt x="1871" y="836"/>
                      <a:pt x="1845" y="806"/>
                      <a:pt x="1849" y="773"/>
                    </a:cubicBezTo>
                    <a:cubicBezTo>
                      <a:pt x="1920" y="785"/>
                      <a:pt x="1896" y="693"/>
                      <a:pt x="1967" y="684"/>
                    </a:cubicBezTo>
                    <a:cubicBezTo>
                      <a:pt x="2039" y="708"/>
                      <a:pt x="2055" y="728"/>
                      <a:pt x="2085" y="804"/>
                    </a:cubicBezTo>
                    <a:cubicBezTo>
                      <a:pt x="2166" y="816"/>
                      <a:pt x="2326" y="813"/>
                      <a:pt x="2416" y="740"/>
                    </a:cubicBezTo>
                    <a:cubicBezTo>
                      <a:pt x="2431" y="709"/>
                      <a:pt x="2423" y="720"/>
                      <a:pt x="2443" y="676"/>
                    </a:cubicBezTo>
                    <a:cubicBezTo>
                      <a:pt x="2440" y="551"/>
                      <a:pt x="2419" y="548"/>
                      <a:pt x="2419" y="504"/>
                    </a:cubicBezTo>
                    <a:cubicBezTo>
                      <a:pt x="2419" y="460"/>
                      <a:pt x="2426" y="432"/>
                      <a:pt x="2442" y="412"/>
                    </a:cubicBezTo>
                    <a:cubicBezTo>
                      <a:pt x="2458" y="392"/>
                      <a:pt x="2460" y="387"/>
                      <a:pt x="2514" y="381"/>
                    </a:cubicBezTo>
                    <a:cubicBezTo>
                      <a:pt x="2542" y="324"/>
                      <a:pt x="2521" y="323"/>
                      <a:pt x="2578" y="310"/>
                    </a:cubicBezTo>
                    <a:cubicBezTo>
                      <a:pt x="2622" y="334"/>
                      <a:pt x="2673" y="357"/>
                      <a:pt x="2700" y="385"/>
                    </a:cubicBezTo>
                    <a:cubicBezTo>
                      <a:pt x="2724" y="388"/>
                      <a:pt x="2745" y="394"/>
                      <a:pt x="2761" y="406"/>
                    </a:cubicBezTo>
                    <a:cubicBezTo>
                      <a:pt x="2772" y="422"/>
                      <a:pt x="2775" y="456"/>
                      <a:pt x="2778" y="482"/>
                    </a:cubicBezTo>
                    <a:cubicBezTo>
                      <a:pt x="2772" y="510"/>
                      <a:pt x="2760" y="525"/>
                      <a:pt x="2766" y="575"/>
                    </a:cubicBezTo>
                    <a:cubicBezTo>
                      <a:pt x="2791" y="551"/>
                      <a:pt x="2833" y="468"/>
                      <a:pt x="2857" y="444"/>
                    </a:cubicBezTo>
                    <a:cubicBezTo>
                      <a:pt x="2865" y="408"/>
                      <a:pt x="2907" y="376"/>
                      <a:pt x="2915" y="340"/>
                    </a:cubicBezTo>
                    <a:cubicBezTo>
                      <a:pt x="2907" y="280"/>
                      <a:pt x="2859" y="296"/>
                      <a:pt x="2799" y="292"/>
                    </a:cubicBezTo>
                    <a:cubicBezTo>
                      <a:pt x="2763" y="280"/>
                      <a:pt x="2683" y="292"/>
                      <a:pt x="2695" y="268"/>
                    </a:cubicBezTo>
                    <a:cubicBezTo>
                      <a:pt x="2755" y="224"/>
                      <a:pt x="2823" y="240"/>
                      <a:pt x="2879" y="184"/>
                    </a:cubicBezTo>
                    <a:cubicBezTo>
                      <a:pt x="2919" y="144"/>
                      <a:pt x="2823" y="80"/>
                      <a:pt x="2803" y="80"/>
                    </a:cubicBezTo>
                    <a:cubicBezTo>
                      <a:pt x="2663" y="48"/>
                      <a:pt x="2751" y="40"/>
                      <a:pt x="2647" y="40"/>
                    </a:cubicBezTo>
                    <a:cubicBezTo>
                      <a:pt x="2643" y="52"/>
                      <a:pt x="2563" y="160"/>
                      <a:pt x="2563" y="160"/>
                    </a:cubicBezTo>
                    <a:cubicBezTo>
                      <a:pt x="2555" y="168"/>
                      <a:pt x="2527" y="0"/>
                      <a:pt x="2511" y="4"/>
                    </a:cubicBezTo>
                    <a:cubicBezTo>
                      <a:pt x="2491" y="20"/>
                      <a:pt x="2447" y="224"/>
                      <a:pt x="2435" y="244"/>
                    </a:cubicBezTo>
                    <a:cubicBezTo>
                      <a:pt x="2423" y="308"/>
                      <a:pt x="2427" y="136"/>
                      <a:pt x="2407" y="112"/>
                    </a:cubicBezTo>
                    <a:cubicBezTo>
                      <a:pt x="2399" y="148"/>
                      <a:pt x="2375" y="256"/>
                      <a:pt x="2359" y="292"/>
                    </a:cubicBezTo>
                    <a:cubicBezTo>
                      <a:pt x="2343" y="320"/>
                      <a:pt x="2335" y="320"/>
                      <a:pt x="2319" y="340"/>
                    </a:cubicBezTo>
                    <a:cubicBezTo>
                      <a:pt x="2307" y="352"/>
                      <a:pt x="2287" y="380"/>
                      <a:pt x="2287" y="380"/>
                    </a:cubicBezTo>
                    <a:cubicBezTo>
                      <a:pt x="2287" y="296"/>
                      <a:pt x="2323" y="132"/>
                      <a:pt x="2319" y="48"/>
                    </a:cubicBezTo>
                    <a:cubicBezTo>
                      <a:pt x="2319" y="40"/>
                      <a:pt x="2199" y="164"/>
                      <a:pt x="2183" y="168"/>
                    </a:cubicBezTo>
                    <a:cubicBezTo>
                      <a:pt x="2159" y="192"/>
                      <a:pt x="2131" y="200"/>
                      <a:pt x="2099" y="212"/>
                    </a:cubicBezTo>
                    <a:cubicBezTo>
                      <a:pt x="2071" y="248"/>
                      <a:pt x="2059" y="276"/>
                      <a:pt x="2039" y="312"/>
                    </a:cubicBezTo>
                    <a:cubicBezTo>
                      <a:pt x="2031" y="328"/>
                      <a:pt x="2007" y="360"/>
                      <a:pt x="2007" y="360"/>
                    </a:cubicBezTo>
                    <a:cubicBezTo>
                      <a:pt x="1999" y="408"/>
                      <a:pt x="2011" y="484"/>
                      <a:pt x="1951" y="492"/>
                    </a:cubicBezTo>
                    <a:cubicBezTo>
                      <a:pt x="1923" y="480"/>
                      <a:pt x="1907" y="484"/>
                      <a:pt x="1883" y="500"/>
                    </a:cubicBezTo>
                    <a:cubicBezTo>
                      <a:pt x="1859" y="544"/>
                      <a:pt x="1875" y="604"/>
                      <a:pt x="1823" y="632"/>
                    </a:cubicBezTo>
                    <a:cubicBezTo>
                      <a:pt x="1807" y="604"/>
                      <a:pt x="1835" y="564"/>
                      <a:pt x="1815" y="540"/>
                    </a:cubicBezTo>
                    <a:cubicBezTo>
                      <a:pt x="1811" y="512"/>
                      <a:pt x="1787" y="452"/>
                      <a:pt x="1763" y="440"/>
                    </a:cubicBezTo>
                    <a:cubicBezTo>
                      <a:pt x="1723" y="448"/>
                      <a:pt x="1703" y="480"/>
                      <a:pt x="1695" y="520"/>
                    </a:cubicBezTo>
                    <a:cubicBezTo>
                      <a:pt x="1695" y="568"/>
                      <a:pt x="1691" y="648"/>
                      <a:pt x="1723" y="692"/>
                    </a:cubicBezTo>
                    <a:cubicBezTo>
                      <a:pt x="1715" y="708"/>
                      <a:pt x="1715" y="716"/>
                      <a:pt x="1699" y="700"/>
                    </a:cubicBezTo>
                    <a:cubicBezTo>
                      <a:pt x="1687" y="688"/>
                      <a:pt x="1683" y="664"/>
                      <a:pt x="1675" y="648"/>
                    </a:cubicBezTo>
                    <a:cubicBezTo>
                      <a:pt x="1663" y="628"/>
                      <a:pt x="1647" y="572"/>
                      <a:pt x="1627" y="560"/>
                    </a:cubicBezTo>
                    <a:cubicBezTo>
                      <a:pt x="1607" y="588"/>
                      <a:pt x="1595" y="648"/>
                      <a:pt x="1579" y="676"/>
                    </a:cubicBezTo>
                    <a:cubicBezTo>
                      <a:pt x="1571" y="724"/>
                      <a:pt x="1559" y="784"/>
                      <a:pt x="1523" y="820"/>
                    </a:cubicBezTo>
                    <a:cubicBezTo>
                      <a:pt x="1515" y="844"/>
                      <a:pt x="1475" y="900"/>
                      <a:pt x="1475" y="900"/>
                    </a:cubicBezTo>
                    <a:cubicBezTo>
                      <a:pt x="1467" y="972"/>
                      <a:pt x="1444" y="972"/>
                      <a:pt x="1535" y="976"/>
                    </a:cubicBezTo>
                    <a:cubicBezTo>
                      <a:pt x="1555" y="980"/>
                      <a:pt x="1579" y="960"/>
                      <a:pt x="1559" y="996"/>
                    </a:cubicBezTo>
                    <a:cubicBezTo>
                      <a:pt x="1543" y="1024"/>
                      <a:pt x="1471" y="1024"/>
                      <a:pt x="1471" y="1024"/>
                    </a:cubicBezTo>
                    <a:cubicBezTo>
                      <a:pt x="1444" y="1040"/>
                      <a:pt x="1444" y="1092"/>
                      <a:pt x="1420" y="1112"/>
                    </a:cubicBezTo>
                    <a:cubicBezTo>
                      <a:pt x="1396" y="1160"/>
                      <a:pt x="1348" y="1196"/>
                      <a:pt x="1324" y="1244"/>
                    </a:cubicBezTo>
                    <a:cubicBezTo>
                      <a:pt x="1336" y="1276"/>
                      <a:pt x="1352" y="1288"/>
                      <a:pt x="1372" y="1312"/>
                    </a:cubicBezTo>
                    <a:cubicBezTo>
                      <a:pt x="1328" y="1332"/>
                      <a:pt x="1296" y="1336"/>
                      <a:pt x="1248" y="1344"/>
                    </a:cubicBezTo>
                    <a:cubicBezTo>
                      <a:pt x="1220" y="1396"/>
                      <a:pt x="1332" y="1376"/>
                      <a:pt x="1368" y="1380"/>
                    </a:cubicBezTo>
                    <a:cubicBezTo>
                      <a:pt x="1376" y="1380"/>
                      <a:pt x="1392" y="1416"/>
                      <a:pt x="1384" y="1416"/>
                    </a:cubicBezTo>
                    <a:cubicBezTo>
                      <a:pt x="1372" y="1416"/>
                      <a:pt x="1344" y="1416"/>
                      <a:pt x="1332" y="1416"/>
                    </a:cubicBezTo>
                    <a:cubicBezTo>
                      <a:pt x="1288" y="1424"/>
                      <a:pt x="1264" y="1436"/>
                      <a:pt x="1220" y="1444"/>
                    </a:cubicBezTo>
                    <a:cubicBezTo>
                      <a:pt x="1196" y="1468"/>
                      <a:pt x="1172" y="1484"/>
                      <a:pt x="1152" y="1508"/>
                    </a:cubicBezTo>
                    <a:cubicBezTo>
                      <a:pt x="1140" y="1520"/>
                      <a:pt x="1124" y="1556"/>
                      <a:pt x="1124" y="1556"/>
                    </a:cubicBezTo>
                    <a:cubicBezTo>
                      <a:pt x="1136" y="1584"/>
                      <a:pt x="1124" y="1624"/>
                      <a:pt x="1116" y="1656"/>
                    </a:cubicBezTo>
                    <a:cubicBezTo>
                      <a:pt x="1156" y="1664"/>
                      <a:pt x="1180" y="1684"/>
                      <a:pt x="1224" y="1688"/>
                    </a:cubicBezTo>
                    <a:cubicBezTo>
                      <a:pt x="1204" y="1712"/>
                      <a:pt x="1184" y="1728"/>
                      <a:pt x="1152" y="1732"/>
                    </a:cubicBezTo>
                    <a:cubicBezTo>
                      <a:pt x="1124" y="1748"/>
                      <a:pt x="1108" y="1752"/>
                      <a:pt x="1092" y="1784"/>
                    </a:cubicBezTo>
                    <a:cubicBezTo>
                      <a:pt x="1112" y="1872"/>
                      <a:pt x="1100" y="1772"/>
                      <a:pt x="1076" y="1828"/>
                    </a:cubicBezTo>
                    <a:cubicBezTo>
                      <a:pt x="1068" y="1848"/>
                      <a:pt x="1088" y="1896"/>
                      <a:pt x="1092" y="1916"/>
                    </a:cubicBezTo>
                    <a:cubicBezTo>
                      <a:pt x="1064" y="1920"/>
                      <a:pt x="1000" y="1912"/>
                      <a:pt x="1044" y="1968"/>
                    </a:cubicBezTo>
                    <a:cubicBezTo>
                      <a:pt x="1036" y="1988"/>
                      <a:pt x="1032" y="2004"/>
                      <a:pt x="1028" y="2016"/>
                    </a:cubicBezTo>
                    <a:cubicBezTo>
                      <a:pt x="1016" y="2020"/>
                      <a:pt x="1020" y="2032"/>
                      <a:pt x="1012" y="2040"/>
                    </a:cubicBezTo>
                    <a:cubicBezTo>
                      <a:pt x="956" y="2103"/>
                      <a:pt x="1020" y="2067"/>
                      <a:pt x="976" y="2087"/>
                    </a:cubicBezTo>
                    <a:cubicBezTo>
                      <a:pt x="952" y="2147"/>
                      <a:pt x="904" y="2195"/>
                      <a:pt x="840" y="2203"/>
                    </a:cubicBezTo>
                    <a:cubicBezTo>
                      <a:pt x="804" y="2223"/>
                      <a:pt x="812" y="2207"/>
                      <a:pt x="800" y="2235"/>
                    </a:cubicBezTo>
                    <a:cubicBezTo>
                      <a:pt x="788" y="2291"/>
                      <a:pt x="752" y="2331"/>
                      <a:pt x="720" y="2375"/>
                    </a:cubicBezTo>
                    <a:cubicBezTo>
                      <a:pt x="752" y="2463"/>
                      <a:pt x="768" y="2443"/>
                      <a:pt x="792" y="2479"/>
                    </a:cubicBezTo>
                    <a:cubicBezTo>
                      <a:pt x="832" y="2471"/>
                      <a:pt x="876" y="2427"/>
                      <a:pt x="912" y="2407"/>
                    </a:cubicBezTo>
                    <a:cubicBezTo>
                      <a:pt x="908" y="2463"/>
                      <a:pt x="888" y="2527"/>
                      <a:pt x="828" y="2539"/>
                    </a:cubicBezTo>
                    <a:cubicBezTo>
                      <a:pt x="800" y="2559"/>
                      <a:pt x="800" y="2559"/>
                      <a:pt x="764" y="2555"/>
                    </a:cubicBezTo>
                    <a:cubicBezTo>
                      <a:pt x="716" y="2543"/>
                      <a:pt x="684" y="2539"/>
                      <a:pt x="652" y="2495"/>
                    </a:cubicBezTo>
                    <a:cubicBezTo>
                      <a:pt x="636" y="2507"/>
                      <a:pt x="608" y="2539"/>
                      <a:pt x="608" y="2539"/>
                    </a:cubicBezTo>
                    <a:cubicBezTo>
                      <a:pt x="600" y="2571"/>
                      <a:pt x="588" y="2591"/>
                      <a:pt x="564" y="2611"/>
                    </a:cubicBezTo>
                    <a:cubicBezTo>
                      <a:pt x="556" y="2643"/>
                      <a:pt x="544" y="2655"/>
                      <a:pt x="532" y="2683"/>
                    </a:cubicBezTo>
                    <a:cubicBezTo>
                      <a:pt x="604" y="2695"/>
                      <a:pt x="516" y="2675"/>
                      <a:pt x="496" y="2671"/>
                    </a:cubicBezTo>
                    <a:cubicBezTo>
                      <a:pt x="456" y="2651"/>
                      <a:pt x="432" y="2659"/>
                      <a:pt x="380" y="2663"/>
                    </a:cubicBezTo>
                    <a:cubicBezTo>
                      <a:pt x="356" y="2675"/>
                      <a:pt x="336" y="2691"/>
                      <a:pt x="312" y="2703"/>
                    </a:cubicBezTo>
                    <a:cubicBezTo>
                      <a:pt x="324" y="2771"/>
                      <a:pt x="320" y="2743"/>
                      <a:pt x="332" y="2791"/>
                    </a:cubicBezTo>
                    <a:cubicBezTo>
                      <a:pt x="328" y="2823"/>
                      <a:pt x="316" y="2843"/>
                      <a:pt x="308" y="2875"/>
                    </a:cubicBezTo>
                    <a:cubicBezTo>
                      <a:pt x="308" y="2851"/>
                      <a:pt x="312" y="2827"/>
                      <a:pt x="304" y="2803"/>
                    </a:cubicBezTo>
                    <a:cubicBezTo>
                      <a:pt x="300" y="2795"/>
                      <a:pt x="208" y="2847"/>
                      <a:pt x="188" y="2855"/>
                    </a:cubicBezTo>
                    <a:cubicBezTo>
                      <a:pt x="168" y="2887"/>
                      <a:pt x="156" y="2911"/>
                      <a:pt x="120" y="2927"/>
                    </a:cubicBezTo>
                    <a:cubicBezTo>
                      <a:pt x="136" y="2983"/>
                      <a:pt x="156" y="2979"/>
                      <a:pt x="216" y="2983"/>
                    </a:cubicBezTo>
                    <a:cubicBezTo>
                      <a:pt x="240" y="2999"/>
                      <a:pt x="268" y="2999"/>
                      <a:pt x="296" y="3011"/>
                    </a:cubicBezTo>
                    <a:cubicBezTo>
                      <a:pt x="252" y="3035"/>
                      <a:pt x="184" y="2995"/>
                      <a:pt x="140" y="2979"/>
                    </a:cubicBezTo>
                    <a:cubicBezTo>
                      <a:pt x="76" y="2983"/>
                      <a:pt x="64" y="2983"/>
                      <a:pt x="28" y="3031"/>
                    </a:cubicBezTo>
                    <a:cubicBezTo>
                      <a:pt x="4" y="3167"/>
                      <a:pt x="108" y="3159"/>
                      <a:pt x="216" y="3163"/>
                    </a:cubicBezTo>
                    <a:cubicBezTo>
                      <a:pt x="240" y="3167"/>
                      <a:pt x="452" y="3143"/>
                      <a:pt x="424" y="3183"/>
                    </a:cubicBezTo>
                    <a:cubicBezTo>
                      <a:pt x="352" y="3179"/>
                      <a:pt x="276" y="3183"/>
                      <a:pt x="216" y="3175"/>
                    </a:cubicBezTo>
                    <a:cubicBezTo>
                      <a:pt x="0" y="3179"/>
                      <a:pt x="16" y="3127"/>
                      <a:pt x="8" y="3295"/>
                    </a:cubicBezTo>
                    <a:cubicBezTo>
                      <a:pt x="12" y="3375"/>
                      <a:pt x="8" y="3419"/>
                      <a:pt x="88" y="3451"/>
                    </a:cubicBezTo>
                    <a:cubicBezTo>
                      <a:pt x="144" y="3443"/>
                      <a:pt x="180" y="3431"/>
                      <a:pt x="232" y="3423"/>
                    </a:cubicBezTo>
                    <a:cubicBezTo>
                      <a:pt x="244" y="3419"/>
                      <a:pt x="256" y="3415"/>
                      <a:pt x="268" y="3411"/>
                    </a:cubicBezTo>
                    <a:cubicBezTo>
                      <a:pt x="276" y="3407"/>
                      <a:pt x="284" y="3411"/>
                      <a:pt x="292" y="3407"/>
                    </a:cubicBezTo>
                    <a:cubicBezTo>
                      <a:pt x="296" y="3407"/>
                      <a:pt x="312" y="3395"/>
                      <a:pt x="308" y="3399"/>
                    </a:cubicBezTo>
                    <a:cubicBezTo>
                      <a:pt x="268" y="3439"/>
                      <a:pt x="216" y="3459"/>
                      <a:pt x="160" y="3471"/>
                    </a:cubicBezTo>
                    <a:cubicBezTo>
                      <a:pt x="128" y="3483"/>
                      <a:pt x="104" y="3495"/>
                      <a:pt x="76" y="3511"/>
                    </a:cubicBezTo>
                    <a:cubicBezTo>
                      <a:pt x="64" y="3531"/>
                      <a:pt x="56" y="3539"/>
                      <a:pt x="32" y="3547"/>
                    </a:cubicBezTo>
                    <a:cubicBezTo>
                      <a:pt x="92" y="3575"/>
                      <a:pt x="88" y="3543"/>
                      <a:pt x="112" y="3607"/>
                    </a:cubicBezTo>
                    <a:cubicBezTo>
                      <a:pt x="96" y="3655"/>
                      <a:pt x="84" y="3683"/>
                      <a:pt x="44" y="3723"/>
                    </a:cubicBezTo>
                    <a:cubicBezTo>
                      <a:pt x="36" y="3731"/>
                      <a:pt x="60" y="3715"/>
                      <a:pt x="68" y="3711"/>
                    </a:cubicBezTo>
                    <a:cubicBezTo>
                      <a:pt x="84" y="3699"/>
                      <a:pt x="116" y="3679"/>
                      <a:pt x="116" y="3679"/>
                    </a:cubicBezTo>
                    <a:cubicBezTo>
                      <a:pt x="140" y="3691"/>
                      <a:pt x="132" y="3703"/>
                      <a:pt x="120" y="3723"/>
                    </a:cubicBezTo>
                    <a:cubicBezTo>
                      <a:pt x="132" y="3763"/>
                      <a:pt x="148" y="3787"/>
                      <a:pt x="192" y="3795"/>
                    </a:cubicBezTo>
                    <a:cubicBezTo>
                      <a:pt x="168" y="3811"/>
                      <a:pt x="168" y="3799"/>
                      <a:pt x="140" y="3795"/>
                    </a:cubicBezTo>
                    <a:cubicBezTo>
                      <a:pt x="112" y="3799"/>
                      <a:pt x="104" y="3803"/>
                      <a:pt x="88" y="3823"/>
                    </a:cubicBezTo>
                    <a:cubicBezTo>
                      <a:pt x="96" y="3915"/>
                      <a:pt x="120" y="3959"/>
                      <a:pt x="188" y="4031"/>
                    </a:cubicBezTo>
                    <a:cubicBezTo>
                      <a:pt x="228" y="4055"/>
                      <a:pt x="268" y="4083"/>
                      <a:pt x="312" y="4103"/>
                    </a:cubicBezTo>
                    <a:cubicBezTo>
                      <a:pt x="332" y="4111"/>
                      <a:pt x="372" y="4123"/>
                      <a:pt x="372" y="4123"/>
                    </a:cubicBezTo>
                    <a:cubicBezTo>
                      <a:pt x="408" y="4107"/>
                      <a:pt x="492" y="4035"/>
                      <a:pt x="532" y="4007"/>
                    </a:cubicBezTo>
                    <a:cubicBezTo>
                      <a:pt x="584" y="3967"/>
                      <a:pt x="620" y="3899"/>
                      <a:pt x="660" y="3863"/>
                    </a:cubicBezTo>
                    <a:cubicBezTo>
                      <a:pt x="680" y="3823"/>
                      <a:pt x="740" y="3811"/>
                      <a:pt x="776" y="3783"/>
                    </a:cubicBezTo>
                    <a:cubicBezTo>
                      <a:pt x="800" y="3727"/>
                      <a:pt x="824" y="3667"/>
                      <a:pt x="836" y="3607"/>
                    </a:cubicBezTo>
                    <a:cubicBezTo>
                      <a:pt x="856" y="3599"/>
                      <a:pt x="888" y="3707"/>
                      <a:pt x="896" y="3739"/>
                    </a:cubicBezTo>
                    <a:cubicBezTo>
                      <a:pt x="900" y="3799"/>
                      <a:pt x="932" y="3767"/>
                      <a:pt x="908" y="3795"/>
                    </a:cubicBezTo>
                    <a:close/>
                  </a:path>
                </a:pathLst>
              </a:custGeom>
              <a:solidFill>
                <a:srgbClr val="00B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grpSp>
        <p:grpSp>
          <p:nvGrpSpPr>
            <p:cNvPr id="16425" name="Group 82"/>
            <p:cNvGrpSpPr>
              <a:grpSpLocks/>
            </p:cNvGrpSpPr>
            <p:nvPr>
              <p:custDataLst>
                <p:tags r:id="rId11"/>
              </p:custDataLst>
            </p:nvPr>
          </p:nvGrpSpPr>
          <p:grpSpPr bwMode="auto">
            <a:xfrm>
              <a:off x="2782" y="768"/>
              <a:ext cx="523" cy="1022"/>
              <a:chOff x="3842" y="-120"/>
              <a:chExt cx="1720" cy="3135"/>
            </a:xfrm>
          </p:grpSpPr>
          <p:sp>
            <p:nvSpPr>
              <p:cNvPr id="16463" name="Freeform 83"/>
              <p:cNvSpPr>
                <a:spLocks noChangeAspect="1"/>
              </p:cNvSpPr>
              <p:nvPr/>
            </p:nvSpPr>
            <p:spPr bwMode="auto">
              <a:xfrm>
                <a:off x="4079" y="2895"/>
                <a:ext cx="152" cy="120"/>
              </a:xfrm>
              <a:custGeom>
                <a:avLst/>
                <a:gdLst>
                  <a:gd name="T0" fmla="*/ 2147483647 w 38"/>
                  <a:gd name="T1" fmla="*/ 2147483647 h 30"/>
                  <a:gd name="T2" fmla="*/ 0 w 38"/>
                  <a:gd name="T3" fmla="*/ 2147483647 h 30"/>
                  <a:gd name="T4" fmla="*/ 2147483647 w 38"/>
                  <a:gd name="T5" fmla="*/ 2147483647 h 30"/>
                  <a:gd name="T6" fmla="*/ 2147483647 w 38"/>
                  <a:gd name="T7" fmla="*/ 2147483647 h 30"/>
                  <a:gd name="T8" fmla="*/ 2147483647 w 38"/>
                  <a:gd name="T9" fmla="*/ 2147483647 h 30"/>
                  <a:gd name="T10" fmla="*/ 2147483647 w 38"/>
                  <a:gd name="T11" fmla="*/ 2147483647 h 30"/>
                  <a:gd name="T12" fmla="*/ 2147483647 w 38"/>
                  <a:gd name="T13" fmla="*/ 2147483647 h 30"/>
                  <a:gd name="T14" fmla="*/ 0 60000 65536"/>
                  <a:gd name="T15" fmla="*/ 0 60000 65536"/>
                  <a:gd name="T16" fmla="*/ 0 60000 65536"/>
                  <a:gd name="T17" fmla="*/ 0 60000 65536"/>
                  <a:gd name="T18" fmla="*/ 0 60000 65536"/>
                  <a:gd name="T19" fmla="*/ 0 60000 65536"/>
                  <a:gd name="T20" fmla="*/ 0 60000 65536"/>
                  <a:gd name="T21" fmla="*/ 0 w 38"/>
                  <a:gd name="T22" fmla="*/ 0 h 30"/>
                  <a:gd name="T23" fmla="*/ 38 w 38"/>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0">
                    <a:moveTo>
                      <a:pt x="21" y="4"/>
                    </a:moveTo>
                    <a:cubicBezTo>
                      <a:pt x="13" y="1"/>
                      <a:pt x="4" y="0"/>
                      <a:pt x="0" y="8"/>
                    </a:cubicBezTo>
                    <a:cubicBezTo>
                      <a:pt x="1" y="26"/>
                      <a:pt x="4" y="26"/>
                      <a:pt x="19" y="30"/>
                    </a:cubicBezTo>
                    <a:cubicBezTo>
                      <a:pt x="29" y="28"/>
                      <a:pt x="31" y="22"/>
                      <a:pt x="38" y="15"/>
                    </a:cubicBezTo>
                    <a:cubicBezTo>
                      <a:pt x="36" y="5"/>
                      <a:pt x="27" y="6"/>
                      <a:pt x="17" y="5"/>
                    </a:cubicBezTo>
                    <a:cubicBezTo>
                      <a:pt x="9" y="3"/>
                      <a:pt x="11" y="5"/>
                      <a:pt x="8" y="2"/>
                    </a:cubicBezTo>
                    <a:lnTo>
                      <a:pt x="21" y="4"/>
                    </a:lnTo>
                    <a:close/>
                  </a:path>
                </a:pathLst>
              </a:custGeom>
              <a:solidFill>
                <a:srgbClr val="92D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64" name="Freeform 84"/>
              <p:cNvSpPr>
                <a:spLocks noChangeAspect="1"/>
              </p:cNvSpPr>
              <p:nvPr/>
            </p:nvSpPr>
            <p:spPr bwMode="auto">
              <a:xfrm>
                <a:off x="3842" y="-120"/>
                <a:ext cx="1720" cy="3083"/>
              </a:xfrm>
              <a:custGeom>
                <a:avLst/>
                <a:gdLst>
                  <a:gd name="T0" fmla="*/ 1628 w 1720"/>
                  <a:gd name="T1" fmla="*/ 2255 h 3083"/>
                  <a:gd name="T2" fmla="*/ 1720 w 1720"/>
                  <a:gd name="T3" fmla="*/ 1955 h 3083"/>
                  <a:gd name="T4" fmla="*/ 1456 w 1720"/>
                  <a:gd name="T5" fmla="*/ 1775 h 3083"/>
                  <a:gd name="T6" fmla="*/ 1448 w 1720"/>
                  <a:gd name="T7" fmla="*/ 1683 h 3083"/>
                  <a:gd name="T8" fmla="*/ 1432 w 1720"/>
                  <a:gd name="T9" fmla="*/ 1583 h 3083"/>
                  <a:gd name="T10" fmla="*/ 1352 w 1720"/>
                  <a:gd name="T11" fmla="*/ 1512 h 3083"/>
                  <a:gd name="T12" fmla="*/ 1264 w 1720"/>
                  <a:gd name="T13" fmla="*/ 1320 h 3083"/>
                  <a:gd name="T14" fmla="*/ 1276 w 1720"/>
                  <a:gd name="T15" fmla="*/ 1188 h 3083"/>
                  <a:gd name="T16" fmla="*/ 1132 w 1720"/>
                  <a:gd name="T17" fmla="*/ 992 h 3083"/>
                  <a:gd name="T18" fmla="*/ 1120 w 1720"/>
                  <a:gd name="T19" fmla="*/ 688 h 3083"/>
                  <a:gd name="T20" fmla="*/ 1072 w 1720"/>
                  <a:gd name="T21" fmla="*/ 600 h 3083"/>
                  <a:gd name="T22" fmla="*/ 908 w 1720"/>
                  <a:gd name="T23" fmla="*/ 512 h 3083"/>
                  <a:gd name="T24" fmla="*/ 880 w 1720"/>
                  <a:gd name="T25" fmla="*/ 312 h 3083"/>
                  <a:gd name="T26" fmla="*/ 968 w 1720"/>
                  <a:gd name="T27" fmla="*/ 132 h 3083"/>
                  <a:gd name="T28" fmla="*/ 888 w 1720"/>
                  <a:gd name="T29" fmla="*/ 168 h 3083"/>
                  <a:gd name="T30" fmla="*/ 813 w 1720"/>
                  <a:gd name="T31" fmla="*/ 72 h 3083"/>
                  <a:gd name="T32" fmla="*/ 693 w 1720"/>
                  <a:gd name="T33" fmla="*/ 0 h 3083"/>
                  <a:gd name="T34" fmla="*/ 573 w 1720"/>
                  <a:gd name="T35" fmla="*/ 76 h 3083"/>
                  <a:gd name="T36" fmla="*/ 545 w 1720"/>
                  <a:gd name="T37" fmla="*/ 244 h 3083"/>
                  <a:gd name="T38" fmla="*/ 533 w 1720"/>
                  <a:gd name="T39" fmla="*/ 416 h 3083"/>
                  <a:gd name="T40" fmla="*/ 409 w 1720"/>
                  <a:gd name="T41" fmla="*/ 484 h 3083"/>
                  <a:gd name="T42" fmla="*/ 153 w 1720"/>
                  <a:gd name="T43" fmla="*/ 412 h 3083"/>
                  <a:gd name="T44" fmla="*/ 9 w 1720"/>
                  <a:gd name="T45" fmla="*/ 436 h 3083"/>
                  <a:gd name="T46" fmla="*/ 265 w 1720"/>
                  <a:gd name="T47" fmla="*/ 620 h 3083"/>
                  <a:gd name="T48" fmla="*/ 390 w 1720"/>
                  <a:gd name="T49" fmla="*/ 756 h 3083"/>
                  <a:gd name="T50" fmla="*/ 477 w 1720"/>
                  <a:gd name="T51" fmla="*/ 1016 h 3083"/>
                  <a:gd name="T52" fmla="*/ 495 w 1720"/>
                  <a:gd name="T53" fmla="*/ 1224 h 3083"/>
                  <a:gd name="T54" fmla="*/ 580 w 1720"/>
                  <a:gd name="T55" fmla="*/ 1365 h 3083"/>
                  <a:gd name="T56" fmla="*/ 681 w 1720"/>
                  <a:gd name="T57" fmla="*/ 1396 h 3083"/>
                  <a:gd name="T58" fmla="*/ 741 w 1720"/>
                  <a:gd name="T59" fmla="*/ 1432 h 3083"/>
                  <a:gd name="T60" fmla="*/ 545 w 1720"/>
                  <a:gd name="T61" fmla="*/ 1959 h 3083"/>
                  <a:gd name="T62" fmla="*/ 489 w 1720"/>
                  <a:gd name="T63" fmla="*/ 2051 h 3083"/>
                  <a:gd name="T64" fmla="*/ 369 w 1720"/>
                  <a:gd name="T65" fmla="*/ 2239 h 3083"/>
                  <a:gd name="T66" fmla="*/ 457 w 1720"/>
                  <a:gd name="T67" fmla="*/ 2559 h 3083"/>
                  <a:gd name="T68" fmla="*/ 457 w 1720"/>
                  <a:gd name="T69" fmla="*/ 2987 h 3083"/>
                  <a:gd name="T70" fmla="*/ 485 w 1720"/>
                  <a:gd name="T71" fmla="*/ 2999 h 3083"/>
                  <a:gd name="T72" fmla="*/ 657 w 1720"/>
                  <a:gd name="T73" fmla="*/ 3055 h 3083"/>
                  <a:gd name="T74" fmla="*/ 729 w 1720"/>
                  <a:gd name="T75" fmla="*/ 3083 h 3083"/>
                  <a:gd name="T76" fmla="*/ 956 w 1720"/>
                  <a:gd name="T77" fmla="*/ 2991 h 3083"/>
                  <a:gd name="T78" fmla="*/ 1024 w 1720"/>
                  <a:gd name="T79" fmla="*/ 2955 h 3083"/>
                  <a:gd name="T80" fmla="*/ 1192 w 1720"/>
                  <a:gd name="T81" fmla="*/ 2859 h 3083"/>
                  <a:gd name="T82" fmla="*/ 1372 w 1720"/>
                  <a:gd name="T83" fmla="*/ 2783 h 3083"/>
                  <a:gd name="T84" fmla="*/ 1396 w 1720"/>
                  <a:gd name="T85" fmla="*/ 2723 h 3083"/>
                  <a:gd name="T86" fmla="*/ 1576 w 1720"/>
                  <a:gd name="T87" fmla="*/ 2351 h 308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20"/>
                  <a:gd name="T133" fmla="*/ 0 h 3083"/>
                  <a:gd name="T134" fmla="*/ 1720 w 1720"/>
                  <a:gd name="T135" fmla="*/ 3083 h 308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20" h="3083">
                    <a:moveTo>
                      <a:pt x="1576" y="2351"/>
                    </a:moveTo>
                    <a:cubicBezTo>
                      <a:pt x="1584" y="2323"/>
                      <a:pt x="1604" y="2279"/>
                      <a:pt x="1628" y="2255"/>
                    </a:cubicBezTo>
                    <a:cubicBezTo>
                      <a:pt x="1636" y="2223"/>
                      <a:pt x="1636" y="2191"/>
                      <a:pt x="1648" y="2159"/>
                    </a:cubicBezTo>
                    <a:cubicBezTo>
                      <a:pt x="1656" y="2087"/>
                      <a:pt x="1688" y="2023"/>
                      <a:pt x="1720" y="1955"/>
                    </a:cubicBezTo>
                    <a:cubicBezTo>
                      <a:pt x="1700" y="1907"/>
                      <a:pt x="1640" y="1879"/>
                      <a:pt x="1592" y="1839"/>
                    </a:cubicBezTo>
                    <a:cubicBezTo>
                      <a:pt x="1548" y="1811"/>
                      <a:pt x="1480" y="1791"/>
                      <a:pt x="1456" y="1775"/>
                    </a:cubicBezTo>
                    <a:cubicBezTo>
                      <a:pt x="1452" y="1767"/>
                      <a:pt x="1440" y="1751"/>
                      <a:pt x="1440" y="1751"/>
                    </a:cubicBezTo>
                    <a:cubicBezTo>
                      <a:pt x="1440" y="1727"/>
                      <a:pt x="1440" y="1703"/>
                      <a:pt x="1448" y="1683"/>
                    </a:cubicBezTo>
                    <a:cubicBezTo>
                      <a:pt x="1452" y="1671"/>
                      <a:pt x="1480" y="1631"/>
                      <a:pt x="1480" y="1631"/>
                    </a:cubicBezTo>
                    <a:cubicBezTo>
                      <a:pt x="1476" y="1595"/>
                      <a:pt x="1460" y="1603"/>
                      <a:pt x="1432" y="1583"/>
                    </a:cubicBezTo>
                    <a:cubicBezTo>
                      <a:pt x="1420" y="1575"/>
                      <a:pt x="1396" y="1559"/>
                      <a:pt x="1396" y="1559"/>
                    </a:cubicBezTo>
                    <a:cubicBezTo>
                      <a:pt x="1384" y="1543"/>
                      <a:pt x="1368" y="1524"/>
                      <a:pt x="1352" y="1512"/>
                    </a:cubicBezTo>
                    <a:cubicBezTo>
                      <a:pt x="1332" y="1484"/>
                      <a:pt x="1340" y="1496"/>
                      <a:pt x="1324" y="1472"/>
                    </a:cubicBezTo>
                    <a:cubicBezTo>
                      <a:pt x="1312" y="1420"/>
                      <a:pt x="1280" y="1372"/>
                      <a:pt x="1264" y="1320"/>
                    </a:cubicBezTo>
                    <a:cubicBezTo>
                      <a:pt x="1264" y="1288"/>
                      <a:pt x="1264" y="1260"/>
                      <a:pt x="1268" y="1228"/>
                    </a:cubicBezTo>
                    <a:cubicBezTo>
                      <a:pt x="1268" y="1216"/>
                      <a:pt x="1276" y="1188"/>
                      <a:pt x="1276" y="1188"/>
                    </a:cubicBezTo>
                    <a:cubicBezTo>
                      <a:pt x="1272" y="1148"/>
                      <a:pt x="1248" y="1080"/>
                      <a:pt x="1204" y="1064"/>
                    </a:cubicBezTo>
                    <a:cubicBezTo>
                      <a:pt x="1188" y="1040"/>
                      <a:pt x="1156" y="1008"/>
                      <a:pt x="1132" y="992"/>
                    </a:cubicBezTo>
                    <a:cubicBezTo>
                      <a:pt x="1120" y="972"/>
                      <a:pt x="1104" y="932"/>
                      <a:pt x="1080" y="924"/>
                    </a:cubicBezTo>
                    <a:cubicBezTo>
                      <a:pt x="1056" y="840"/>
                      <a:pt x="1052" y="756"/>
                      <a:pt x="1120" y="688"/>
                    </a:cubicBezTo>
                    <a:cubicBezTo>
                      <a:pt x="1124" y="672"/>
                      <a:pt x="1128" y="644"/>
                      <a:pt x="1120" y="632"/>
                    </a:cubicBezTo>
                    <a:cubicBezTo>
                      <a:pt x="1108" y="616"/>
                      <a:pt x="1088" y="612"/>
                      <a:pt x="1072" y="600"/>
                    </a:cubicBezTo>
                    <a:cubicBezTo>
                      <a:pt x="1044" y="576"/>
                      <a:pt x="1020" y="556"/>
                      <a:pt x="984" y="544"/>
                    </a:cubicBezTo>
                    <a:cubicBezTo>
                      <a:pt x="968" y="528"/>
                      <a:pt x="932" y="520"/>
                      <a:pt x="908" y="512"/>
                    </a:cubicBezTo>
                    <a:cubicBezTo>
                      <a:pt x="888" y="492"/>
                      <a:pt x="876" y="448"/>
                      <a:pt x="872" y="416"/>
                    </a:cubicBezTo>
                    <a:cubicBezTo>
                      <a:pt x="864" y="380"/>
                      <a:pt x="861" y="344"/>
                      <a:pt x="880" y="312"/>
                    </a:cubicBezTo>
                    <a:cubicBezTo>
                      <a:pt x="888" y="288"/>
                      <a:pt x="888" y="260"/>
                      <a:pt x="908" y="240"/>
                    </a:cubicBezTo>
                    <a:cubicBezTo>
                      <a:pt x="924" y="212"/>
                      <a:pt x="972" y="128"/>
                      <a:pt x="968" y="132"/>
                    </a:cubicBezTo>
                    <a:cubicBezTo>
                      <a:pt x="956" y="148"/>
                      <a:pt x="892" y="256"/>
                      <a:pt x="880" y="264"/>
                    </a:cubicBezTo>
                    <a:cubicBezTo>
                      <a:pt x="872" y="228"/>
                      <a:pt x="876" y="204"/>
                      <a:pt x="888" y="168"/>
                    </a:cubicBezTo>
                    <a:cubicBezTo>
                      <a:pt x="884" y="132"/>
                      <a:pt x="892" y="108"/>
                      <a:pt x="864" y="88"/>
                    </a:cubicBezTo>
                    <a:cubicBezTo>
                      <a:pt x="849" y="76"/>
                      <a:pt x="813" y="72"/>
                      <a:pt x="813" y="72"/>
                    </a:cubicBezTo>
                    <a:cubicBezTo>
                      <a:pt x="789" y="48"/>
                      <a:pt x="757" y="36"/>
                      <a:pt x="729" y="16"/>
                    </a:cubicBezTo>
                    <a:cubicBezTo>
                      <a:pt x="717" y="8"/>
                      <a:pt x="693" y="0"/>
                      <a:pt x="693" y="0"/>
                    </a:cubicBezTo>
                    <a:cubicBezTo>
                      <a:pt x="669" y="4"/>
                      <a:pt x="657" y="0"/>
                      <a:pt x="645" y="24"/>
                    </a:cubicBezTo>
                    <a:cubicBezTo>
                      <a:pt x="637" y="72"/>
                      <a:pt x="621" y="72"/>
                      <a:pt x="573" y="76"/>
                    </a:cubicBezTo>
                    <a:cubicBezTo>
                      <a:pt x="557" y="92"/>
                      <a:pt x="549" y="116"/>
                      <a:pt x="537" y="136"/>
                    </a:cubicBezTo>
                    <a:cubicBezTo>
                      <a:pt x="529" y="172"/>
                      <a:pt x="529" y="208"/>
                      <a:pt x="545" y="244"/>
                    </a:cubicBezTo>
                    <a:cubicBezTo>
                      <a:pt x="548" y="283"/>
                      <a:pt x="560" y="337"/>
                      <a:pt x="558" y="366"/>
                    </a:cubicBezTo>
                    <a:cubicBezTo>
                      <a:pt x="544" y="390"/>
                      <a:pt x="540" y="403"/>
                      <a:pt x="533" y="416"/>
                    </a:cubicBezTo>
                    <a:cubicBezTo>
                      <a:pt x="526" y="440"/>
                      <a:pt x="537" y="408"/>
                      <a:pt x="513" y="444"/>
                    </a:cubicBezTo>
                    <a:cubicBezTo>
                      <a:pt x="497" y="456"/>
                      <a:pt x="441" y="472"/>
                      <a:pt x="409" y="484"/>
                    </a:cubicBezTo>
                    <a:cubicBezTo>
                      <a:pt x="357" y="492"/>
                      <a:pt x="245" y="504"/>
                      <a:pt x="197" y="492"/>
                    </a:cubicBezTo>
                    <a:cubicBezTo>
                      <a:pt x="181" y="460"/>
                      <a:pt x="181" y="432"/>
                      <a:pt x="153" y="412"/>
                    </a:cubicBezTo>
                    <a:cubicBezTo>
                      <a:pt x="141" y="392"/>
                      <a:pt x="105" y="380"/>
                      <a:pt x="81" y="372"/>
                    </a:cubicBezTo>
                    <a:cubicBezTo>
                      <a:pt x="41" y="384"/>
                      <a:pt x="41" y="392"/>
                      <a:pt x="9" y="436"/>
                    </a:cubicBezTo>
                    <a:cubicBezTo>
                      <a:pt x="0" y="456"/>
                      <a:pt x="27" y="455"/>
                      <a:pt x="66" y="482"/>
                    </a:cubicBezTo>
                    <a:cubicBezTo>
                      <a:pt x="108" y="513"/>
                      <a:pt x="171" y="567"/>
                      <a:pt x="265" y="620"/>
                    </a:cubicBezTo>
                    <a:cubicBezTo>
                      <a:pt x="309" y="651"/>
                      <a:pt x="309" y="642"/>
                      <a:pt x="330" y="668"/>
                    </a:cubicBezTo>
                    <a:cubicBezTo>
                      <a:pt x="369" y="701"/>
                      <a:pt x="393" y="722"/>
                      <a:pt x="390" y="756"/>
                    </a:cubicBezTo>
                    <a:cubicBezTo>
                      <a:pt x="363" y="848"/>
                      <a:pt x="438" y="911"/>
                      <a:pt x="450" y="947"/>
                    </a:cubicBezTo>
                    <a:cubicBezTo>
                      <a:pt x="465" y="990"/>
                      <a:pt x="469" y="995"/>
                      <a:pt x="477" y="1016"/>
                    </a:cubicBezTo>
                    <a:cubicBezTo>
                      <a:pt x="485" y="1032"/>
                      <a:pt x="492" y="1059"/>
                      <a:pt x="495" y="1077"/>
                    </a:cubicBezTo>
                    <a:cubicBezTo>
                      <a:pt x="491" y="1109"/>
                      <a:pt x="486" y="1193"/>
                      <a:pt x="495" y="1224"/>
                    </a:cubicBezTo>
                    <a:cubicBezTo>
                      <a:pt x="522" y="1266"/>
                      <a:pt x="535" y="1281"/>
                      <a:pt x="537" y="1301"/>
                    </a:cubicBezTo>
                    <a:cubicBezTo>
                      <a:pt x="557" y="1341"/>
                      <a:pt x="555" y="1352"/>
                      <a:pt x="580" y="1365"/>
                    </a:cubicBezTo>
                    <a:cubicBezTo>
                      <a:pt x="580" y="1369"/>
                      <a:pt x="617" y="1380"/>
                      <a:pt x="633" y="1380"/>
                    </a:cubicBezTo>
                    <a:cubicBezTo>
                      <a:pt x="649" y="1384"/>
                      <a:pt x="665" y="1392"/>
                      <a:pt x="681" y="1396"/>
                    </a:cubicBezTo>
                    <a:cubicBezTo>
                      <a:pt x="689" y="1400"/>
                      <a:pt x="705" y="1404"/>
                      <a:pt x="705" y="1404"/>
                    </a:cubicBezTo>
                    <a:cubicBezTo>
                      <a:pt x="717" y="1416"/>
                      <a:pt x="741" y="1432"/>
                      <a:pt x="741" y="1432"/>
                    </a:cubicBezTo>
                    <a:cubicBezTo>
                      <a:pt x="753" y="1488"/>
                      <a:pt x="737" y="1536"/>
                      <a:pt x="705" y="1583"/>
                    </a:cubicBezTo>
                    <a:cubicBezTo>
                      <a:pt x="673" y="1671"/>
                      <a:pt x="617" y="1879"/>
                      <a:pt x="545" y="1959"/>
                    </a:cubicBezTo>
                    <a:cubicBezTo>
                      <a:pt x="533" y="1975"/>
                      <a:pt x="525" y="1995"/>
                      <a:pt x="509" y="2003"/>
                    </a:cubicBezTo>
                    <a:cubicBezTo>
                      <a:pt x="501" y="2023"/>
                      <a:pt x="497" y="2035"/>
                      <a:pt x="489" y="2051"/>
                    </a:cubicBezTo>
                    <a:cubicBezTo>
                      <a:pt x="485" y="2059"/>
                      <a:pt x="481" y="2075"/>
                      <a:pt x="481" y="2075"/>
                    </a:cubicBezTo>
                    <a:cubicBezTo>
                      <a:pt x="461" y="2107"/>
                      <a:pt x="381" y="2167"/>
                      <a:pt x="369" y="2239"/>
                    </a:cubicBezTo>
                    <a:cubicBezTo>
                      <a:pt x="349" y="2315"/>
                      <a:pt x="365" y="2435"/>
                      <a:pt x="413" y="2507"/>
                    </a:cubicBezTo>
                    <a:cubicBezTo>
                      <a:pt x="421" y="2535"/>
                      <a:pt x="445" y="2535"/>
                      <a:pt x="457" y="2559"/>
                    </a:cubicBezTo>
                    <a:cubicBezTo>
                      <a:pt x="473" y="2591"/>
                      <a:pt x="465" y="2655"/>
                      <a:pt x="473" y="2687"/>
                    </a:cubicBezTo>
                    <a:cubicBezTo>
                      <a:pt x="477" y="2787"/>
                      <a:pt x="473" y="2887"/>
                      <a:pt x="457" y="2987"/>
                    </a:cubicBezTo>
                    <a:cubicBezTo>
                      <a:pt x="457" y="2995"/>
                      <a:pt x="453" y="3003"/>
                      <a:pt x="461" y="3007"/>
                    </a:cubicBezTo>
                    <a:cubicBezTo>
                      <a:pt x="469" y="3011"/>
                      <a:pt x="485" y="2999"/>
                      <a:pt x="485" y="2999"/>
                    </a:cubicBezTo>
                    <a:cubicBezTo>
                      <a:pt x="525" y="3007"/>
                      <a:pt x="561" y="3019"/>
                      <a:pt x="597" y="3031"/>
                    </a:cubicBezTo>
                    <a:cubicBezTo>
                      <a:pt x="621" y="3039"/>
                      <a:pt x="637" y="3047"/>
                      <a:pt x="657" y="3055"/>
                    </a:cubicBezTo>
                    <a:cubicBezTo>
                      <a:pt x="661" y="3055"/>
                      <a:pt x="669" y="3059"/>
                      <a:pt x="669" y="3059"/>
                    </a:cubicBezTo>
                    <a:cubicBezTo>
                      <a:pt x="685" y="3075"/>
                      <a:pt x="705" y="3079"/>
                      <a:pt x="729" y="3083"/>
                    </a:cubicBezTo>
                    <a:cubicBezTo>
                      <a:pt x="769" y="3075"/>
                      <a:pt x="801" y="3055"/>
                      <a:pt x="841" y="3047"/>
                    </a:cubicBezTo>
                    <a:cubicBezTo>
                      <a:pt x="880" y="3027"/>
                      <a:pt x="912" y="2999"/>
                      <a:pt x="956" y="2991"/>
                    </a:cubicBezTo>
                    <a:cubicBezTo>
                      <a:pt x="968" y="2983"/>
                      <a:pt x="980" y="2967"/>
                      <a:pt x="992" y="2963"/>
                    </a:cubicBezTo>
                    <a:cubicBezTo>
                      <a:pt x="1004" y="2959"/>
                      <a:pt x="1024" y="2955"/>
                      <a:pt x="1024" y="2955"/>
                    </a:cubicBezTo>
                    <a:cubicBezTo>
                      <a:pt x="1040" y="2931"/>
                      <a:pt x="1092" y="2915"/>
                      <a:pt x="1120" y="2907"/>
                    </a:cubicBezTo>
                    <a:cubicBezTo>
                      <a:pt x="1132" y="2887"/>
                      <a:pt x="1168" y="2867"/>
                      <a:pt x="1192" y="2859"/>
                    </a:cubicBezTo>
                    <a:cubicBezTo>
                      <a:pt x="1212" y="2827"/>
                      <a:pt x="1276" y="2839"/>
                      <a:pt x="1312" y="2831"/>
                    </a:cubicBezTo>
                    <a:cubicBezTo>
                      <a:pt x="1336" y="2811"/>
                      <a:pt x="1348" y="2791"/>
                      <a:pt x="1372" y="2783"/>
                    </a:cubicBezTo>
                    <a:cubicBezTo>
                      <a:pt x="1380" y="2779"/>
                      <a:pt x="1396" y="2767"/>
                      <a:pt x="1396" y="2767"/>
                    </a:cubicBezTo>
                    <a:cubicBezTo>
                      <a:pt x="1389" y="2753"/>
                      <a:pt x="1388" y="2743"/>
                      <a:pt x="1396" y="2723"/>
                    </a:cubicBezTo>
                    <a:cubicBezTo>
                      <a:pt x="1412" y="2675"/>
                      <a:pt x="1465" y="2573"/>
                      <a:pt x="1500" y="2534"/>
                    </a:cubicBezTo>
                    <a:cubicBezTo>
                      <a:pt x="1530" y="2472"/>
                      <a:pt x="1555" y="2397"/>
                      <a:pt x="1576" y="2351"/>
                    </a:cubicBezTo>
                    <a:close/>
                  </a:path>
                </a:pathLst>
              </a:custGeom>
              <a:solidFill>
                <a:srgbClr val="D9EF8B"/>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grpSp>
        <p:sp>
          <p:nvSpPr>
            <p:cNvPr id="16426" name="Freeform 85"/>
            <p:cNvSpPr>
              <a:spLocks noChangeAspect="1"/>
            </p:cNvSpPr>
            <p:nvPr>
              <p:custDataLst>
                <p:tags r:id="rId12"/>
              </p:custDataLst>
            </p:nvPr>
          </p:nvSpPr>
          <p:spPr bwMode="auto">
            <a:xfrm>
              <a:off x="2966" y="1925"/>
              <a:ext cx="352" cy="231"/>
            </a:xfrm>
            <a:custGeom>
              <a:avLst/>
              <a:gdLst>
                <a:gd name="T0" fmla="*/ 0 w 1156"/>
                <a:gd name="T1" fmla="*/ 0 h 708"/>
                <a:gd name="T2" fmla="*/ 0 w 1156"/>
                <a:gd name="T3" fmla="*/ 0 h 708"/>
                <a:gd name="T4" fmla="*/ 0 w 1156"/>
                <a:gd name="T5" fmla="*/ 0 h 708"/>
                <a:gd name="T6" fmla="*/ 0 w 1156"/>
                <a:gd name="T7" fmla="*/ 0 h 708"/>
                <a:gd name="T8" fmla="*/ 0 w 1156"/>
                <a:gd name="T9" fmla="*/ 0 h 708"/>
                <a:gd name="T10" fmla="*/ 0 w 1156"/>
                <a:gd name="T11" fmla="*/ 0 h 708"/>
                <a:gd name="T12" fmla="*/ 0 w 1156"/>
                <a:gd name="T13" fmla="*/ 0 h 708"/>
                <a:gd name="T14" fmla="*/ 0 w 1156"/>
                <a:gd name="T15" fmla="*/ 0 h 708"/>
                <a:gd name="T16" fmla="*/ 0 w 1156"/>
                <a:gd name="T17" fmla="*/ 0 h 708"/>
                <a:gd name="T18" fmla="*/ 0 w 1156"/>
                <a:gd name="T19" fmla="*/ 0 h 708"/>
                <a:gd name="T20" fmla="*/ 0 w 1156"/>
                <a:gd name="T21" fmla="*/ 0 h 708"/>
                <a:gd name="T22" fmla="*/ 0 w 1156"/>
                <a:gd name="T23" fmla="*/ 0 h 708"/>
                <a:gd name="T24" fmla="*/ 0 w 1156"/>
                <a:gd name="T25" fmla="*/ 0 h 708"/>
                <a:gd name="T26" fmla="*/ 0 w 1156"/>
                <a:gd name="T27" fmla="*/ 0 h 708"/>
                <a:gd name="T28" fmla="*/ 0 w 1156"/>
                <a:gd name="T29" fmla="*/ 0 h 708"/>
                <a:gd name="T30" fmla="*/ 0 w 1156"/>
                <a:gd name="T31" fmla="*/ 0 h 708"/>
                <a:gd name="T32" fmla="*/ 0 w 1156"/>
                <a:gd name="T33" fmla="*/ 0 h 708"/>
                <a:gd name="T34" fmla="*/ 0 w 1156"/>
                <a:gd name="T35" fmla="*/ 0 h 708"/>
                <a:gd name="T36" fmla="*/ 0 w 1156"/>
                <a:gd name="T37" fmla="*/ 0 h 708"/>
                <a:gd name="T38" fmla="*/ 0 w 1156"/>
                <a:gd name="T39" fmla="*/ 0 h 708"/>
                <a:gd name="T40" fmla="*/ 0 w 1156"/>
                <a:gd name="T41" fmla="*/ 0 h 708"/>
                <a:gd name="T42" fmla="*/ 0 w 1156"/>
                <a:gd name="T43" fmla="*/ 0 h 708"/>
                <a:gd name="T44" fmla="*/ 0 w 1156"/>
                <a:gd name="T45" fmla="*/ 0 h 708"/>
                <a:gd name="T46" fmla="*/ 0 w 1156"/>
                <a:gd name="T47" fmla="*/ 0 h 708"/>
                <a:gd name="T48" fmla="*/ 0 w 1156"/>
                <a:gd name="T49" fmla="*/ 0 h 708"/>
                <a:gd name="T50" fmla="*/ 0 w 1156"/>
                <a:gd name="T51" fmla="*/ 0 h 708"/>
                <a:gd name="T52" fmla="*/ 0 w 1156"/>
                <a:gd name="T53" fmla="*/ 0 h 708"/>
                <a:gd name="T54" fmla="*/ 0 w 1156"/>
                <a:gd name="T55" fmla="*/ 0 h 708"/>
                <a:gd name="T56" fmla="*/ 0 w 1156"/>
                <a:gd name="T57" fmla="*/ 0 h 708"/>
                <a:gd name="T58" fmla="*/ 0 w 1156"/>
                <a:gd name="T59" fmla="*/ 0 h 708"/>
                <a:gd name="T60" fmla="*/ 0 w 1156"/>
                <a:gd name="T61" fmla="*/ 0 h 708"/>
                <a:gd name="T62" fmla="*/ 0 w 1156"/>
                <a:gd name="T63" fmla="*/ 0 h 708"/>
                <a:gd name="T64" fmla="*/ 0 w 1156"/>
                <a:gd name="T65" fmla="*/ 0 h 708"/>
                <a:gd name="T66" fmla="*/ 0 w 1156"/>
                <a:gd name="T67" fmla="*/ 0 h 708"/>
                <a:gd name="T68" fmla="*/ 0 w 1156"/>
                <a:gd name="T69" fmla="*/ 0 h 708"/>
                <a:gd name="T70" fmla="*/ 0 w 1156"/>
                <a:gd name="T71" fmla="*/ 0 h 708"/>
                <a:gd name="T72" fmla="*/ 0 w 1156"/>
                <a:gd name="T73" fmla="*/ 0 h 708"/>
                <a:gd name="T74" fmla="*/ 0 w 1156"/>
                <a:gd name="T75" fmla="*/ 0 h 708"/>
                <a:gd name="T76" fmla="*/ 0 w 1156"/>
                <a:gd name="T77" fmla="*/ 0 h 708"/>
                <a:gd name="T78" fmla="*/ 0 w 1156"/>
                <a:gd name="T79" fmla="*/ 0 h 708"/>
                <a:gd name="T80" fmla="*/ 0 w 1156"/>
                <a:gd name="T81" fmla="*/ 0 h 708"/>
                <a:gd name="T82" fmla="*/ 0 w 1156"/>
                <a:gd name="T83" fmla="*/ 0 h 708"/>
                <a:gd name="T84" fmla="*/ 0 w 1156"/>
                <a:gd name="T85" fmla="*/ 0 h 708"/>
                <a:gd name="T86" fmla="*/ 0 w 1156"/>
                <a:gd name="T87" fmla="*/ 0 h 708"/>
                <a:gd name="T88" fmla="*/ 0 w 1156"/>
                <a:gd name="T89" fmla="*/ 0 h 708"/>
                <a:gd name="T90" fmla="*/ 0 w 1156"/>
                <a:gd name="T91" fmla="*/ 0 h 708"/>
                <a:gd name="T92" fmla="*/ 0 w 1156"/>
                <a:gd name="T93" fmla="*/ 0 h 708"/>
                <a:gd name="T94" fmla="*/ 0 w 1156"/>
                <a:gd name="T95" fmla="*/ 0 h 708"/>
                <a:gd name="T96" fmla="*/ 0 w 1156"/>
                <a:gd name="T97" fmla="*/ 0 h 708"/>
                <a:gd name="T98" fmla="*/ 0 w 1156"/>
                <a:gd name="T99" fmla="*/ 0 h 708"/>
                <a:gd name="T100" fmla="*/ 0 w 1156"/>
                <a:gd name="T101" fmla="*/ 0 h 7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56"/>
                <a:gd name="T154" fmla="*/ 0 h 708"/>
                <a:gd name="T155" fmla="*/ 1156 w 1156"/>
                <a:gd name="T156" fmla="*/ 708 h 70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56" h="708">
                  <a:moveTo>
                    <a:pt x="1156" y="416"/>
                  </a:moveTo>
                  <a:cubicBezTo>
                    <a:pt x="1148" y="404"/>
                    <a:pt x="1144" y="392"/>
                    <a:pt x="1132" y="380"/>
                  </a:cubicBezTo>
                  <a:cubicBezTo>
                    <a:pt x="1124" y="356"/>
                    <a:pt x="1128" y="328"/>
                    <a:pt x="1104" y="312"/>
                  </a:cubicBezTo>
                  <a:cubicBezTo>
                    <a:pt x="1096" y="292"/>
                    <a:pt x="1052" y="232"/>
                    <a:pt x="1032" y="224"/>
                  </a:cubicBezTo>
                  <a:cubicBezTo>
                    <a:pt x="1036" y="132"/>
                    <a:pt x="1048" y="140"/>
                    <a:pt x="976" y="92"/>
                  </a:cubicBezTo>
                  <a:cubicBezTo>
                    <a:pt x="972" y="76"/>
                    <a:pt x="953" y="83"/>
                    <a:pt x="945" y="63"/>
                  </a:cubicBezTo>
                  <a:cubicBezTo>
                    <a:pt x="845" y="72"/>
                    <a:pt x="831" y="92"/>
                    <a:pt x="819" y="99"/>
                  </a:cubicBezTo>
                  <a:cubicBezTo>
                    <a:pt x="789" y="104"/>
                    <a:pt x="786" y="98"/>
                    <a:pt x="764" y="96"/>
                  </a:cubicBezTo>
                  <a:cubicBezTo>
                    <a:pt x="740" y="60"/>
                    <a:pt x="719" y="78"/>
                    <a:pt x="684" y="50"/>
                  </a:cubicBezTo>
                  <a:cubicBezTo>
                    <a:pt x="672" y="38"/>
                    <a:pt x="664" y="24"/>
                    <a:pt x="648" y="20"/>
                  </a:cubicBezTo>
                  <a:cubicBezTo>
                    <a:pt x="636" y="0"/>
                    <a:pt x="626" y="10"/>
                    <a:pt x="602" y="6"/>
                  </a:cubicBezTo>
                  <a:cubicBezTo>
                    <a:pt x="564" y="9"/>
                    <a:pt x="564" y="0"/>
                    <a:pt x="532" y="20"/>
                  </a:cubicBezTo>
                  <a:cubicBezTo>
                    <a:pt x="509" y="32"/>
                    <a:pt x="483" y="62"/>
                    <a:pt x="460" y="52"/>
                  </a:cubicBezTo>
                  <a:cubicBezTo>
                    <a:pt x="432" y="88"/>
                    <a:pt x="456" y="192"/>
                    <a:pt x="496" y="220"/>
                  </a:cubicBezTo>
                  <a:cubicBezTo>
                    <a:pt x="504" y="252"/>
                    <a:pt x="512" y="288"/>
                    <a:pt x="484" y="308"/>
                  </a:cubicBezTo>
                  <a:cubicBezTo>
                    <a:pt x="472" y="328"/>
                    <a:pt x="472" y="336"/>
                    <a:pt x="448" y="344"/>
                  </a:cubicBezTo>
                  <a:cubicBezTo>
                    <a:pt x="416" y="344"/>
                    <a:pt x="388" y="348"/>
                    <a:pt x="356" y="340"/>
                  </a:cubicBezTo>
                  <a:cubicBezTo>
                    <a:pt x="352" y="340"/>
                    <a:pt x="352" y="328"/>
                    <a:pt x="348" y="324"/>
                  </a:cubicBezTo>
                  <a:cubicBezTo>
                    <a:pt x="336" y="312"/>
                    <a:pt x="304" y="300"/>
                    <a:pt x="288" y="296"/>
                  </a:cubicBezTo>
                  <a:cubicBezTo>
                    <a:pt x="276" y="276"/>
                    <a:pt x="268" y="256"/>
                    <a:pt x="252" y="240"/>
                  </a:cubicBezTo>
                  <a:cubicBezTo>
                    <a:pt x="244" y="228"/>
                    <a:pt x="216" y="212"/>
                    <a:pt x="216" y="212"/>
                  </a:cubicBezTo>
                  <a:cubicBezTo>
                    <a:pt x="208" y="196"/>
                    <a:pt x="192" y="180"/>
                    <a:pt x="180" y="172"/>
                  </a:cubicBezTo>
                  <a:cubicBezTo>
                    <a:pt x="160" y="180"/>
                    <a:pt x="172" y="188"/>
                    <a:pt x="148" y="192"/>
                  </a:cubicBezTo>
                  <a:cubicBezTo>
                    <a:pt x="124" y="208"/>
                    <a:pt x="96" y="216"/>
                    <a:pt x="76" y="236"/>
                  </a:cubicBezTo>
                  <a:cubicBezTo>
                    <a:pt x="68" y="260"/>
                    <a:pt x="64" y="280"/>
                    <a:pt x="48" y="296"/>
                  </a:cubicBezTo>
                  <a:cubicBezTo>
                    <a:pt x="40" y="320"/>
                    <a:pt x="20" y="336"/>
                    <a:pt x="16" y="364"/>
                  </a:cubicBezTo>
                  <a:cubicBezTo>
                    <a:pt x="12" y="420"/>
                    <a:pt x="8" y="436"/>
                    <a:pt x="0" y="484"/>
                  </a:cubicBezTo>
                  <a:cubicBezTo>
                    <a:pt x="4" y="536"/>
                    <a:pt x="0" y="696"/>
                    <a:pt x="36" y="708"/>
                  </a:cubicBezTo>
                  <a:cubicBezTo>
                    <a:pt x="39" y="684"/>
                    <a:pt x="59" y="655"/>
                    <a:pt x="69" y="638"/>
                  </a:cubicBezTo>
                  <a:cubicBezTo>
                    <a:pt x="79" y="621"/>
                    <a:pt x="83" y="639"/>
                    <a:pt x="96" y="608"/>
                  </a:cubicBezTo>
                  <a:cubicBezTo>
                    <a:pt x="117" y="605"/>
                    <a:pt x="162" y="570"/>
                    <a:pt x="204" y="576"/>
                  </a:cubicBezTo>
                  <a:cubicBezTo>
                    <a:pt x="226" y="564"/>
                    <a:pt x="216" y="548"/>
                    <a:pt x="230" y="546"/>
                  </a:cubicBezTo>
                  <a:cubicBezTo>
                    <a:pt x="236" y="544"/>
                    <a:pt x="231" y="558"/>
                    <a:pt x="240" y="561"/>
                  </a:cubicBezTo>
                  <a:cubicBezTo>
                    <a:pt x="249" y="564"/>
                    <a:pt x="269" y="561"/>
                    <a:pt x="287" y="566"/>
                  </a:cubicBezTo>
                  <a:cubicBezTo>
                    <a:pt x="299" y="552"/>
                    <a:pt x="299" y="560"/>
                    <a:pt x="303" y="539"/>
                  </a:cubicBezTo>
                  <a:cubicBezTo>
                    <a:pt x="323" y="551"/>
                    <a:pt x="315" y="561"/>
                    <a:pt x="330" y="567"/>
                  </a:cubicBezTo>
                  <a:cubicBezTo>
                    <a:pt x="381" y="536"/>
                    <a:pt x="393" y="531"/>
                    <a:pt x="410" y="549"/>
                  </a:cubicBezTo>
                  <a:cubicBezTo>
                    <a:pt x="410" y="531"/>
                    <a:pt x="414" y="530"/>
                    <a:pt x="489" y="527"/>
                  </a:cubicBezTo>
                  <a:cubicBezTo>
                    <a:pt x="511" y="536"/>
                    <a:pt x="562" y="537"/>
                    <a:pt x="576" y="533"/>
                  </a:cubicBezTo>
                  <a:cubicBezTo>
                    <a:pt x="590" y="529"/>
                    <a:pt x="566" y="515"/>
                    <a:pt x="576" y="504"/>
                  </a:cubicBezTo>
                  <a:cubicBezTo>
                    <a:pt x="576" y="488"/>
                    <a:pt x="625" y="468"/>
                    <a:pt x="638" y="470"/>
                  </a:cubicBezTo>
                  <a:cubicBezTo>
                    <a:pt x="642" y="486"/>
                    <a:pt x="641" y="508"/>
                    <a:pt x="657" y="516"/>
                  </a:cubicBezTo>
                  <a:cubicBezTo>
                    <a:pt x="669" y="524"/>
                    <a:pt x="690" y="530"/>
                    <a:pt x="690" y="530"/>
                  </a:cubicBezTo>
                  <a:cubicBezTo>
                    <a:pt x="726" y="526"/>
                    <a:pt x="752" y="524"/>
                    <a:pt x="784" y="536"/>
                  </a:cubicBezTo>
                  <a:cubicBezTo>
                    <a:pt x="786" y="551"/>
                    <a:pt x="840" y="567"/>
                    <a:pt x="879" y="588"/>
                  </a:cubicBezTo>
                  <a:cubicBezTo>
                    <a:pt x="899" y="617"/>
                    <a:pt x="932" y="612"/>
                    <a:pt x="944" y="620"/>
                  </a:cubicBezTo>
                  <a:cubicBezTo>
                    <a:pt x="954" y="612"/>
                    <a:pt x="960" y="614"/>
                    <a:pt x="960" y="614"/>
                  </a:cubicBezTo>
                  <a:cubicBezTo>
                    <a:pt x="986" y="576"/>
                    <a:pt x="998" y="552"/>
                    <a:pt x="1094" y="566"/>
                  </a:cubicBezTo>
                  <a:cubicBezTo>
                    <a:pt x="1097" y="543"/>
                    <a:pt x="1101" y="578"/>
                    <a:pt x="1088" y="522"/>
                  </a:cubicBezTo>
                  <a:cubicBezTo>
                    <a:pt x="1091" y="488"/>
                    <a:pt x="1117" y="475"/>
                    <a:pt x="1137" y="447"/>
                  </a:cubicBezTo>
                  <a:cubicBezTo>
                    <a:pt x="1140" y="428"/>
                    <a:pt x="1145" y="422"/>
                    <a:pt x="1156" y="416"/>
                  </a:cubicBezTo>
                  <a:close/>
                </a:path>
              </a:pathLst>
            </a:custGeom>
            <a:solidFill>
              <a:srgbClr val="FDAE61"/>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27" name="Freeform 86"/>
            <p:cNvSpPr>
              <a:spLocks noChangeAspect="1"/>
            </p:cNvSpPr>
            <p:nvPr>
              <p:custDataLst>
                <p:tags r:id="rId13"/>
              </p:custDataLst>
            </p:nvPr>
          </p:nvSpPr>
          <p:spPr bwMode="auto">
            <a:xfrm>
              <a:off x="2977" y="2077"/>
              <a:ext cx="289" cy="247"/>
            </a:xfrm>
            <a:custGeom>
              <a:avLst/>
              <a:gdLst>
                <a:gd name="T0" fmla="*/ 0 w 952"/>
                <a:gd name="T1" fmla="*/ 0 h 758"/>
                <a:gd name="T2" fmla="*/ 0 w 952"/>
                <a:gd name="T3" fmla="*/ 0 h 758"/>
                <a:gd name="T4" fmla="*/ 0 w 952"/>
                <a:gd name="T5" fmla="*/ 0 h 758"/>
                <a:gd name="T6" fmla="*/ 0 w 952"/>
                <a:gd name="T7" fmla="*/ 0 h 758"/>
                <a:gd name="T8" fmla="*/ 0 w 952"/>
                <a:gd name="T9" fmla="*/ 0 h 758"/>
                <a:gd name="T10" fmla="*/ 0 w 952"/>
                <a:gd name="T11" fmla="*/ 0 h 758"/>
                <a:gd name="T12" fmla="*/ 0 w 952"/>
                <a:gd name="T13" fmla="*/ 0 h 758"/>
                <a:gd name="T14" fmla="*/ 0 w 952"/>
                <a:gd name="T15" fmla="*/ 0 h 758"/>
                <a:gd name="T16" fmla="*/ 0 w 952"/>
                <a:gd name="T17" fmla="*/ 0 h 758"/>
                <a:gd name="T18" fmla="*/ 0 w 952"/>
                <a:gd name="T19" fmla="*/ 0 h 758"/>
                <a:gd name="T20" fmla="*/ 0 w 952"/>
                <a:gd name="T21" fmla="*/ 0 h 758"/>
                <a:gd name="T22" fmla="*/ 0 w 952"/>
                <a:gd name="T23" fmla="*/ 0 h 758"/>
                <a:gd name="T24" fmla="*/ 0 w 952"/>
                <a:gd name="T25" fmla="*/ 0 h 758"/>
                <a:gd name="T26" fmla="*/ 0 w 952"/>
                <a:gd name="T27" fmla="*/ 0 h 758"/>
                <a:gd name="T28" fmla="*/ 0 w 952"/>
                <a:gd name="T29" fmla="*/ 0 h 758"/>
                <a:gd name="T30" fmla="*/ 0 w 952"/>
                <a:gd name="T31" fmla="*/ 0 h 758"/>
                <a:gd name="T32" fmla="*/ 0 w 952"/>
                <a:gd name="T33" fmla="*/ 0 h 758"/>
                <a:gd name="T34" fmla="*/ 0 w 952"/>
                <a:gd name="T35" fmla="*/ 0 h 758"/>
                <a:gd name="T36" fmla="*/ 0 w 952"/>
                <a:gd name="T37" fmla="*/ 0 h 758"/>
                <a:gd name="T38" fmla="*/ 0 w 952"/>
                <a:gd name="T39" fmla="*/ 0 h 758"/>
                <a:gd name="T40" fmla="*/ 0 w 952"/>
                <a:gd name="T41" fmla="*/ 0 h 758"/>
                <a:gd name="T42" fmla="*/ 0 w 952"/>
                <a:gd name="T43" fmla="*/ 0 h 758"/>
                <a:gd name="T44" fmla="*/ 0 w 952"/>
                <a:gd name="T45" fmla="*/ 0 h 758"/>
                <a:gd name="T46" fmla="*/ 0 w 952"/>
                <a:gd name="T47" fmla="*/ 0 h 758"/>
                <a:gd name="T48" fmla="*/ 0 w 952"/>
                <a:gd name="T49" fmla="*/ 0 h 758"/>
                <a:gd name="T50" fmla="*/ 0 w 952"/>
                <a:gd name="T51" fmla="*/ 0 h 758"/>
                <a:gd name="T52" fmla="*/ 0 w 952"/>
                <a:gd name="T53" fmla="*/ 0 h 758"/>
                <a:gd name="T54" fmla="*/ 0 w 952"/>
                <a:gd name="T55" fmla="*/ 0 h 758"/>
                <a:gd name="T56" fmla="*/ 0 w 952"/>
                <a:gd name="T57" fmla="*/ 0 h 758"/>
                <a:gd name="T58" fmla="*/ 0 w 952"/>
                <a:gd name="T59" fmla="*/ 0 h 758"/>
                <a:gd name="T60" fmla="*/ 0 w 952"/>
                <a:gd name="T61" fmla="*/ 0 h 758"/>
                <a:gd name="T62" fmla="*/ 0 w 952"/>
                <a:gd name="T63" fmla="*/ 0 h 758"/>
                <a:gd name="T64" fmla="*/ 0 w 952"/>
                <a:gd name="T65" fmla="*/ 0 h 758"/>
                <a:gd name="T66" fmla="*/ 0 w 952"/>
                <a:gd name="T67" fmla="*/ 0 h 758"/>
                <a:gd name="T68" fmla="*/ 0 w 952"/>
                <a:gd name="T69" fmla="*/ 0 h 758"/>
                <a:gd name="T70" fmla="*/ 0 w 952"/>
                <a:gd name="T71" fmla="*/ 0 h 758"/>
                <a:gd name="T72" fmla="*/ 0 w 952"/>
                <a:gd name="T73" fmla="*/ 0 h 758"/>
                <a:gd name="T74" fmla="*/ 0 w 952"/>
                <a:gd name="T75" fmla="*/ 0 h 758"/>
                <a:gd name="T76" fmla="*/ 0 w 952"/>
                <a:gd name="T77" fmla="*/ 0 h 758"/>
                <a:gd name="T78" fmla="*/ 0 w 952"/>
                <a:gd name="T79" fmla="*/ 0 h 758"/>
                <a:gd name="T80" fmla="*/ 0 w 952"/>
                <a:gd name="T81" fmla="*/ 0 h 758"/>
                <a:gd name="T82" fmla="*/ 0 w 952"/>
                <a:gd name="T83" fmla="*/ 0 h 758"/>
                <a:gd name="T84" fmla="*/ 0 w 952"/>
                <a:gd name="T85" fmla="*/ 0 h 758"/>
                <a:gd name="T86" fmla="*/ 0 w 952"/>
                <a:gd name="T87" fmla="*/ 0 h 758"/>
                <a:gd name="T88" fmla="*/ 0 w 952"/>
                <a:gd name="T89" fmla="*/ 0 h 758"/>
                <a:gd name="T90" fmla="*/ 0 w 952"/>
                <a:gd name="T91" fmla="*/ 0 h 758"/>
                <a:gd name="T92" fmla="*/ 0 w 952"/>
                <a:gd name="T93" fmla="*/ 0 h 758"/>
                <a:gd name="T94" fmla="*/ 0 w 952"/>
                <a:gd name="T95" fmla="*/ 0 h 758"/>
                <a:gd name="T96" fmla="*/ 0 w 952"/>
                <a:gd name="T97" fmla="*/ 0 h 758"/>
                <a:gd name="T98" fmla="*/ 0 w 952"/>
                <a:gd name="T99" fmla="*/ 0 h 758"/>
                <a:gd name="T100" fmla="*/ 0 w 952"/>
                <a:gd name="T101" fmla="*/ 0 h 75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52"/>
                <a:gd name="T154" fmla="*/ 0 h 758"/>
                <a:gd name="T155" fmla="*/ 952 w 952"/>
                <a:gd name="T156" fmla="*/ 758 h 75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52" h="758">
                  <a:moveTo>
                    <a:pt x="912" y="152"/>
                  </a:moveTo>
                  <a:cubicBezTo>
                    <a:pt x="844" y="140"/>
                    <a:pt x="856" y="120"/>
                    <a:pt x="808" y="104"/>
                  </a:cubicBezTo>
                  <a:cubicBezTo>
                    <a:pt x="792" y="88"/>
                    <a:pt x="776" y="92"/>
                    <a:pt x="756" y="80"/>
                  </a:cubicBezTo>
                  <a:cubicBezTo>
                    <a:pt x="736" y="48"/>
                    <a:pt x="696" y="60"/>
                    <a:pt x="656" y="60"/>
                  </a:cubicBezTo>
                  <a:cubicBezTo>
                    <a:pt x="648" y="60"/>
                    <a:pt x="620" y="52"/>
                    <a:pt x="616" y="48"/>
                  </a:cubicBezTo>
                  <a:cubicBezTo>
                    <a:pt x="604" y="36"/>
                    <a:pt x="600" y="0"/>
                    <a:pt x="600" y="0"/>
                  </a:cubicBezTo>
                  <a:cubicBezTo>
                    <a:pt x="580" y="4"/>
                    <a:pt x="544" y="24"/>
                    <a:pt x="544" y="24"/>
                  </a:cubicBezTo>
                  <a:cubicBezTo>
                    <a:pt x="532" y="34"/>
                    <a:pt x="542" y="50"/>
                    <a:pt x="546" y="66"/>
                  </a:cubicBezTo>
                  <a:cubicBezTo>
                    <a:pt x="531" y="68"/>
                    <a:pt x="507" y="69"/>
                    <a:pt x="492" y="68"/>
                  </a:cubicBezTo>
                  <a:cubicBezTo>
                    <a:pt x="476" y="72"/>
                    <a:pt x="472" y="64"/>
                    <a:pt x="456" y="60"/>
                  </a:cubicBezTo>
                  <a:cubicBezTo>
                    <a:pt x="416" y="64"/>
                    <a:pt x="380" y="48"/>
                    <a:pt x="372" y="84"/>
                  </a:cubicBezTo>
                  <a:cubicBezTo>
                    <a:pt x="368" y="68"/>
                    <a:pt x="356" y="64"/>
                    <a:pt x="340" y="68"/>
                  </a:cubicBezTo>
                  <a:cubicBezTo>
                    <a:pt x="328" y="80"/>
                    <a:pt x="320" y="88"/>
                    <a:pt x="304" y="92"/>
                  </a:cubicBezTo>
                  <a:cubicBezTo>
                    <a:pt x="288" y="116"/>
                    <a:pt x="280" y="80"/>
                    <a:pt x="268" y="68"/>
                  </a:cubicBezTo>
                  <a:cubicBezTo>
                    <a:pt x="260" y="108"/>
                    <a:pt x="244" y="96"/>
                    <a:pt x="204" y="92"/>
                  </a:cubicBezTo>
                  <a:cubicBezTo>
                    <a:pt x="192" y="60"/>
                    <a:pt x="184" y="100"/>
                    <a:pt x="176" y="104"/>
                  </a:cubicBezTo>
                  <a:cubicBezTo>
                    <a:pt x="160" y="108"/>
                    <a:pt x="144" y="108"/>
                    <a:pt x="128" y="108"/>
                  </a:cubicBezTo>
                  <a:cubicBezTo>
                    <a:pt x="112" y="116"/>
                    <a:pt x="100" y="124"/>
                    <a:pt x="84" y="132"/>
                  </a:cubicBezTo>
                  <a:cubicBezTo>
                    <a:pt x="76" y="136"/>
                    <a:pt x="60" y="140"/>
                    <a:pt x="60" y="140"/>
                  </a:cubicBezTo>
                  <a:cubicBezTo>
                    <a:pt x="52" y="156"/>
                    <a:pt x="52" y="164"/>
                    <a:pt x="36" y="168"/>
                  </a:cubicBezTo>
                  <a:cubicBezTo>
                    <a:pt x="28" y="188"/>
                    <a:pt x="16" y="200"/>
                    <a:pt x="4" y="216"/>
                  </a:cubicBezTo>
                  <a:cubicBezTo>
                    <a:pt x="4" y="236"/>
                    <a:pt x="0" y="320"/>
                    <a:pt x="24" y="328"/>
                  </a:cubicBezTo>
                  <a:cubicBezTo>
                    <a:pt x="32" y="356"/>
                    <a:pt x="20" y="408"/>
                    <a:pt x="52" y="420"/>
                  </a:cubicBezTo>
                  <a:cubicBezTo>
                    <a:pt x="83" y="429"/>
                    <a:pt x="100" y="442"/>
                    <a:pt x="128" y="450"/>
                  </a:cubicBezTo>
                  <a:cubicBezTo>
                    <a:pt x="148" y="462"/>
                    <a:pt x="201" y="480"/>
                    <a:pt x="201" y="480"/>
                  </a:cubicBezTo>
                  <a:cubicBezTo>
                    <a:pt x="231" y="495"/>
                    <a:pt x="287" y="480"/>
                    <a:pt x="315" y="504"/>
                  </a:cubicBezTo>
                  <a:cubicBezTo>
                    <a:pt x="319" y="528"/>
                    <a:pt x="343" y="641"/>
                    <a:pt x="359" y="657"/>
                  </a:cubicBezTo>
                  <a:cubicBezTo>
                    <a:pt x="396" y="660"/>
                    <a:pt x="422" y="663"/>
                    <a:pt x="443" y="684"/>
                  </a:cubicBezTo>
                  <a:cubicBezTo>
                    <a:pt x="485" y="708"/>
                    <a:pt x="492" y="726"/>
                    <a:pt x="509" y="758"/>
                  </a:cubicBezTo>
                  <a:cubicBezTo>
                    <a:pt x="563" y="758"/>
                    <a:pt x="566" y="755"/>
                    <a:pt x="615" y="725"/>
                  </a:cubicBezTo>
                  <a:cubicBezTo>
                    <a:pt x="636" y="750"/>
                    <a:pt x="657" y="750"/>
                    <a:pt x="683" y="714"/>
                  </a:cubicBezTo>
                  <a:cubicBezTo>
                    <a:pt x="701" y="709"/>
                    <a:pt x="719" y="701"/>
                    <a:pt x="723" y="696"/>
                  </a:cubicBezTo>
                  <a:cubicBezTo>
                    <a:pt x="741" y="686"/>
                    <a:pt x="705" y="688"/>
                    <a:pt x="707" y="680"/>
                  </a:cubicBezTo>
                  <a:cubicBezTo>
                    <a:pt x="709" y="672"/>
                    <a:pt x="725" y="651"/>
                    <a:pt x="734" y="645"/>
                  </a:cubicBezTo>
                  <a:cubicBezTo>
                    <a:pt x="746" y="642"/>
                    <a:pt x="765" y="644"/>
                    <a:pt x="765" y="644"/>
                  </a:cubicBezTo>
                  <a:cubicBezTo>
                    <a:pt x="773" y="628"/>
                    <a:pt x="791" y="597"/>
                    <a:pt x="813" y="599"/>
                  </a:cubicBezTo>
                  <a:cubicBezTo>
                    <a:pt x="823" y="595"/>
                    <a:pt x="812" y="613"/>
                    <a:pt x="818" y="620"/>
                  </a:cubicBezTo>
                  <a:cubicBezTo>
                    <a:pt x="824" y="627"/>
                    <a:pt x="837" y="630"/>
                    <a:pt x="852" y="640"/>
                  </a:cubicBezTo>
                  <a:cubicBezTo>
                    <a:pt x="884" y="632"/>
                    <a:pt x="872" y="608"/>
                    <a:pt x="852" y="592"/>
                  </a:cubicBezTo>
                  <a:cubicBezTo>
                    <a:pt x="839" y="587"/>
                    <a:pt x="845" y="594"/>
                    <a:pt x="825" y="566"/>
                  </a:cubicBezTo>
                  <a:cubicBezTo>
                    <a:pt x="821" y="558"/>
                    <a:pt x="824" y="528"/>
                    <a:pt x="824" y="528"/>
                  </a:cubicBezTo>
                  <a:cubicBezTo>
                    <a:pt x="822" y="512"/>
                    <a:pt x="818" y="482"/>
                    <a:pt x="834" y="459"/>
                  </a:cubicBezTo>
                  <a:cubicBezTo>
                    <a:pt x="835" y="442"/>
                    <a:pt x="822" y="447"/>
                    <a:pt x="830" y="425"/>
                  </a:cubicBezTo>
                  <a:cubicBezTo>
                    <a:pt x="834" y="417"/>
                    <a:pt x="861" y="375"/>
                    <a:pt x="885" y="329"/>
                  </a:cubicBezTo>
                  <a:cubicBezTo>
                    <a:pt x="897" y="321"/>
                    <a:pt x="914" y="312"/>
                    <a:pt x="914" y="312"/>
                  </a:cubicBezTo>
                  <a:cubicBezTo>
                    <a:pt x="930" y="296"/>
                    <a:pt x="940" y="308"/>
                    <a:pt x="952" y="288"/>
                  </a:cubicBezTo>
                  <a:cubicBezTo>
                    <a:pt x="948" y="280"/>
                    <a:pt x="949" y="269"/>
                    <a:pt x="941" y="261"/>
                  </a:cubicBezTo>
                  <a:cubicBezTo>
                    <a:pt x="923" y="257"/>
                    <a:pt x="904" y="248"/>
                    <a:pt x="904" y="248"/>
                  </a:cubicBezTo>
                  <a:cubicBezTo>
                    <a:pt x="896" y="224"/>
                    <a:pt x="902" y="239"/>
                    <a:pt x="902" y="225"/>
                  </a:cubicBezTo>
                  <a:cubicBezTo>
                    <a:pt x="912" y="204"/>
                    <a:pt x="921" y="164"/>
                    <a:pt x="924" y="144"/>
                  </a:cubicBezTo>
                  <a:cubicBezTo>
                    <a:pt x="900" y="152"/>
                    <a:pt x="896" y="152"/>
                    <a:pt x="912" y="152"/>
                  </a:cubicBezTo>
                  <a:close/>
                </a:path>
              </a:pathLst>
            </a:custGeom>
            <a:solidFill>
              <a:srgbClr val="FDAE61"/>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24" name="Freeform 87"/>
            <p:cNvSpPr>
              <a:spLocks noChangeAspect="1"/>
            </p:cNvSpPr>
            <p:nvPr>
              <p:custDataLst>
                <p:tags r:id="rId14"/>
              </p:custDataLst>
            </p:nvPr>
          </p:nvSpPr>
          <p:spPr bwMode="auto">
            <a:xfrm>
              <a:off x="2927" y="2208"/>
              <a:ext cx="160" cy="105"/>
            </a:xfrm>
            <a:custGeom>
              <a:avLst/>
              <a:gdLst>
                <a:gd name="T0" fmla="*/ 2962 w 527"/>
                <a:gd name="T1" fmla="*/ 0 h 322"/>
                <a:gd name="T2" fmla="*/ 6094 w 527"/>
                <a:gd name="T3" fmla="*/ 1608 h 322"/>
                <a:gd name="T4" fmla="*/ 7389 w 527"/>
                <a:gd name="T5" fmla="*/ 1838 h 322"/>
                <a:gd name="T6" fmla="*/ 7821 w 527"/>
                <a:gd name="T7" fmla="*/ 4135 h 322"/>
                <a:gd name="T8" fmla="*/ 8130 w 527"/>
                <a:gd name="T9" fmla="*/ 4825 h 322"/>
                <a:gd name="T10" fmla="*/ 6834 w 527"/>
                <a:gd name="T11" fmla="*/ 5112 h 322"/>
                <a:gd name="T12" fmla="*/ 5785 w 527"/>
                <a:gd name="T13" fmla="*/ 5591 h 322"/>
                <a:gd name="T14" fmla="*/ 4273 w 527"/>
                <a:gd name="T15" fmla="*/ 5820 h 322"/>
                <a:gd name="T16" fmla="*/ 2623 w 527"/>
                <a:gd name="T17" fmla="*/ 6088 h 322"/>
                <a:gd name="T18" fmla="*/ 124 w 527"/>
                <a:gd name="T19" fmla="*/ 5974 h 322"/>
                <a:gd name="T20" fmla="*/ 247 w 527"/>
                <a:gd name="T21" fmla="*/ 5514 h 322"/>
                <a:gd name="T22" fmla="*/ 1481 w 527"/>
                <a:gd name="T23" fmla="*/ 2987 h 322"/>
                <a:gd name="T24" fmla="*/ 2221 w 527"/>
                <a:gd name="T25" fmla="*/ 2221 h 322"/>
                <a:gd name="T26" fmla="*/ 2715 w 527"/>
                <a:gd name="T27" fmla="*/ 1225 h 322"/>
                <a:gd name="T28" fmla="*/ 2962 w 527"/>
                <a:gd name="T29" fmla="*/ 766 h 322"/>
                <a:gd name="T30" fmla="*/ 2962 w 527"/>
                <a:gd name="T31" fmla="*/ 0 h 3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27"/>
                <a:gd name="T49" fmla="*/ 0 h 322"/>
                <a:gd name="T50" fmla="*/ 527 w 527"/>
                <a:gd name="T51" fmla="*/ 322 h 3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27" h="322">
                  <a:moveTo>
                    <a:pt x="192" y="0"/>
                  </a:moveTo>
                  <a:cubicBezTo>
                    <a:pt x="228" y="12"/>
                    <a:pt x="283" y="52"/>
                    <a:pt x="395" y="84"/>
                  </a:cubicBezTo>
                  <a:cubicBezTo>
                    <a:pt x="411" y="84"/>
                    <a:pt x="463" y="84"/>
                    <a:pt x="479" y="96"/>
                  </a:cubicBezTo>
                  <a:cubicBezTo>
                    <a:pt x="491" y="136"/>
                    <a:pt x="499" y="176"/>
                    <a:pt x="507" y="216"/>
                  </a:cubicBezTo>
                  <a:cubicBezTo>
                    <a:pt x="511" y="228"/>
                    <a:pt x="527" y="252"/>
                    <a:pt x="527" y="252"/>
                  </a:cubicBezTo>
                  <a:cubicBezTo>
                    <a:pt x="490" y="253"/>
                    <a:pt x="484" y="250"/>
                    <a:pt x="443" y="267"/>
                  </a:cubicBezTo>
                  <a:cubicBezTo>
                    <a:pt x="423" y="271"/>
                    <a:pt x="375" y="292"/>
                    <a:pt x="375" y="292"/>
                  </a:cubicBezTo>
                  <a:cubicBezTo>
                    <a:pt x="334" y="294"/>
                    <a:pt x="314" y="303"/>
                    <a:pt x="277" y="304"/>
                  </a:cubicBezTo>
                  <a:cubicBezTo>
                    <a:pt x="242" y="308"/>
                    <a:pt x="206" y="314"/>
                    <a:pt x="170" y="318"/>
                  </a:cubicBezTo>
                  <a:cubicBezTo>
                    <a:pt x="113" y="315"/>
                    <a:pt x="100" y="322"/>
                    <a:pt x="8" y="312"/>
                  </a:cubicBezTo>
                  <a:cubicBezTo>
                    <a:pt x="0" y="312"/>
                    <a:pt x="16" y="288"/>
                    <a:pt x="16" y="288"/>
                  </a:cubicBezTo>
                  <a:cubicBezTo>
                    <a:pt x="28" y="180"/>
                    <a:pt x="8" y="180"/>
                    <a:pt x="96" y="156"/>
                  </a:cubicBezTo>
                  <a:cubicBezTo>
                    <a:pt x="112" y="140"/>
                    <a:pt x="124" y="124"/>
                    <a:pt x="144" y="116"/>
                  </a:cubicBezTo>
                  <a:cubicBezTo>
                    <a:pt x="160" y="96"/>
                    <a:pt x="164" y="84"/>
                    <a:pt x="176" y="64"/>
                  </a:cubicBezTo>
                  <a:cubicBezTo>
                    <a:pt x="180" y="56"/>
                    <a:pt x="192" y="40"/>
                    <a:pt x="192" y="40"/>
                  </a:cubicBezTo>
                  <a:cubicBezTo>
                    <a:pt x="184" y="8"/>
                    <a:pt x="180" y="20"/>
                    <a:pt x="192" y="0"/>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25" name="Freeform 88"/>
            <p:cNvSpPr>
              <a:spLocks noChangeAspect="1"/>
            </p:cNvSpPr>
            <p:nvPr>
              <p:custDataLst>
                <p:tags r:id="rId15"/>
              </p:custDataLst>
            </p:nvPr>
          </p:nvSpPr>
          <p:spPr bwMode="auto">
            <a:xfrm>
              <a:off x="3132" y="2056"/>
              <a:ext cx="475" cy="494"/>
            </a:xfrm>
            <a:custGeom>
              <a:avLst/>
              <a:gdLst>
                <a:gd name="T0" fmla="*/ 9035 w 1566"/>
                <a:gd name="T1" fmla="*/ 996 h 1516"/>
                <a:gd name="T2" fmla="*/ 8480 w 1566"/>
                <a:gd name="T3" fmla="*/ 3067 h 1516"/>
                <a:gd name="T4" fmla="*/ 6506 w 1566"/>
                <a:gd name="T5" fmla="*/ 3757 h 1516"/>
                <a:gd name="T6" fmla="*/ 6075 w 1566"/>
                <a:gd name="T7" fmla="*/ 5597 h 1516"/>
                <a:gd name="T8" fmla="*/ 6630 w 1566"/>
                <a:gd name="T9" fmla="*/ 6210 h 1516"/>
                <a:gd name="T10" fmla="*/ 5890 w 1566"/>
                <a:gd name="T11" fmla="*/ 7437 h 1516"/>
                <a:gd name="T12" fmla="*/ 5026 w 1566"/>
                <a:gd name="T13" fmla="*/ 9967 h 1516"/>
                <a:gd name="T14" fmla="*/ 4903 w 1566"/>
                <a:gd name="T15" fmla="*/ 12037 h 1516"/>
                <a:gd name="T16" fmla="*/ 5334 w 1566"/>
                <a:gd name="T17" fmla="*/ 13417 h 1516"/>
                <a:gd name="T18" fmla="*/ 4471 w 1566"/>
                <a:gd name="T19" fmla="*/ 12727 h 1516"/>
                <a:gd name="T20" fmla="*/ 3176 w 1566"/>
                <a:gd name="T21" fmla="*/ 14030 h 1516"/>
                <a:gd name="T22" fmla="*/ 3300 w 1566"/>
                <a:gd name="T23" fmla="*/ 14414 h 1516"/>
                <a:gd name="T24" fmla="*/ 2004 w 1566"/>
                <a:gd name="T25" fmla="*/ 15487 h 1516"/>
                <a:gd name="T26" fmla="*/ 956 w 1566"/>
                <a:gd name="T27" fmla="*/ 15640 h 1516"/>
                <a:gd name="T28" fmla="*/ 216 w 1566"/>
                <a:gd name="T29" fmla="*/ 17020 h 1516"/>
                <a:gd name="T30" fmla="*/ 1619 w 1566"/>
                <a:gd name="T31" fmla="*/ 20777 h 1516"/>
                <a:gd name="T32" fmla="*/ 1634 w 1566"/>
                <a:gd name="T33" fmla="*/ 22770 h 1516"/>
                <a:gd name="T34" fmla="*/ 416 w 1566"/>
                <a:gd name="T35" fmla="*/ 24265 h 1516"/>
                <a:gd name="T36" fmla="*/ 1403 w 1566"/>
                <a:gd name="T37" fmla="*/ 25607 h 1516"/>
                <a:gd name="T38" fmla="*/ 2189 w 1566"/>
                <a:gd name="T39" fmla="*/ 29057 h 1516"/>
                <a:gd name="T40" fmla="*/ 3161 w 1566"/>
                <a:gd name="T41" fmla="*/ 27946 h 1516"/>
                <a:gd name="T42" fmla="*/ 3577 w 1566"/>
                <a:gd name="T43" fmla="*/ 27332 h 1516"/>
                <a:gd name="T44" fmla="*/ 5504 w 1566"/>
                <a:gd name="T45" fmla="*/ 25665 h 1516"/>
                <a:gd name="T46" fmla="*/ 7678 w 1566"/>
                <a:gd name="T47" fmla="*/ 25090 h 1516"/>
                <a:gd name="T48" fmla="*/ 10792 w 1566"/>
                <a:gd name="T49" fmla="*/ 25300 h 1516"/>
                <a:gd name="T50" fmla="*/ 11980 w 1566"/>
                <a:gd name="T51" fmla="*/ 25875 h 1516"/>
                <a:gd name="T52" fmla="*/ 13367 w 1566"/>
                <a:gd name="T53" fmla="*/ 26163 h 1516"/>
                <a:gd name="T54" fmla="*/ 14215 w 1566"/>
                <a:gd name="T55" fmla="*/ 25147 h 1516"/>
                <a:gd name="T56" fmla="*/ 15510 w 1566"/>
                <a:gd name="T57" fmla="*/ 25071 h 1516"/>
                <a:gd name="T58" fmla="*/ 16790 w 1566"/>
                <a:gd name="T59" fmla="*/ 24265 h 1516"/>
                <a:gd name="T60" fmla="*/ 17916 w 1566"/>
                <a:gd name="T61" fmla="*/ 25434 h 1516"/>
                <a:gd name="T62" fmla="*/ 19581 w 1566"/>
                <a:gd name="T63" fmla="*/ 23690 h 1516"/>
                <a:gd name="T64" fmla="*/ 21369 w 1566"/>
                <a:gd name="T65" fmla="*/ 24170 h 1516"/>
                <a:gd name="T66" fmla="*/ 21107 w 1566"/>
                <a:gd name="T67" fmla="*/ 23077 h 1516"/>
                <a:gd name="T68" fmla="*/ 22310 w 1566"/>
                <a:gd name="T69" fmla="*/ 19167 h 1516"/>
                <a:gd name="T70" fmla="*/ 23096 w 1566"/>
                <a:gd name="T71" fmla="*/ 17787 h 1516"/>
                <a:gd name="T72" fmla="*/ 21184 w 1566"/>
                <a:gd name="T73" fmla="*/ 14337 h 1516"/>
                <a:gd name="T74" fmla="*/ 23096 w 1566"/>
                <a:gd name="T75" fmla="*/ 13034 h 1516"/>
                <a:gd name="T76" fmla="*/ 24021 w 1566"/>
                <a:gd name="T77" fmla="*/ 12267 h 1516"/>
                <a:gd name="T78" fmla="*/ 23466 w 1566"/>
                <a:gd name="T79" fmla="*/ 10657 h 1516"/>
                <a:gd name="T80" fmla="*/ 20321 w 1566"/>
                <a:gd name="T81" fmla="*/ 8280 h 1516"/>
                <a:gd name="T82" fmla="*/ 18656 w 1566"/>
                <a:gd name="T83" fmla="*/ 6900 h 1516"/>
                <a:gd name="T84" fmla="*/ 16744 w 1566"/>
                <a:gd name="T85" fmla="*/ 3220 h 1516"/>
                <a:gd name="T86" fmla="*/ 14277 w 1566"/>
                <a:gd name="T87" fmla="*/ 1227 h 1516"/>
                <a:gd name="T88" fmla="*/ 13167 w 1566"/>
                <a:gd name="T89" fmla="*/ 1227 h 1516"/>
                <a:gd name="T90" fmla="*/ 9343 w 1566"/>
                <a:gd name="T91" fmla="*/ 307 h 15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66"/>
                <a:gd name="T139" fmla="*/ 0 h 1516"/>
                <a:gd name="T140" fmla="*/ 1566 w 1566"/>
                <a:gd name="T141" fmla="*/ 1516 h 15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66" h="1516">
                  <a:moveTo>
                    <a:pt x="606" y="16"/>
                  </a:moveTo>
                  <a:cubicBezTo>
                    <a:pt x="598" y="44"/>
                    <a:pt x="602" y="36"/>
                    <a:pt x="586" y="52"/>
                  </a:cubicBezTo>
                  <a:cubicBezTo>
                    <a:pt x="574" y="68"/>
                    <a:pt x="546" y="104"/>
                    <a:pt x="542" y="120"/>
                  </a:cubicBezTo>
                  <a:cubicBezTo>
                    <a:pt x="554" y="136"/>
                    <a:pt x="554" y="140"/>
                    <a:pt x="550" y="160"/>
                  </a:cubicBezTo>
                  <a:cubicBezTo>
                    <a:pt x="538" y="160"/>
                    <a:pt x="486" y="152"/>
                    <a:pt x="466" y="160"/>
                  </a:cubicBezTo>
                  <a:cubicBezTo>
                    <a:pt x="450" y="168"/>
                    <a:pt x="442" y="188"/>
                    <a:pt x="422" y="196"/>
                  </a:cubicBezTo>
                  <a:cubicBezTo>
                    <a:pt x="418" y="208"/>
                    <a:pt x="410" y="232"/>
                    <a:pt x="410" y="232"/>
                  </a:cubicBezTo>
                  <a:cubicBezTo>
                    <a:pt x="406" y="264"/>
                    <a:pt x="402" y="268"/>
                    <a:pt x="394" y="292"/>
                  </a:cubicBezTo>
                  <a:cubicBezTo>
                    <a:pt x="398" y="300"/>
                    <a:pt x="398" y="312"/>
                    <a:pt x="406" y="316"/>
                  </a:cubicBezTo>
                  <a:cubicBezTo>
                    <a:pt x="414" y="320"/>
                    <a:pt x="430" y="324"/>
                    <a:pt x="430" y="324"/>
                  </a:cubicBezTo>
                  <a:cubicBezTo>
                    <a:pt x="466" y="360"/>
                    <a:pt x="430" y="360"/>
                    <a:pt x="406" y="376"/>
                  </a:cubicBezTo>
                  <a:cubicBezTo>
                    <a:pt x="390" y="388"/>
                    <a:pt x="398" y="384"/>
                    <a:pt x="382" y="388"/>
                  </a:cubicBezTo>
                  <a:cubicBezTo>
                    <a:pt x="362" y="420"/>
                    <a:pt x="350" y="456"/>
                    <a:pt x="322" y="484"/>
                  </a:cubicBezTo>
                  <a:cubicBezTo>
                    <a:pt x="318" y="496"/>
                    <a:pt x="326" y="520"/>
                    <a:pt x="326" y="520"/>
                  </a:cubicBezTo>
                  <a:cubicBezTo>
                    <a:pt x="314" y="552"/>
                    <a:pt x="318" y="536"/>
                    <a:pt x="314" y="564"/>
                  </a:cubicBezTo>
                  <a:cubicBezTo>
                    <a:pt x="314" y="584"/>
                    <a:pt x="314" y="608"/>
                    <a:pt x="318" y="628"/>
                  </a:cubicBezTo>
                  <a:cubicBezTo>
                    <a:pt x="322" y="648"/>
                    <a:pt x="354" y="660"/>
                    <a:pt x="362" y="684"/>
                  </a:cubicBezTo>
                  <a:cubicBezTo>
                    <a:pt x="358" y="696"/>
                    <a:pt x="362" y="700"/>
                    <a:pt x="346" y="700"/>
                  </a:cubicBezTo>
                  <a:cubicBezTo>
                    <a:pt x="334" y="700"/>
                    <a:pt x="310" y="680"/>
                    <a:pt x="310" y="680"/>
                  </a:cubicBezTo>
                  <a:cubicBezTo>
                    <a:pt x="314" y="660"/>
                    <a:pt x="310" y="656"/>
                    <a:pt x="290" y="664"/>
                  </a:cubicBezTo>
                  <a:cubicBezTo>
                    <a:pt x="274" y="680"/>
                    <a:pt x="270" y="696"/>
                    <a:pt x="254" y="708"/>
                  </a:cubicBezTo>
                  <a:cubicBezTo>
                    <a:pt x="214" y="704"/>
                    <a:pt x="230" y="708"/>
                    <a:pt x="206" y="732"/>
                  </a:cubicBezTo>
                  <a:cubicBezTo>
                    <a:pt x="206" y="736"/>
                    <a:pt x="202" y="740"/>
                    <a:pt x="202" y="744"/>
                  </a:cubicBezTo>
                  <a:cubicBezTo>
                    <a:pt x="202" y="748"/>
                    <a:pt x="214" y="748"/>
                    <a:pt x="214" y="752"/>
                  </a:cubicBezTo>
                  <a:cubicBezTo>
                    <a:pt x="218" y="772"/>
                    <a:pt x="190" y="772"/>
                    <a:pt x="178" y="776"/>
                  </a:cubicBezTo>
                  <a:cubicBezTo>
                    <a:pt x="174" y="796"/>
                    <a:pt x="150" y="804"/>
                    <a:pt x="130" y="808"/>
                  </a:cubicBezTo>
                  <a:cubicBezTo>
                    <a:pt x="122" y="804"/>
                    <a:pt x="118" y="792"/>
                    <a:pt x="110" y="792"/>
                  </a:cubicBezTo>
                  <a:cubicBezTo>
                    <a:pt x="98" y="792"/>
                    <a:pt x="70" y="808"/>
                    <a:pt x="62" y="816"/>
                  </a:cubicBezTo>
                  <a:cubicBezTo>
                    <a:pt x="42" y="828"/>
                    <a:pt x="24" y="820"/>
                    <a:pt x="0" y="820"/>
                  </a:cubicBezTo>
                  <a:cubicBezTo>
                    <a:pt x="22" y="849"/>
                    <a:pt x="2" y="860"/>
                    <a:pt x="14" y="888"/>
                  </a:cubicBezTo>
                  <a:cubicBezTo>
                    <a:pt x="10" y="903"/>
                    <a:pt x="67" y="1014"/>
                    <a:pt x="82" y="1040"/>
                  </a:cubicBezTo>
                  <a:cubicBezTo>
                    <a:pt x="90" y="1052"/>
                    <a:pt x="101" y="1072"/>
                    <a:pt x="105" y="1084"/>
                  </a:cubicBezTo>
                  <a:cubicBezTo>
                    <a:pt x="109" y="1096"/>
                    <a:pt x="124" y="1113"/>
                    <a:pt x="126" y="1120"/>
                  </a:cubicBezTo>
                  <a:cubicBezTo>
                    <a:pt x="122" y="1156"/>
                    <a:pt x="130" y="1164"/>
                    <a:pt x="106" y="1188"/>
                  </a:cubicBezTo>
                  <a:cubicBezTo>
                    <a:pt x="75" y="1201"/>
                    <a:pt x="65" y="1216"/>
                    <a:pt x="52" y="1237"/>
                  </a:cubicBezTo>
                  <a:cubicBezTo>
                    <a:pt x="39" y="1250"/>
                    <a:pt x="31" y="1254"/>
                    <a:pt x="27" y="1266"/>
                  </a:cubicBezTo>
                  <a:cubicBezTo>
                    <a:pt x="23" y="1278"/>
                    <a:pt x="31" y="1300"/>
                    <a:pt x="30" y="1312"/>
                  </a:cubicBezTo>
                  <a:cubicBezTo>
                    <a:pt x="36" y="1342"/>
                    <a:pt x="51" y="1328"/>
                    <a:pt x="91" y="1336"/>
                  </a:cubicBezTo>
                  <a:cubicBezTo>
                    <a:pt x="106" y="1347"/>
                    <a:pt x="118" y="1348"/>
                    <a:pt x="126" y="1368"/>
                  </a:cubicBezTo>
                  <a:cubicBezTo>
                    <a:pt x="122" y="1416"/>
                    <a:pt x="114" y="1476"/>
                    <a:pt x="142" y="1516"/>
                  </a:cubicBezTo>
                  <a:cubicBezTo>
                    <a:pt x="158" y="1512"/>
                    <a:pt x="142" y="1492"/>
                    <a:pt x="163" y="1485"/>
                  </a:cubicBezTo>
                  <a:cubicBezTo>
                    <a:pt x="171" y="1465"/>
                    <a:pt x="185" y="1466"/>
                    <a:pt x="205" y="1458"/>
                  </a:cubicBezTo>
                  <a:cubicBezTo>
                    <a:pt x="209" y="1454"/>
                    <a:pt x="215" y="1450"/>
                    <a:pt x="219" y="1446"/>
                  </a:cubicBezTo>
                  <a:cubicBezTo>
                    <a:pt x="223" y="1442"/>
                    <a:pt x="228" y="1430"/>
                    <a:pt x="232" y="1426"/>
                  </a:cubicBezTo>
                  <a:cubicBezTo>
                    <a:pt x="264" y="1416"/>
                    <a:pt x="247" y="1392"/>
                    <a:pt x="290" y="1368"/>
                  </a:cubicBezTo>
                  <a:cubicBezTo>
                    <a:pt x="310" y="1356"/>
                    <a:pt x="357" y="1339"/>
                    <a:pt x="357" y="1339"/>
                  </a:cubicBezTo>
                  <a:cubicBezTo>
                    <a:pt x="379" y="1339"/>
                    <a:pt x="394" y="1332"/>
                    <a:pt x="418" y="1336"/>
                  </a:cubicBezTo>
                  <a:cubicBezTo>
                    <a:pt x="454" y="1335"/>
                    <a:pt x="472" y="1335"/>
                    <a:pt x="498" y="1309"/>
                  </a:cubicBezTo>
                  <a:cubicBezTo>
                    <a:pt x="535" y="1312"/>
                    <a:pt x="582" y="1305"/>
                    <a:pt x="616" y="1308"/>
                  </a:cubicBezTo>
                  <a:cubicBezTo>
                    <a:pt x="630" y="1317"/>
                    <a:pt x="678" y="1318"/>
                    <a:pt x="700" y="1320"/>
                  </a:cubicBezTo>
                  <a:cubicBezTo>
                    <a:pt x="721" y="1333"/>
                    <a:pt x="729" y="1317"/>
                    <a:pt x="750" y="1296"/>
                  </a:cubicBezTo>
                  <a:cubicBezTo>
                    <a:pt x="750" y="1318"/>
                    <a:pt x="769" y="1350"/>
                    <a:pt x="777" y="1350"/>
                  </a:cubicBezTo>
                  <a:cubicBezTo>
                    <a:pt x="789" y="1344"/>
                    <a:pt x="783" y="1329"/>
                    <a:pt x="855" y="1330"/>
                  </a:cubicBezTo>
                  <a:cubicBezTo>
                    <a:pt x="863" y="1334"/>
                    <a:pt x="859" y="1365"/>
                    <a:pt x="867" y="1365"/>
                  </a:cubicBezTo>
                  <a:cubicBezTo>
                    <a:pt x="875" y="1361"/>
                    <a:pt x="898" y="1344"/>
                    <a:pt x="898" y="1344"/>
                  </a:cubicBezTo>
                  <a:cubicBezTo>
                    <a:pt x="902" y="1336"/>
                    <a:pt x="914" y="1316"/>
                    <a:pt x="922" y="1312"/>
                  </a:cubicBezTo>
                  <a:cubicBezTo>
                    <a:pt x="924" y="1291"/>
                    <a:pt x="964" y="1305"/>
                    <a:pt x="964" y="1305"/>
                  </a:cubicBezTo>
                  <a:cubicBezTo>
                    <a:pt x="976" y="1309"/>
                    <a:pt x="994" y="1304"/>
                    <a:pt x="1006" y="1308"/>
                  </a:cubicBezTo>
                  <a:cubicBezTo>
                    <a:pt x="1012" y="1335"/>
                    <a:pt x="1013" y="1346"/>
                    <a:pt x="1041" y="1350"/>
                  </a:cubicBezTo>
                  <a:cubicBezTo>
                    <a:pt x="1047" y="1323"/>
                    <a:pt x="1066" y="1293"/>
                    <a:pt x="1089" y="1266"/>
                  </a:cubicBezTo>
                  <a:cubicBezTo>
                    <a:pt x="1108" y="1264"/>
                    <a:pt x="1122" y="1252"/>
                    <a:pt x="1132" y="1261"/>
                  </a:cubicBezTo>
                  <a:cubicBezTo>
                    <a:pt x="1144" y="1271"/>
                    <a:pt x="1125" y="1305"/>
                    <a:pt x="1162" y="1327"/>
                  </a:cubicBezTo>
                  <a:cubicBezTo>
                    <a:pt x="1206" y="1315"/>
                    <a:pt x="1159" y="1267"/>
                    <a:pt x="1222" y="1275"/>
                  </a:cubicBezTo>
                  <a:cubicBezTo>
                    <a:pt x="1236" y="1275"/>
                    <a:pt x="1254" y="1241"/>
                    <a:pt x="1270" y="1236"/>
                  </a:cubicBezTo>
                  <a:cubicBezTo>
                    <a:pt x="1309" y="1252"/>
                    <a:pt x="1327" y="1269"/>
                    <a:pt x="1334" y="1284"/>
                  </a:cubicBezTo>
                  <a:cubicBezTo>
                    <a:pt x="1354" y="1288"/>
                    <a:pt x="1389" y="1296"/>
                    <a:pt x="1386" y="1261"/>
                  </a:cubicBezTo>
                  <a:cubicBezTo>
                    <a:pt x="1387" y="1254"/>
                    <a:pt x="1395" y="1246"/>
                    <a:pt x="1392" y="1237"/>
                  </a:cubicBezTo>
                  <a:cubicBezTo>
                    <a:pt x="1389" y="1228"/>
                    <a:pt x="1378" y="1236"/>
                    <a:pt x="1369" y="1204"/>
                  </a:cubicBezTo>
                  <a:cubicBezTo>
                    <a:pt x="1357" y="1140"/>
                    <a:pt x="1370" y="1072"/>
                    <a:pt x="1426" y="1036"/>
                  </a:cubicBezTo>
                  <a:cubicBezTo>
                    <a:pt x="1434" y="1016"/>
                    <a:pt x="1450" y="1017"/>
                    <a:pt x="1447" y="1000"/>
                  </a:cubicBezTo>
                  <a:cubicBezTo>
                    <a:pt x="1491" y="999"/>
                    <a:pt x="1507" y="982"/>
                    <a:pt x="1537" y="975"/>
                  </a:cubicBezTo>
                  <a:cubicBezTo>
                    <a:pt x="1533" y="955"/>
                    <a:pt x="1518" y="940"/>
                    <a:pt x="1498" y="928"/>
                  </a:cubicBezTo>
                  <a:cubicBezTo>
                    <a:pt x="1482" y="904"/>
                    <a:pt x="1466" y="884"/>
                    <a:pt x="1438" y="876"/>
                  </a:cubicBezTo>
                  <a:cubicBezTo>
                    <a:pt x="1418" y="848"/>
                    <a:pt x="1386" y="772"/>
                    <a:pt x="1374" y="748"/>
                  </a:cubicBezTo>
                  <a:cubicBezTo>
                    <a:pt x="1370" y="740"/>
                    <a:pt x="1358" y="724"/>
                    <a:pt x="1358" y="724"/>
                  </a:cubicBezTo>
                  <a:cubicBezTo>
                    <a:pt x="1378" y="684"/>
                    <a:pt x="1462" y="680"/>
                    <a:pt x="1498" y="680"/>
                  </a:cubicBezTo>
                  <a:cubicBezTo>
                    <a:pt x="1514" y="676"/>
                    <a:pt x="1518" y="664"/>
                    <a:pt x="1534" y="660"/>
                  </a:cubicBezTo>
                  <a:cubicBezTo>
                    <a:pt x="1542" y="652"/>
                    <a:pt x="1554" y="648"/>
                    <a:pt x="1558" y="640"/>
                  </a:cubicBezTo>
                  <a:cubicBezTo>
                    <a:pt x="1562" y="632"/>
                    <a:pt x="1566" y="616"/>
                    <a:pt x="1566" y="616"/>
                  </a:cubicBezTo>
                  <a:cubicBezTo>
                    <a:pt x="1558" y="540"/>
                    <a:pt x="1566" y="584"/>
                    <a:pt x="1522" y="556"/>
                  </a:cubicBezTo>
                  <a:cubicBezTo>
                    <a:pt x="1490" y="512"/>
                    <a:pt x="1426" y="512"/>
                    <a:pt x="1378" y="508"/>
                  </a:cubicBezTo>
                  <a:cubicBezTo>
                    <a:pt x="1358" y="480"/>
                    <a:pt x="1354" y="440"/>
                    <a:pt x="1318" y="432"/>
                  </a:cubicBezTo>
                  <a:cubicBezTo>
                    <a:pt x="1274" y="436"/>
                    <a:pt x="1282" y="436"/>
                    <a:pt x="1250" y="416"/>
                  </a:cubicBezTo>
                  <a:cubicBezTo>
                    <a:pt x="1246" y="392"/>
                    <a:pt x="1234" y="368"/>
                    <a:pt x="1210" y="360"/>
                  </a:cubicBezTo>
                  <a:cubicBezTo>
                    <a:pt x="1202" y="332"/>
                    <a:pt x="1154" y="320"/>
                    <a:pt x="1134" y="292"/>
                  </a:cubicBezTo>
                  <a:cubicBezTo>
                    <a:pt x="1118" y="236"/>
                    <a:pt x="1118" y="212"/>
                    <a:pt x="1086" y="168"/>
                  </a:cubicBezTo>
                  <a:cubicBezTo>
                    <a:pt x="1082" y="124"/>
                    <a:pt x="1078" y="48"/>
                    <a:pt x="1046" y="16"/>
                  </a:cubicBezTo>
                  <a:cubicBezTo>
                    <a:pt x="978" y="20"/>
                    <a:pt x="974" y="48"/>
                    <a:pt x="926" y="64"/>
                  </a:cubicBezTo>
                  <a:cubicBezTo>
                    <a:pt x="914" y="80"/>
                    <a:pt x="906" y="80"/>
                    <a:pt x="890" y="84"/>
                  </a:cubicBezTo>
                  <a:cubicBezTo>
                    <a:pt x="878" y="80"/>
                    <a:pt x="854" y="64"/>
                    <a:pt x="854" y="64"/>
                  </a:cubicBezTo>
                  <a:cubicBezTo>
                    <a:pt x="818" y="8"/>
                    <a:pt x="746" y="32"/>
                    <a:pt x="682" y="28"/>
                  </a:cubicBezTo>
                  <a:cubicBezTo>
                    <a:pt x="666" y="24"/>
                    <a:pt x="614" y="0"/>
                    <a:pt x="606" y="16"/>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26" name="Freeform 89"/>
            <p:cNvSpPr>
              <a:spLocks noChangeAspect="1"/>
            </p:cNvSpPr>
            <p:nvPr>
              <p:custDataLst>
                <p:tags r:id="rId16"/>
              </p:custDataLst>
            </p:nvPr>
          </p:nvSpPr>
          <p:spPr bwMode="auto">
            <a:xfrm>
              <a:off x="3407" y="2776"/>
              <a:ext cx="236" cy="269"/>
            </a:xfrm>
            <a:custGeom>
              <a:avLst/>
              <a:gdLst>
                <a:gd name="T0" fmla="*/ 7520 w 776"/>
                <a:gd name="T1" fmla="*/ 15753 h 826"/>
                <a:gd name="T2" fmla="*/ 8266 w 776"/>
                <a:gd name="T3" fmla="*/ 15295 h 826"/>
                <a:gd name="T4" fmla="*/ 8576 w 776"/>
                <a:gd name="T5" fmla="*/ 13306 h 826"/>
                <a:gd name="T6" fmla="*/ 9198 w 776"/>
                <a:gd name="T7" fmla="*/ 11624 h 826"/>
                <a:gd name="T8" fmla="*/ 8763 w 776"/>
                <a:gd name="T9" fmla="*/ 10477 h 826"/>
                <a:gd name="T10" fmla="*/ 8949 w 776"/>
                <a:gd name="T11" fmla="*/ 9100 h 826"/>
                <a:gd name="T12" fmla="*/ 9944 w 776"/>
                <a:gd name="T13" fmla="*/ 9406 h 826"/>
                <a:gd name="T14" fmla="*/ 12057 w 776"/>
                <a:gd name="T15" fmla="*/ 8947 h 826"/>
                <a:gd name="T16" fmla="*/ 11621 w 776"/>
                <a:gd name="T17" fmla="*/ 8259 h 826"/>
                <a:gd name="T18" fmla="*/ 10689 w 776"/>
                <a:gd name="T19" fmla="*/ 7341 h 826"/>
                <a:gd name="T20" fmla="*/ 9944 w 776"/>
                <a:gd name="T21" fmla="*/ 5965 h 826"/>
                <a:gd name="T22" fmla="*/ 8639 w 776"/>
                <a:gd name="T23" fmla="*/ 4283 h 826"/>
                <a:gd name="T24" fmla="*/ 7893 w 776"/>
                <a:gd name="T25" fmla="*/ 3594 h 826"/>
                <a:gd name="T26" fmla="*/ 6526 w 776"/>
                <a:gd name="T27" fmla="*/ 1377 h 826"/>
                <a:gd name="T28" fmla="*/ 6028 w 776"/>
                <a:gd name="T29" fmla="*/ 918 h 826"/>
                <a:gd name="T30" fmla="*/ 3791 w 776"/>
                <a:gd name="T31" fmla="*/ 535 h 826"/>
                <a:gd name="T32" fmla="*/ 3045 w 776"/>
                <a:gd name="T33" fmla="*/ 0 h 826"/>
                <a:gd name="T34" fmla="*/ 1740 w 776"/>
                <a:gd name="T35" fmla="*/ 229 h 826"/>
                <a:gd name="T36" fmla="*/ 248 w 776"/>
                <a:gd name="T37" fmla="*/ 1071 h 826"/>
                <a:gd name="T38" fmla="*/ 746 w 776"/>
                <a:gd name="T39" fmla="*/ 2371 h 826"/>
                <a:gd name="T40" fmla="*/ 1554 w 776"/>
                <a:gd name="T41" fmla="*/ 3288 h 826"/>
                <a:gd name="T42" fmla="*/ 2098 w 776"/>
                <a:gd name="T43" fmla="*/ 4053 h 826"/>
                <a:gd name="T44" fmla="*/ 2688 w 776"/>
                <a:gd name="T45" fmla="*/ 4684 h 826"/>
                <a:gd name="T46" fmla="*/ 3014 w 776"/>
                <a:gd name="T47" fmla="*/ 5391 h 826"/>
                <a:gd name="T48" fmla="*/ 3620 w 776"/>
                <a:gd name="T49" fmla="*/ 6347 h 826"/>
                <a:gd name="T50" fmla="*/ 4661 w 776"/>
                <a:gd name="T51" fmla="*/ 6959 h 826"/>
                <a:gd name="T52" fmla="*/ 4925 w 776"/>
                <a:gd name="T53" fmla="*/ 7513 h 826"/>
                <a:gd name="T54" fmla="*/ 6215 w 776"/>
                <a:gd name="T55" fmla="*/ 11471 h 826"/>
                <a:gd name="T56" fmla="*/ 6665 w 776"/>
                <a:gd name="T57" fmla="*/ 13402 h 826"/>
                <a:gd name="T58" fmla="*/ 7023 w 776"/>
                <a:gd name="T59" fmla="*/ 14912 h 826"/>
                <a:gd name="T60" fmla="*/ 7365 w 776"/>
                <a:gd name="T61" fmla="*/ 15485 h 826"/>
                <a:gd name="T62" fmla="*/ 7520 w 776"/>
                <a:gd name="T63" fmla="*/ 15753 h 8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76"/>
                <a:gd name="T97" fmla="*/ 0 h 826"/>
                <a:gd name="T98" fmla="*/ 776 w 776"/>
                <a:gd name="T99" fmla="*/ 826 h 8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76" h="826">
                  <a:moveTo>
                    <a:pt x="484" y="824"/>
                  </a:moveTo>
                  <a:cubicBezTo>
                    <a:pt x="503" y="815"/>
                    <a:pt x="500" y="803"/>
                    <a:pt x="532" y="800"/>
                  </a:cubicBezTo>
                  <a:cubicBezTo>
                    <a:pt x="544" y="764"/>
                    <a:pt x="532" y="728"/>
                    <a:pt x="552" y="696"/>
                  </a:cubicBezTo>
                  <a:cubicBezTo>
                    <a:pt x="560" y="660"/>
                    <a:pt x="580" y="640"/>
                    <a:pt x="592" y="608"/>
                  </a:cubicBezTo>
                  <a:cubicBezTo>
                    <a:pt x="588" y="584"/>
                    <a:pt x="580" y="564"/>
                    <a:pt x="564" y="548"/>
                  </a:cubicBezTo>
                  <a:cubicBezTo>
                    <a:pt x="556" y="504"/>
                    <a:pt x="544" y="484"/>
                    <a:pt x="576" y="476"/>
                  </a:cubicBezTo>
                  <a:cubicBezTo>
                    <a:pt x="596" y="480"/>
                    <a:pt x="640" y="492"/>
                    <a:pt x="640" y="492"/>
                  </a:cubicBezTo>
                  <a:cubicBezTo>
                    <a:pt x="688" y="488"/>
                    <a:pt x="728" y="476"/>
                    <a:pt x="776" y="468"/>
                  </a:cubicBezTo>
                  <a:cubicBezTo>
                    <a:pt x="772" y="448"/>
                    <a:pt x="768" y="440"/>
                    <a:pt x="748" y="432"/>
                  </a:cubicBezTo>
                  <a:cubicBezTo>
                    <a:pt x="740" y="416"/>
                    <a:pt x="704" y="392"/>
                    <a:pt x="688" y="384"/>
                  </a:cubicBezTo>
                  <a:cubicBezTo>
                    <a:pt x="680" y="360"/>
                    <a:pt x="656" y="336"/>
                    <a:pt x="640" y="312"/>
                  </a:cubicBezTo>
                  <a:cubicBezTo>
                    <a:pt x="604" y="260"/>
                    <a:pt x="652" y="232"/>
                    <a:pt x="556" y="224"/>
                  </a:cubicBezTo>
                  <a:cubicBezTo>
                    <a:pt x="540" y="196"/>
                    <a:pt x="532" y="204"/>
                    <a:pt x="508" y="188"/>
                  </a:cubicBezTo>
                  <a:cubicBezTo>
                    <a:pt x="528" y="84"/>
                    <a:pt x="536" y="76"/>
                    <a:pt x="420" y="72"/>
                  </a:cubicBezTo>
                  <a:cubicBezTo>
                    <a:pt x="416" y="56"/>
                    <a:pt x="400" y="56"/>
                    <a:pt x="388" y="48"/>
                  </a:cubicBezTo>
                  <a:cubicBezTo>
                    <a:pt x="344" y="64"/>
                    <a:pt x="288" y="36"/>
                    <a:pt x="244" y="28"/>
                  </a:cubicBezTo>
                  <a:cubicBezTo>
                    <a:pt x="228" y="16"/>
                    <a:pt x="196" y="0"/>
                    <a:pt x="196" y="0"/>
                  </a:cubicBezTo>
                  <a:cubicBezTo>
                    <a:pt x="168" y="4"/>
                    <a:pt x="112" y="12"/>
                    <a:pt x="112" y="12"/>
                  </a:cubicBezTo>
                  <a:cubicBezTo>
                    <a:pt x="96" y="56"/>
                    <a:pt x="56" y="52"/>
                    <a:pt x="16" y="56"/>
                  </a:cubicBezTo>
                  <a:cubicBezTo>
                    <a:pt x="0" y="104"/>
                    <a:pt x="16" y="92"/>
                    <a:pt x="48" y="124"/>
                  </a:cubicBezTo>
                  <a:cubicBezTo>
                    <a:pt x="52" y="136"/>
                    <a:pt x="60" y="156"/>
                    <a:pt x="100" y="172"/>
                  </a:cubicBezTo>
                  <a:cubicBezTo>
                    <a:pt x="116" y="192"/>
                    <a:pt x="123" y="197"/>
                    <a:pt x="135" y="212"/>
                  </a:cubicBezTo>
                  <a:cubicBezTo>
                    <a:pt x="158" y="231"/>
                    <a:pt x="153" y="233"/>
                    <a:pt x="173" y="245"/>
                  </a:cubicBezTo>
                  <a:cubicBezTo>
                    <a:pt x="177" y="261"/>
                    <a:pt x="185" y="263"/>
                    <a:pt x="194" y="282"/>
                  </a:cubicBezTo>
                  <a:cubicBezTo>
                    <a:pt x="214" y="302"/>
                    <a:pt x="213" y="312"/>
                    <a:pt x="233" y="332"/>
                  </a:cubicBezTo>
                  <a:cubicBezTo>
                    <a:pt x="261" y="342"/>
                    <a:pt x="300" y="364"/>
                    <a:pt x="300" y="364"/>
                  </a:cubicBezTo>
                  <a:cubicBezTo>
                    <a:pt x="311" y="381"/>
                    <a:pt x="300" y="354"/>
                    <a:pt x="317" y="393"/>
                  </a:cubicBezTo>
                  <a:cubicBezTo>
                    <a:pt x="443" y="449"/>
                    <a:pt x="398" y="557"/>
                    <a:pt x="400" y="600"/>
                  </a:cubicBezTo>
                  <a:cubicBezTo>
                    <a:pt x="422" y="668"/>
                    <a:pt x="414" y="645"/>
                    <a:pt x="429" y="701"/>
                  </a:cubicBezTo>
                  <a:cubicBezTo>
                    <a:pt x="433" y="729"/>
                    <a:pt x="446" y="764"/>
                    <a:pt x="452" y="780"/>
                  </a:cubicBezTo>
                  <a:cubicBezTo>
                    <a:pt x="461" y="794"/>
                    <a:pt x="464" y="798"/>
                    <a:pt x="474" y="810"/>
                  </a:cubicBezTo>
                  <a:cubicBezTo>
                    <a:pt x="478" y="826"/>
                    <a:pt x="484" y="816"/>
                    <a:pt x="484" y="824"/>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27" name="Freeform 90"/>
            <p:cNvSpPr>
              <a:spLocks noChangeAspect="1"/>
            </p:cNvSpPr>
            <p:nvPr>
              <p:custDataLst>
                <p:tags r:id="rId17"/>
              </p:custDataLst>
            </p:nvPr>
          </p:nvSpPr>
          <p:spPr bwMode="auto">
            <a:xfrm>
              <a:off x="3054" y="2808"/>
              <a:ext cx="604" cy="465"/>
            </a:xfrm>
            <a:custGeom>
              <a:avLst/>
              <a:gdLst>
                <a:gd name="T0" fmla="*/ 28246 w 1991"/>
                <a:gd name="T1" fmla="*/ 19952 h 1428"/>
                <a:gd name="T2" fmla="*/ 29727 w 1991"/>
                <a:gd name="T3" fmla="*/ 15943 h 1428"/>
                <a:gd name="T4" fmla="*/ 30036 w 1991"/>
                <a:gd name="T5" fmla="*/ 13186 h 1428"/>
                <a:gd name="T6" fmla="*/ 27135 w 1991"/>
                <a:gd name="T7" fmla="*/ 14401 h 1428"/>
                <a:gd name="T8" fmla="*/ 25593 w 1991"/>
                <a:gd name="T9" fmla="*/ 14323 h 1428"/>
                <a:gd name="T10" fmla="*/ 24729 w 1991"/>
                <a:gd name="T11" fmla="*/ 12261 h 1428"/>
                <a:gd name="T12" fmla="*/ 22878 w 1991"/>
                <a:gd name="T13" fmla="*/ 5706 h 1428"/>
                <a:gd name="T14" fmla="*/ 21582 w 1991"/>
                <a:gd name="T15" fmla="*/ 4550 h 1428"/>
                <a:gd name="T16" fmla="*/ 20039 w 1991"/>
                <a:gd name="T17" fmla="*/ 2236 h 1428"/>
                <a:gd name="T18" fmla="*/ 18620 w 1991"/>
                <a:gd name="T19" fmla="*/ 463 h 1428"/>
                <a:gd name="T20" fmla="*/ 16645 w 1991"/>
                <a:gd name="T21" fmla="*/ 1928 h 1428"/>
                <a:gd name="T22" fmla="*/ 14116 w 1991"/>
                <a:gd name="T23" fmla="*/ 3701 h 1428"/>
                <a:gd name="T24" fmla="*/ 12881 w 1991"/>
                <a:gd name="T25" fmla="*/ 4395 h 1428"/>
                <a:gd name="T26" fmla="*/ 7451 w 1991"/>
                <a:gd name="T27" fmla="*/ 4395 h 1428"/>
                <a:gd name="T28" fmla="*/ 5600 w 1991"/>
                <a:gd name="T29" fmla="*/ 6169 h 1428"/>
                <a:gd name="T30" fmla="*/ 4921 w 1991"/>
                <a:gd name="T31" fmla="*/ 7171 h 1428"/>
                <a:gd name="T32" fmla="*/ 3379 w 1991"/>
                <a:gd name="T33" fmla="*/ 13109 h 1428"/>
                <a:gd name="T34" fmla="*/ 2484 w 1991"/>
                <a:gd name="T35" fmla="*/ 15422 h 1428"/>
                <a:gd name="T36" fmla="*/ 309 w 1991"/>
                <a:gd name="T37" fmla="*/ 16695 h 1428"/>
                <a:gd name="T38" fmla="*/ 1620 w 1991"/>
                <a:gd name="T39" fmla="*/ 17871 h 1428"/>
                <a:gd name="T40" fmla="*/ 3471 w 1991"/>
                <a:gd name="T41" fmla="*/ 20743 h 1428"/>
                <a:gd name="T42" fmla="*/ 4859 w 1991"/>
                <a:gd name="T43" fmla="*/ 21418 h 1428"/>
                <a:gd name="T44" fmla="*/ 6510 w 1991"/>
                <a:gd name="T45" fmla="*/ 23770 h 1428"/>
                <a:gd name="T46" fmla="*/ 7574 w 1991"/>
                <a:gd name="T47" fmla="*/ 24059 h 1428"/>
                <a:gd name="T48" fmla="*/ 9256 w 1991"/>
                <a:gd name="T49" fmla="*/ 25080 h 1428"/>
                <a:gd name="T50" fmla="*/ 10120 w 1991"/>
                <a:gd name="T51" fmla="*/ 25620 h 1428"/>
                <a:gd name="T52" fmla="*/ 11184 w 1991"/>
                <a:gd name="T53" fmla="*/ 27471 h 1428"/>
                <a:gd name="T54" fmla="*/ 15828 w 1991"/>
                <a:gd name="T55" fmla="*/ 26931 h 1428"/>
                <a:gd name="T56" fmla="*/ 18975 w 1991"/>
                <a:gd name="T57" fmla="*/ 26199 h 1428"/>
                <a:gd name="T58" fmla="*/ 20224 w 1991"/>
                <a:gd name="T59" fmla="*/ 24965 h 1428"/>
                <a:gd name="T60" fmla="*/ 22446 w 1991"/>
                <a:gd name="T61" fmla="*/ 23191 h 1428"/>
                <a:gd name="T62" fmla="*/ 24019 w 1991"/>
                <a:gd name="T63" fmla="*/ 22324 h 1428"/>
                <a:gd name="T64" fmla="*/ 27814 w 1991"/>
                <a:gd name="T65" fmla="*/ 23037 h 14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91"/>
                <a:gd name="T100" fmla="*/ 0 h 1428"/>
                <a:gd name="T101" fmla="*/ 1991 w 1991"/>
                <a:gd name="T102" fmla="*/ 1428 h 142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91" h="1428">
                  <a:moveTo>
                    <a:pt x="1847" y="1195"/>
                  </a:moveTo>
                  <a:cubicBezTo>
                    <a:pt x="1855" y="1139"/>
                    <a:pt x="1851" y="1087"/>
                    <a:pt x="1831" y="1035"/>
                  </a:cubicBezTo>
                  <a:cubicBezTo>
                    <a:pt x="1835" y="963"/>
                    <a:pt x="1815" y="903"/>
                    <a:pt x="1875" y="863"/>
                  </a:cubicBezTo>
                  <a:cubicBezTo>
                    <a:pt x="1879" y="847"/>
                    <a:pt x="1911" y="835"/>
                    <a:pt x="1927" y="827"/>
                  </a:cubicBezTo>
                  <a:cubicBezTo>
                    <a:pt x="1939" y="823"/>
                    <a:pt x="1963" y="815"/>
                    <a:pt x="1963" y="815"/>
                  </a:cubicBezTo>
                  <a:cubicBezTo>
                    <a:pt x="1991" y="787"/>
                    <a:pt x="1975" y="712"/>
                    <a:pt x="1947" y="684"/>
                  </a:cubicBezTo>
                  <a:cubicBezTo>
                    <a:pt x="1935" y="644"/>
                    <a:pt x="1863" y="672"/>
                    <a:pt x="1823" y="676"/>
                  </a:cubicBezTo>
                  <a:cubicBezTo>
                    <a:pt x="1815" y="708"/>
                    <a:pt x="1791" y="735"/>
                    <a:pt x="1759" y="747"/>
                  </a:cubicBezTo>
                  <a:cubicBezTo>
                    <a:pt x="1747" y="775"/>
                    <a:pt x="1735" y="767"/>
                    <a:pt x="1703" y="763"/>
                  </a:cubicBezTo>
                  <a:cubicBezTo>
                    <a:pt x="1687" y="755"/>
                    <a:pt x="1675" y="751"/>
                    <a:pt x="1659" y="743"/>
                  </a:cubicBezTo>
                  <a:cubicBezTo>
                    <a:pt x="1647" y="727"/>
                    <a:pt x="1639" y="708"/>
                    <a:pt x="1627" y="696"/>
                  </a:cubicBezTo>
                  <a:cubicBezTo>
                    <a:pt x="1619" y="688"/>
                    <a:pt x="1603" y="636"/>
                    <a:pt x="1603" y="636"/>
                  </a:cubicBezTo>
                  <a:cubicBezTo>
                    <a:pt x="1595" y="604"/>
                    <a:pt x="1587" y="560"/>
                    <a:pt x="1567" y="500"/>
                  </a:cubicBezTo>
                  <a:cubicBezTo>
                    <a:pt x="1583" y="396"/>
                    <a:pt x="1563" y="324"/>
                    <a:pt x="1483" y="296"/>
                  </a:cubicBezTo>
                  <a:cubicBezTo>
                    <a:pt x="1475" y="276"/>
                    <a:pt x="1467" y="268"/>
                    <a:pt x="1447" y="260"/>
                  </a:cubicBezTo>
                  <a:cubicBezTo>
                    <a:pt x="1431" y="244"/>
                    <a:pt x="1419" y="244"/>
                    <a:pt x="1399" y="236"/>
                  </a:cubicBezTo>
                  <a:cubicBezTo>
                    <a:pt x="1387" y="216"/>
                    <a:pt x="1379" y="204"/>
                    <a:pt x="1363" y="192"/>
                  </a:cubicBezTo>
                  <a:cubicBezTo>
                    <a:pt x="1359" y="176"/>
                    <a:pt x="1319" y="124"/>
                    <a:pt x="1299" y="116"/>
                  </a:cubicBezTo>
                  <a:cubicBezTo>
                    <a:pt x="1291" y="88"/>
                    <a:pt x="1255" y="76"/>
                    <a:pt x="1231" y="60"/>
                  </a:cubicBezTo>
                  <a:cubicBezTo>
                    <a:pt x="1223" y="48"/>
                    <a:pt x="1219" y="36"/>
                    <a:pt x="1207" y="24"/>
                  </a:cubicBezTo>
                  <a:cubicBezTo>
                    <a:pt x="1199" y="0"/>
                    <a:pt x="1135" y="44"/>
                    <a:pt x="1135" y="44"/>
                  </a:cubicBezTo>
                  <a:cubicBezTo>
                    <a:pt x="1111" y="76"/>
                    <a:pt x="1123" y="92"/>
                    <a:pt x="1079" y="100"/>
                  </a:cubicBezTo>
                  <a:cubicBezTo>
                    <a:pt x="1063" y="108"/>
                    <a:pt x="1043" y="116"/>
                    <a:pt x="1027" y="128"/>
                  </a:cubicBezTo>
                  <a:cubicBezTo>
                    <a:pt x="1015" y="164"/>
                    <a:pt x="943" y="168"/>
                    <a:pt x="915" y="192"/>
                  </a:cubicBezTo>
                  <a:cubicBezTo>
                    <a:pt x="899" y="196"/>
                    <a:pt x="871" y="204"/>
                    <a:pt x="871" y="204"/>
                  </a:cubicBezTo>
                  <a:cubicBezTo>
                    <a:pt x="859" y="216"/>
                    <a:pt x="847" y="220"/>
                    <a:pt x="835" y="228"/>
                  </a:cubicBezTo>
                  <a:cubicBezTo>
                    <a:pt x="723" y="216"/>
                    <a:pt x="787" y="220"/>
                    <a:pt x="643" y="216"/>
                  </a:cubicBezTo>
                  <a:cubicBezTo>
                    <a:pt x="535" y="220"/>
                    <a:pt x="543" y="180"/>
                    <a:pt x="483" y="228"/>
                  </a:cubicBezTo>
                  <a:cubicBezTo>
                    <a:pt x="475" y="248"/>
                    <a:pt x="435" y="292"/>
                    <a:pt x="411" y="296"/>
                  </a:cubicBezTo>
                  <a:cubicBezTo>
                    <a:pt x="399" y="312"/>
                    <a:pt x="383" y="312"/>
                    <a:pt x="363" y="320"/>
                  </a:cubicBezTo>
                  <a:cubicBezTo>
                    <a:pt x="359" y="320"/>
                    <a:pt x="351" y="324"/>
                    <a:pt x="351" y="324"/>
                  </a:cubicBezTo>
                  <a:cubicBezTo>
                    <a:pt x="339" y="340"/>
                    <a:pt x="331" y="360"/>
                    <a:pt x="319" y="372"/>
                  </a:cubicBezTo>
                  <a:cubicBezTo>
                    <a:pt x="295" y="440"/>
                    <a:pt x="287" y="528"/>
                    <a:pt x="247" y="588"/>
                  </a:cubicBezTo>
                  <a:cubicBezTo>
                    <a:pt x="233" y="623"/>
                    <a:pt x="235" y="632"/>
                    <a:pt x="219" y="680"/>
                  </a:cubicBezTo>
                  <a:cubicBezTo>
                    <a:pt x="215" y="720"/>
                    <a:pt x="203" y="725"/>
                    <a:pt x="183" y="753"/>
                  </a:cubicBezTo>
                  <a:cubicBezTo>
                    <a:pt x="173" y="772"/>
                    <a:pt x="174" y="780"/>
                    <a:pt x="161" y="800"/>
                  </a:cubicBezTo>
                  <a:cubicBezTo>
                    <a:pt x="144" y="813"/>
                    <a:pt x="98" y="825"/>
                    <a:pt x="83" y="849"/>
                  </a:cubicBezTo>
                  <a:cubicBezTo>
                    <a:pt x="60" y="860"/>
                    <a:pt x="27" y="862"/>
                    <a:pt x="20" y="866"/>
                  </a:cubicBezTo>
                  <a:cubicBezTo>
                    <a:pt x="0" y="878"/>
                    <a:pt x="33" y="866"/>
                    <a:pt x="36" y="881"/>
                  </a:cubicBezTo>
                  <a:cubicBezTo>
                    <a:pt x="50" y="921"/>
                    <a:pt x="90" y="912"/>
                    <a:pt x="105" y="927"/>
                  </a:cubicBezTo>
                  <a:cubicBezTo>
                    <a:pt x="129" y="959"/>
                    <a:pt x="141" y="962"/>
                    <a:pt x="163" y="991"/>
                  </a:cubicBezTo>
                  <a:cubicBezTo>
                    <a:pt x="170" y="1017"/>
                    <a:pt x="206" y="1035"/>
                    <a:pt x="225" y="1076"/>
                  </a:cubicBezTo>
                  <a:cubicBezTo>
                    <a:pt x="248" y="1083"/>
                    <a:pt x="257" y="1079"/>
                    <a:pt x="281" y="1086"/>
                  </a:cubicBezTo>
                  <a:cubicBezTo>
                    <a:pt x="293" y="1090"/>
                    <a:pt x="315" y="1111"/>
                    <a:pt x="315" y="1111"/>
                  </a:cubicBezTo>
                  <a:cubicBezTo>
                    <a:pt x="319" y="1199"/>
                    <a:pt x="288" y="1233"/>
                    <a:pt x="375" y="1231"/>
                  </a:cubicBezTo>
                  <a:cubicBezTo>
                    <a:pt x="391" y="1235"/>
                    <a:pt x="399" y="1226"/>
                    <a:pt x="422" y="1233"/>
                  </a:cubicBezTo>
                  <a:cubicBezTo>
                    <a:pt x="430" y="1237"/>
                    <a:pt x="462" y="1251"/>
                    <a:pt x="462" y="1251"/>
                  </a:cubicBezTo>
                  <a:cubicBezTo>
                    <a:pt x="473" y="1253"/>
                    <a:pt x="475" y="1254"/>
                    <a:pt x="491" y="1248"/>
                  </a:cubicBezTo>
                  <a:cubicBezTo>
                    <a:pt x="497" y="1235"/>
                    <a:pt x="498" y="1226"/>
                    <a:pt x="557" y="1206"/>
                  </a:cubicBezTo>
                  <a:cubicBezTo>
                    <a:pt x="581" y="1214"/>
                    <a:pt x="609" y="1265"/>
                    <a:pt x="600" y="1301"/>
                  </a:cubicBezTo>
                  <a:cubicBezTo>
                    <a:pt x="604" y="1309"/>
                    <a:pt x="618" y="1301"/>
                    <a:pt x="629" y="1316"/>
                  </a:cubicBezTo>
                  <a:cubicBezTo>
                    <a:pt x="641" y="1320"/>
                    <a:pt x="656" y="1329"/>
                    <a:pt x="656" y="1329"/>
                  </a:cubicBezTo>
                  <a:cubicBezTo>
                    <a:pt x="698" y="1392"/>
                    <a:pt x="678" y="1401"/>
                    <a:pt x="685" y="1415"/>
                  </a:cubicBezTo>
                  <a:cubicBezTo>
                    <a:pt x="704" y="1421"/>
                    <a:pt x="707" y="1423"/>
                    <a:pt x="725" y="1425"/>
                  </a:cubicBezTo>
                  <a:cubicBezTo>
                    <a:pt x="747" y="1428"/>
                    <a:pt x="771" y="1425"/>
                    <a:pt x="795" y="1425"/>
                  </a:cubicBezTo>
                  <a:cubicBezTo>
                    <a:pt x="871" y="1421"/>
                    <a:pt x="942" y="1409"/>
                    <a:pt x="1026" y="1397"/>
                  </a:cubicBezTo>
                  <a:cubicBezTo>
                    <a:pt x="1074" y="1389"/>
                    <a:pt x="1122" y="1385"/>
                    <a:pt x="1175" y="1380"/>
                  </a:cubicBezTo>
                  <a:cubicBezTo>
                    <a:pt x="1196" y="1371"/>
                    <a:pt x="1230" y="1359"/>
                    <a:pt x="1230" y="1359"/>
                  </a:cubicBezTo>
                  <a:cubicBezTo>
                    <a:pt x="1242" y="1351"/>
                    <a:pt x="1251" y="1346"/>
                    <a:pt x="1263" y="1338"/>
                  </a:cubicBezTo>
                  <a:cubicBezTo>
                    <a:pt x="1267" y="1322"/>
                    <a:pt x="1295" y="1307"/>
                    <a:pt x="1311" y="1295"/>
                  </a:cubicBezTo>
                  <a:cubicBezTo>
                    <a:pt x="1323" y="1274"/>
                    <a:pt x="1343" y="1257"/>
                    <a:pt x="1355" y="1233"/>
                  </a:cubicBezTo>
                  <a:cubicBezTo>
                    <a:pt x="1382" y="1216"/>
                    <a:pt x="1428" y="1213"/>
                    <a:pt x="1455" y="1203"/>
                  </a:cubicBezTo>
                  <a:cubicBezTo>
                    <a:pt x="1476" y="1182"/>
                    <a:pt x="1519" y="1175"/>
                    <a:pt x="1519" y="1175"/>
                  </a:cubicBezTo>
                  <a:cubicBezTo>
                    <a:pt x="1527" y="1167"/>
                    <a:pt x="1557" y="1158"/>
                    <a:pt x="1557" y="1158"/>
                  </a:cubicBezTo>
                  <a:cubicBezTo>
                    <a:pt x="1581" y="1162"/>
                    <a:pt x="1605" y="1154"/>
                    <a:pt x="1629" y="1158"/>
                  </a:cubicBezTo>
                  <a:cubicBezTo>
                    <a:pt x="1670" y="1172"/>
                    <a:pt x="1773" y="1197"/>
                    <a:pt x="1803" y="1195"/>
                  </a:cubicBezTo>
                  <a:cubicBezTo>
                    <a:pt x="1811" y="1195"/>
                    <a:pt x="1871" y="1219"/>
                    <a:pt x="1847" y="1195"/>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28" name="Freeform 91"/>
            <p:cNvSpPr>
              <a:spLocks noChangeAspect="1"/>
            </p:cNvSpPr>
            <p:nvPr>
              <p:custDataLst>
                <p:tags r:id="rId18"/>
              </p:custDataLst>
            </p:nvPr>
          </p:nvSpPr>
          <p:spPr bwMode="auto">
            <a:xfrm>
              <a:off x="3225" y="3184"/>
              <a:ext cx="401" cy="325"/>
            </a:xfrm>
            <a:custGeom>
              <a:avLst/>
              <a:gdLst>
                <a:gd name="T0" fmla="*/ 19899 w 1320"/>
                <a:gd name="T1" fmla="*/ 11005 h 999"/>
                <a:gd name="T2" fmla="*/ 19791 w 1320"/>
                <a:gd name="T3" fmla="*/ 9654 h 999"/>
                <a:gd name="T4" fmla="*/ 18860 w 1320"/>
                <a:gd name="T5" fmla="*/ 9139 h 999"/>
                <a:gd name="T6" fmla="*/ 18488 w 1320"/>
                <a:gd name="T7" fmla="*/ 8835 h 999"/>
                <a:gd name="T8" fmla="*/ 18426 w 1320"/>
                <a:gd name="T9" fmla="*/ 7007 h 999"/>
                <a:gd name="T10" fmla="*/ 18488 w 1320"/>
                <a:gd name="T11" fmla="*/ 5484 h 999"/>
                <a:gd name="T12" fmla="*/ 20349 w 1320"/>
                <a:gd name="T13" fmla="*/ 2437 h 999"/>
                <a:gd name="T14" fmla="*/ 19729 w 1320"/>
                <a:gd name="T15" fmla="*/ 914 h 999"/>
                <a:gd name="T16" fmla="*/ 18860 w 1320"/>
                <a:gd name="T17" fmla="*/ 762 h 999"/>
                <a:gd name="T18" fmla="*/ 17123 w 1320"/>
                <a:gd name="T19" fmla="*/ 305 h 999"/>
                <a:gd name="T20" fmla="*/ 16192 w 1320"/>
                <a:gd name="T21" fmla="*/ 0 h 999"/>
                <a:gd name="T22" fmla="*/ 14331 w 1320"/>
                <a:gd name="T23" fmla="*/ 457 h 999"/>
                <a:gd name="T24" fmla="*/ 13773 w 1320"/>
                <a:gd name="T25" fmla="*/ 914 h 999"/>
                <a:gd name="T26" fmla="*/ 12160 w 1320"/>
                <a:gd name="T27" fmla="*/ 1523 h 999"/>
                <a:gd name="T28" fmla="*/ 11788 w 1320"/>
                <a:gd name="T29" fmla="*/ 2133 h 999"/>
                <a:gd name="T30" fmla="*/ 11415 w 1320"/>
                <a:gd name="T31" fmla="*/ 2666 h 999"/>
                <a:gd name="T32" fmla="*/ 10857 w 1320"/>
                <a:gd name="T33" fmla="*/ 3275 h 999"/>
                <a:gd name="T34" fmla="*/ 9492 w 1320"/>
                <a:gd name="T35" fmla="*/ 4265 h 999"/>
                <a:gd name="T36" fmla="*/ 2978 w 1320"/>
                <a:gd name="T37" fmla="*/ 5179 h 999"/>
                <a:gd name="T38" fmla="*/ 1489 w 1320"/>
                <a:gd name="T39" fmla="*/ 3732 h 999"/>
                <a:gd name="T40" fmla="*/ 931 w 1320"/>
                <a:gd name="T41" fmla="*/ 3046 h 999"/>
                <a:gd name="T42" fmla="*/ 248 w 1320"/>
                <a:gd name="T43" fmla="*/ 4646 h 999"/>
                <a:gd name="T44" fmla="*/ 558 w 1320"/>
                <a:gd name="T45" fmla="*/ 7045 h 999"/>
                <a:gd name="T46" fmla="*/ 791 w 1320"/>
                <a:gd name="T47" fmla="*/ 7807 h 999"/>
                <a:gd name="T48" fmla="*/ 1923 w 1320"/>
                <a:gd name="T49" fmla="*/ 8226 h 999"/>
                <a:gd name="T50" fmla="*/ 2420 w 1320"/>
                <a:gd name="T51" fmla="*/ 8759 h 999"/>
                <a:gd name="T52" fmla="*/ 2001 w 1320"/>
                <a:gd name="T53" fmla="*/ 10301 h 999"/>
                <a:gd name="T54" fmla="*/ 1303 w 1320"/>
                <a:gd name="T55" fmla="*/ 10872 h 999"/>
                <a:gd name="T56" fmla="*/ 1365 w 1320"/>
                <a:gd name="T57" fmla="*/ 11481 h 999"/>
                <a:gd name="T58" fmla="*/ 1334 w 1320"/>
                <a:gd name="T59" fmla="*/ 12605 h 999"/>
                <a:gd name="T60" fmla="*/ 1210 w 1320"/>
                <a:gd name="T61" fmla="*/ 14071 h 999"/>
                <a:gd name="T62" fmla="*/ 1442 w 1320"/>
                <a:gd name="T63" fmla="*/ 14547 h 999"/>
                <a:gd name="T64" fmla="*/ 2482 w 1320"/>
                <a:gd name="T65" fmla="*/ 15214 h 999"/>
                <a:gd name="T66" fmla="*/ 3350 w 1320"/>
                <a:gd name="T67" fmla="*/ 15899 h 999"/>
                <a:gd name="T68" fmla="*/ 3909 w 1320"/>
                <a:gd name="T69" fmla="*/ 17270 h 999"/>
                <a:gd name="T70" fmla="*/ 3847 w 1320"/>
                <a:gd name="T71" fmla="*/ 19021 h 999"/>
                <a:gd name="T72" fmla="*/ 4172 w 1320"/>
                <a:gd name="T73" fmla="*/ 18603 h 999"/>
                <a:gd name="T74" fmla="*/ 6793 w 1320"/>
                <a:gd name="T75" fmla="*/ 18203 h 999"/>
                <a:gd name="T76" fmla="*/ 6980 w 1320"/>
                <a:gd name="T77" fmla="*/ 17574 h 999"/>
                <a:gd name="T78" fmla="*/ 7755 w 1320"/>
                <a:gd name="T79" fmla="*/ 16717 h 999"/>
                <a:gd name="T80" fmla="*/ 8313 w 1320"/>
                <a:gd name="T81" fmla="*/ 16470 h 999"/>
                <a:gd name="T82" fmla="*/ 9306 w 1320"/>
                <a:gd name="T83" fmla="*/ 16889 h 999"/>
                <a:gd name="T84" fmla="*/ 11167 w 1320"/>
                <a:gd name="T85" fmla="*/ 17346 h 999"/>
                <a:gd name="T86" fmla="*/ 12703 w 1320"/>
                <a:gd name="T87" fmla="*/ 17098 h 999"/>
                <a:gd name="T88" fmla="*/ 13214 w 1320"/>
                <a:gd name="T89" fmla="*/ 16813 h 999"/>
                <a:gd name="T90" fmla="*/ 14393 w 1320"/>
                <a:gd name="T91" fmla="*/ 16280 h 999"/>
                <a:gd name="T92" fmla="*/ 14331 w 1320"/>
                <a:gd name="T93" fmla="*/ 14661 h 999"/>
                <a:gd name="T94" fmla="*/ 14222 w 1320"/>
                <a:gd name="T95" fmla="*/ 13747 h 999"/>
                <a:gd name="T96" fmla="*/ 14595 w 1320"/>
                <a:gd name="T97" fmla="*/ 13900 h 999"/>
                <a:gd name="T98" fmla="*/ 14967 w 1320"/>
                <a:gd name="T99" fmla="*/ 14261 h 999"/>
                <a:gd name="T100" fmla="*/ 15541 w 1320"/>
                <a:gd name="T101" fmla="*/ 14604 h 999"/>
                <a:gd name="T102" fmla="*/ 15029 w 1320"/>
                <a:gd name="T103" fmla="*/ 14033 h 999"/>
                <a:gd name="T104" fmla="*/ 15122 w 1320"/>
                <a:gd name="T105" fmla="*/ 13633 h 999"/>
                <a:gd name="T106" fmla="*/ 15386 w 1320"/>
                <a:gd name="T107" fmla="*/ 13347 h 999"/>
                <a:gd name="T108" fmla="*/ 15432 w 1320"/>
                <a:gd name="T109" fmla="*/ 13043 h 999"/>
                <a:gd name="T110" fmla="*/ 15618 w 1320"/>
                <a:gd name="T111" fmla="*/ 12472 h 999"/>
                <a:gd name="T112" fmla="*/ 16084 w 1320"/>
                <a:gd name="T113" fmla="*/ 12148 h 999"/>
                <a:gd name="T114" fmla="*/ 17340 w 1320"/>
                <a:gd name="T115" fmla="*/ 11158 h 999"/>
                <a:gd name="T116" fmla="*/ 18612 w 1320"/>
                <a:gd name="T117" fmla="*/ 11481 h 999"/>
                <a:gd name="T118" fmla="*/ 19496 w 1320"/>
                <a:gd name="T119" fmla="*/ 11348 h 999"/>
                <a:gd name="T120" fmla="*/ 19899 w 1320"/>
                <a:gd name="T121" fmla="*/ 11005 h 99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20"/>
                <a:gd name="T184" fmla="*/ 0 h 999"/>
                <a:gd name="T185" fmla="*/ 1320 w 1320"/>
                <a:gd name="T186" fmla="*/ 999 h 99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20" h="999">
                  <a:moveTo>
                    <a:pt x="1283" y="578"/>
                  </a:moveTo>
                  <a:cubicBezTo>
                    <a:pt x="1307" y="570"/>
                    <a:pt x="1284" y="527"/>
                    <a:pt x="1276" y="507"/>
                  </a:cubicBezTo>
                  <a:cubicBezTo>
                    <a:pt x="1272" y="500"/>
                    <a:pt x="1224" y="484"/>
                    <a:pt x="1216" y="480"/>
                  </a:cubicBezTo>
                  <a:cubicBezTo>
                    <a:pt x="1208" y="476"/>
                    <a:pt x="1192" y="464"/>
                    <a:pt x="1192" y="464"/>
                  </a:cubicBezTo>
                  <a:cubicBezTo>
                    <a:pt x="1172" y="436"/>
                    <a:pt x="1184" y="400"/>
                    <a:pt x="1188" y="368"/>
                  </a:cubicBezTo>
                  <a:cubicBezTo>
                    <a:pt x="1188" y="340"/>
                    <a:pt x="1192" y="316"/>
                    <a:pt x="1192" y="288"/>
                  </a:cubicBezTo>
                  <a:cubicBezTo>
                    <a:pt x="1200" y="164"/>
                    <a:pt x="1196" y="144"/>
                    <a:pt x="1312" y="128"/>
                  </a:cubicBezTo>
                  <a:cubicBezTo>
                    <a:pt x="1320" y="116"/>
                    <a:pt x="1292" y="56"/>
                    <a:pt x="1272" y="48"/>
                  </a:cubicBezTo>
                  <a:cubicBezTo>
                    <a:pt x="1256" y="40"/>
                    <a:pt x="1228" y="40"/>
                    <a:pt x="1216" y="40"/>
                  </a:cubicBezTo>
                  <a:cubicBezTo>
                    <a:pt x="1176" y="28"/>
                    <a:pt x="1144" y="20"/>
                    <a:pt x="1104" y="16"/>
                  </a:cubicBezTo>
                  <a:cubicBezTo>
                    <a:pt x="1084" y="8"/>
                    <a:pt x="1064" y="4"/>
                    <a:pt x="1044" y="0"/>
                  </a:cubicBezTo>
                  <a:cubicBezTo>
                    <a:pt x="996" y="4"/>
                    <a:pt x="968" y="8"/>
                    <a:pt x="924" y="24"/>
                  </a:cubicBezTo>
                  <a:cubicBezTo>
                    <a:pt x="912" y="28"/>
                    <a:pt x="900" y="44"/>
                    <a:pt x="888" y="48"/>
                  </a:cubicBezTo>
                  <a:cubicBezTo>
                    <a:pt x="852" y="56"/>
                    <a:pt x="816" y="64"/>
                    <a:pt x="784" y="80"/>
                  </a:cubicBezTo>
                  <a:cubicBezTo>
                    <a:pt x="780" y="96"/>
                    <a:pt x="772" y="104"/>
                    <a:pt x="760" y="112"/>
                  </a:cubicBezTo>
                  <a:cubicBezTo>
                    <a:pt x="752" y="128"/>
                    <a:pt x="752" y="136"/>
                    <a:pt x="736" y="140"/>
                  </a:cubicBezTo>
                  <a:cubicBezTo>
                    <a:pt x="708" y="168"/>
                    <a:pt x="720" y="156"/>
                    <a:pt x="700" y="172"/>
                  </a:cubicBezTo>
                  <a:cubicBezTo>
                    <a:pt x="688" y="208"/>
                    <a:pt x="648" y="200"/>
                    <a:pt x="612" y="224"/>
                  </a:cubicBezTo>
                  <a:cubicBezTo>
                    <a:pt x="492" y="232"/>
                    <a:pt x="336" y="264"/>
                    <a:pt x="192" y="272"/>
                  </a:cubicBezTo>
                  <a:cubicBezTo>
                    <a:pt x="72" y="264"/>
                    <a:pt x="152" y="252"/>
                    <a:pt x="96" y="196"/>
                  </a:cubicBezTo>
                  <a:cubicBezTo>
                    <a:pt x="88" y="168"/>
                    <a:pt x="80" y="172"/>
                    <a:pt x="60" y="160"/>
                  </a:cubicBezTo>
                  <a:cubicBezTo>
                    <a:pt x="48" y="191"/>
                    <a:pt x="33" y="242"/>
                    <a:pt x="16" y="244"/>
                  </a:cubicBezTo>
                  <a:cubicBezTo>
                    <a:pt x="0" y="288"/>
                    <a:pt x="27" y="326"/>
                    <a:pt x="36" y="370"/>
                  </a:cubicBezTo>
                  <a:cubicBezTo>
                    <a:pt x="39" y="397"/>
                    <a:pt x="43" y="406"/>
                    <a:pt x="51" y="410"/>
                  </a:cubicBezTo>
                  <a:cubicBezTo>
                    <a:pt x="86" y="415"/>
                    <a:pt x="108" y="424"/>
                    <a:pt x="124" y="432"/>
                  </a:cubicBezTo>
                  <a:cubicBezTo>
                    <a:pt x="136" y="448"/>
                    <a:pt x="140" y="448"/>
                    <a:pt x="156" y="460"/>
                  </a:cubicBezTo>
                  <a:cubicBezTo>
                    <a:pt x="169" y="502"/>
                    <a:pt x="142" y="523"/>
                    <a:pt x="129" y="541"/>
                  </a:cubicBezTo>
                  <a:cubicBezTo>
                    <a:pt x="115" y="557"/>
                    <a:pt x="91" y="559"/>
                    <a:pt x="84" y="571"/>
                  </a:cubicBezTo>
                  <a:cubicBezTo>
                    <a:pt x="80" y="592"/>
                    <a:pt x="80" y="583"/>
                    <a:pt x="88" y="603"/>
                  </a:cubicBezTo>
                  <a:cubicBezTo>
                    <a:pt x="92" y="626"/>
                    <a:pt x="87" y="637"/>
                    <a:pt x="86" y="662"/>
                  </a:cubicBezTo>
                  <a:cubicBezTo>
                    <a:pt x="89" y="695"/>
                    <a:pt x="86" y="715"/>
                    <a:pt x="78" y="739"/>
                  </a:cubicBezTo>
                  <a:cubicBezTo>
                    <a:pt x="84" y="755"/>
                    <a:pt x="79" y="754"/>
                    <a:pt x="93" y="764"/>
                  </a:cubicBezTo>
                  <a:cubicBezTo>
                    <a:pt x="107" y="774"/>
                    <a:pt x="139" y="787"/>
                    <a:pt x="160" y="799"/>
                  </a:cubicBezTo>
                  <a:cubicBezTo>
                    <a:pt x="183" y="817"/>
                    <a:pt x="201" y="817"/>
                    <a:pt x="216" y="835"/>
                  </a:cubicBezTo>
                  <a:cubicBezTo>
                    <a:pt x="232" y="859"/>
                    <a:pt x="245" y="878"/>
                    <a:pt x="252" y="907"/>
                  </a:cubicBezTo>
                  <a:cubicBezTo>
                    <a:pt x="248" y="943"/>
                    <a:pt x="244" y="963"/>
                    <a:pt x="248" y="999"/>
                  </a:cubicBezTo>
                  <a:cubicBezTo>
                    <a:pt x="252" y="983"/>
                    <a:pt x="269" y="977"/>
                    <a:pt x="269" y="977"/>
                  </a:cubicBezTo>
                  <a:cubicBezTo>
                    <a:pt x="311" y="961"/>
                    <a:pt x="422" y="956"/>
                    <a:pt x="438" y="956"/>
                  </a:cubicBezTo>
                  <a:cubicBezTo>
                    <a:pt x="444" y="941"/>
                    <a:pt x="447" y="931"/>
                    <a:pt x="450" y="923"/>
                  </a:cubicBezTo>
                  <a:cubicBezTo>
                    <a:pt x="477" y="911"/>
                    <a:pt x="480" y="899"/>
                    <a:pt x="500" y="878"/>
                  </a:cubicBezTo>
                  <a:cubicBezTo>
                    <a:pt x="516" y="866"/>
                    <a:pt x="516" y="869"/>
                    <a:pt x="536" y="865"/>
                  </a:cubicBezTo>
                  <a:cubicBezTo>
                    <a:pt x="568" y="869"/>
                    <a:pt x="576" y="875"/>
                    <a:pt x="600" y="887"/>
                  </a:cubicBezTo>
                  <a:cubicBezTo>
                    <a:pt x="650" y="920"/>
                    <a:pt x="668" y="907"/>
                    <a:pt x="720" y="911"/>
                  </a:cubicBezTo>
                  <a:cubicBezTo>
                    <a:pt x="753" y="911"/>
                    <a:pt x="777" y="913"/>
                    <a:pt x="819" y="898"/>
                  </a:cubicBezTo>
                  <a:cubicBezTo>
                    <a:pt x="831" y="894"/>
                    <a:pt x="848" y="881"/>
                    <a:pt x="852" y="883"/>
                  </a:cubicBezTo>
                  <a:cubicBezTo>
                    <a:pt x="869" y="859"/>
                    <a:pt x="900" y="863"/>
                    <a:pt x="928" y="855"/>
                  </a:cubicBezTo>
                  <a:cubicBezTo>
                    <a:pt x="948" y="827"/>
                    <a:pt x="931" y="802"/>
                    <a:pt x="924" y="770"/>
                  </a:cubicBezTo>
                  <a:cubicBezTo>
                    <a:pt x="904" y="753"/>
                    <a:pt x="917" y="722"/>
                    <a:pt x="917" y="722"/>
                  </a:cubicBezTo>
                  <a:cubicBezTo>
                    <a:pt x="933" y="719"/>
                    <a:pt x="925" y="718"/>
                    <a:pt x="941" y="730"/>
                  </a:cubicBezTo>
                  <a:cubicBezTo>
                    <a:pt x="951" y="745"/>
                    <a:pt x="955" y="743"/>
                    <a:pt x="965" y="749"/>
                  </a:cubicBezTo>
                  <a:cubicBezTo>
                    <a:pt x="975" y="755"/>
                    <a:pt x="1001" y="769"/>
                    <a:pt x="1002" y="767"/>
                  </a:cubicBezTo>
                  <a:cubicBezTo>
                    <a:pt x="992" y="728"/>
                    <a:pt x="973" y="745"/>
                    <a:pt x="969" y="737"/>
                  </a:cubicBezTo>
                  <a:cubicBezTo>
                    <a:pt x="965" y="729"/>
                    <a:pt x="971" y="722"/>
                    <a:pt x="975" y="716"/>
                  </a:cubicBezTo>
                  <a:cubicBezTo>
                    <a:pt x="979" y="716"/>
                    <a:pt x="988" y="701"/>
                    <a:pt x="992" y="701"/>
                  </a:cubicBezTo>
                  <a:cubicBezTo>
                    <a:pt x="996" y="697"/>
                    <a:pt x="995" y="689"/>
                    <a:pt x="995" y="685"/>
                  </a:cubicBezTo>
                  <a:cubicBezTo>
                    <a:pt x="995" y="673"/>
                    <a:pt x="1003" y="663"/>
                    <a:pt x="1007" y="655"/>
                  </a:cubicBezTo>
                  <a:cubicBezTo>
                    <a:pt x="1011" y="644"/>
                    <a:pt x="1029" y="642"/>
                    <a:pt x="1037" y="638"/>
                  </a:cubicBezTo>
                  <a:cubicBezTo>
                    <a:pt x="1065" y="620"/>
                    <a:pt x="1082" y="598"/>
                    <a:pt x="1118" y="586"/>
                  </a:cubicBezTo>
                  <a:cubicBezTo>
                    <a:pt x="1145" y="581"/>
                    <a:pt x="1157" y="602"/>
                    <a:pt x="1200" y="603"/>
                  </a:cubicBezTo>
                  <a:cubicBezTo>
                    <a:pt x="1222" y="603"/>
                    <a:pt x="1243" y="600"/>
                    <a:pt x="1257" y="596"/>
                  </a:cubicBezTo>
                  <a:cubicBezTo>
                    <a:pt x="1271" y="592"/>
                    <a:pt x="1266" y="583"/>
                    <a:pt x="1283" y="578"/>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29" name="Freeform 92"/>
            <p:cNvSpPr>
              <a:spLocks noChangeAspect="1"/>
            </p:cNvSpPr>
            <p:nvPr>
              <p:custDataLst>
                <p:tags r:id="rId19"/>
              </p:custDataLst>
            </p:nvPr>
          </p:nvSpPr>
          <p:spPr bwMode="auto">
            <a:xfrm>
              <a:off x="3132" y="3413"/>
              <a:ext cx="170" cy="166"/>
            </a:xfrm>
            <a:custGeom>
              <a:avLst/>
              <a:gdLst>
                <a:gd name="T0" fmla="*/ 5919 w 559"/>
                <a:gd name="T1" fmla="*/ 527 h 512"/>
                <a:gd name="T2" fmla="*/ 3115 w 559"/>
                <a:gd name="T3" fmla="*/ 1561 h 512"/>
                <a:gd name="T4" fmla="*/ 2414 w 559"/>
                <a:gd name="T5" fmla="*/ 1919 h 512"/>
                <a:gd name="T6" fmla="*/ 810 w 559"/>
                <a:gd name="T7" fmla="*/ 3009 h 512"/>
                <a:gd name="T8" fmla="*/ 498 w 559"/>
                <a:gd name="T9" fmla="*/ 3762 h 512"/>
                <a:gd name="T10" fmla="*/ 0 w 559"/>
                <a:gd name="T11" fmla="*/ 5041 h 512"/>
                <a:gd name="T12" fmla="*/ 249 w 559"/>
                <a:gd name="T13" fmla="*/ 7148 h 512"/>
                <a:gd name="T14" fmla="*/ 670 w 559"/>
                <a:gd name="T15" fmla="*/ 8220 h 512"/>
                <a:gd name="T16" fmla="*/ 1246 w 559"/>
                <a:gd name="T17" fmla="*/ 9104 h 512"/>
                <a:gd name="T18" fmla="*/ 1885 w 559"/>
                <a:gd name="T19" fmla="*/ 9631 h 512"/>
                <a:gd name="T20" fmla="*/ 3364 w 559"/>
                <a:gd name="T21" fmla="*/ 9104 h 512"/>
                <a:gd name="T22" fmla="*/ 4642 w 559"/>
                <a:gd name="T23" fmla="*/ 8577 h 512"/>
                <a:gd name="T24" fmla="*/ 5124 w 559"/>
                <a:gd name="T25" fmla="*/ 8013 h 512"/>
                <a:gd name="T26" fmla="*/ 6106 w 559"/>
                <a:gd name="T27" fmla="*/ 6941 h 512"/>
                <a:gd name="T28" fmla="*/ 8660 w 559"/>
                <a:gd name="T29" fmla="*/ 5342 h 512"/>
                <a:gd name="T30" fmla="*/ 8707 w 559"/>
                <a:gd name="T31" fmla="*/ 3724 h 512"/>
                <a:gd name="T32" fmla="*/ 7912 w 559"/>
                <a:gd name="T33" fmla="*/ 2182 h 512"/>
                <a:gd name="T34" fmla="*/ 6168 w 559"/>
                <a:gd name="T35" fmla="*/ 1053 h 512"/>
                <a:gd name="T36" fmla="*/ 5919 w 559"/>
                <a:gd name="T37" fmla="*/ 527 h 5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9"/>
                <a:gd name="T58" fmla="*/ 0 h 512"/>
                <a:gd name="T59" fmla="*/ 559 w 559"/>
                <a:gd name="T60" fmla="*/ 512 h 5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9" h="512">
                  <a:moveTo>
                    <a:pt x="380" y="28"/>
                  </a:moveTo>
                  <a:cubicBezTo>
                    <a:pt x="310" y="36"/>
                    <a:pt x="242" y="57"/>
                    <a:pt x="200" y="83"/>
                  </a:cubicBezTo>
                  <a:cubicBezTo>
                    <a:pt x="184" y="87"/>
                    <a:pt x="155" y="102"/>
                    <a:pt x="155" y="102"/>
                  </a:cubicBezTo>
                  <a:cubicBezTo>
                    <a:pt x="110" y="107"/>
                    <a:pt x="74" y="123"/>
                    <a:pt x="52" y="160"/>
                  </a:cubicBezTo>
                  <a:cubicBezTo>
                    <a:pt x="48" y="180"/>
                    <a:pt x="49" y="188"/>
                    <a:pt x="32" y="200"/>
                  </a:cubicBezTo>
                  <a:cubicBezTo>
                    <a:pt x="16" y="220"/>
                    <a:pt x="5" y="227"/>
                    <a:pt x="0" y="268"/>
                  </a:cubicBezTo>
                  <a:cubicBezTo>
                    <a:pt x="4" y="308"/>
                    <a:pt x="5" y="341"/>
                    <a:pt x="16" y="380"/>
                  </a:cubicBezTo>
                  <a:cubicBezTo>
                    <a:pt x="23" y="401"/>
                    <a:pt x="27" y="421"/>
                    <a:pt x="43" y="437"/>
                  </a:cubicBezTo>
                  <a:cubicBezTo>
                    <a:pt x="51" y="457"/>
                    <a:pt x="76" y="467"/>
                    <a:pt x="80" y="484"/>
                  </a:cubicBezTo>
                  <a:cubicBezTo>
                    <a:pt x="94" y="494"/>
                    <a:pt x="101" y="491"/>
                    <a:pt x="121" y="512"/>
                  </a:cubicBezTo>
                  <a:cubicBezTo>
                    <a:pt x="154" y="503"/>
                    <a:pt x="184" y="492"/>
                    <a:pt x="216" y="484"/>
                  </a:cubicBezTo>
                  <a:cubicBezTo>
                    <a:pt x="248" y="477"/>
                    <a:pt x="275" y="468"/>
                    <a:pt x="298" y="456"/>
                  </a:cubicBezTo>
                  <a:cubicBezTo>
                    <a:pt x="313" y="447"/>
                    <a:pt x="317" y="440"/>
                    <a:pt x="329" y="426"/>
                  </a:cubicBezTo>
                  <a:cubicBezTo>
                    <a:pt x="356" y="395"/>
                    <a:pt x="352" y="397"/>
                    <a:pt x="392" y="369"/>
                  </a:cubicBezTo>
                  <a:cubicBezTo>
                    <a:pt x="433" y="360"/>
                    <a:pt x="542" y="398"/>
                    <a:pt x="556" y="284"/>
                  </a:cubicBezTo>
                  <a:cubicBezTo>
                    <a:pt x="555" y="257"/>
                    <a:pt x="557" y="233"/>
                    <a:pt x="559" y="198"/>
                  </a:cubicBezTo>
                  <a:cubicBezTo>
                    <a:pt x="552" y="166"/>
                    <a:pt x="535" y="140"/>
                    <a:pt x="508" y="116"/>
                  </a:cubicBezTo>
                  <a:cubicBezTo>
                    <a:pt x="464" y="92"/>
                    <a:pt x="432" y="68"/>
                    <a:pt x="396" y="56"/>
                  </a:cubicBezTo>
                  <a:cubicBezTo>
                    <a:pt x="392" y="48"/>
                    <a:pt x="380" y="0"/>
                    <a:pt x="380" y="28"/>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30" name="Freeform 93"/>
            <p:cNvSpPr>
              <a:spLocks noChangeAspect="1"/>
            </p:cNvSpPr>
            <p:nvPr>
              <p:custDataLst>
                <p:tags r:id="rId20"/>
              </p:custDataLst>
            </p:nvPr>
          </p:nvSpPr>
          <p:spPr bwMode="auto">
            <a:xfrm>
              <a:off x="3046" y="3419"/>
              <a:ext cx="142" cy="299"/>
            </a:xfrm>
            <a:custGeom>
              <a:avLst/>
              <a:gdLst>
                <a:gd name="T0" fmla="*/ 4737 w 467"/>
                <a:gd name="T1" fmla="*/ 3594 h 920"/>
                <a:gd name="T2" fmla="*/ 4505 w 467"/>
                <a:gd name="T3" fmla="*/ 2548 h 920"/>
                <a:gd name="T4" fmla="*/ 4227 w 467"/>
                <a:gd name="T5" fmla="*/ 1768 h 920"/>
                <a:gd name="T6" fmla="*/ 3236 w 467"/>
                <a:gd name="T7" fmla="*/ 1483 h 920"/>
                <a:gd name="T8" fmla="*/ 2864 w 467"/>
                <a:gd name="T9" fmla="*/ 951 h 920"/>
                <a:gd name="T10" fmla="*/ 2276 w 467"/>
                <a:gd name="T11" fmla="*/ 666 h 920"/>
                <a:gd name="T12" fmla="*/ 1889 w 467"/>
                <a:gd name="T13" fmla="*/ 742 h 920"/>
                <a:gd name="T14" fmla="*/ 1301 w 467"/>
                <a:gd name="T15" fmla="*/ 0 h 920"/>
                <a:gd name="T16" fmla="*/ 480 w 467"/>
                <a:gd name="T17" fmla="*/ 1407 h 920"/>
                <a:gd name="T18" fmla="*/ 124 w 467"/>
                <a:gd name="T19" fmla="*/ 2453 h 920"/>
                <a:gd name="T20" fmla="*/ 263 w 467"/>
                <a:gd name="T21" fmla="*/ 2776 h 920"/>
                <a:gd name="T22" fmla="*/ 542 w 467"/>
                <a:gd name="T23" fmla="*/ 3651 h 920"/>
                <a:gd name="T24" fmla="*/ 1347 w 467"/>
                <a:gd name="T25" fmla="*/ 5210 h 920"/>
                <a:gd name="T26" fmla="*/ 1223 w 467"/>
                <a:gd name="T27" fmla="*/ 5895 h 920"/>
                <a:gd name="T28" fmla="*/ 1595 w 467"/>
                <a:gd name="T29" fmla="*/ 12207 h 920"/>
                <a:gd name="T30" fmla="*/ 2214 w 467"/>
                <a:gd name="T31" fmla="*/ 14185 h 920"/>
                <a:gd name="T32" fmla="*/ 3452 w 467"/>
                <a:gd name="T33" fmla="*/ 14641 h 920"/>
                <a:gd name="T34" fmla="*/ 3948 w 467"/>
                <a:gd name="T35" fmla="*/ 15098 h 920"/>
                <a:gd name="T36" fmla="*/ 5140 w 467"/>
                <a:gd name="T37" fmla="*/ 17493 h 920"/>
                <a:gd name="T38" fmla="*/ 5063 w 467"/>
                <a:gd name="T39" fmla="*/ 15345 h 920"/>
                <a:gd name="T40" fmla="*/ 5945 w 467"/>
                <a:gd name="T41" fmla="*/ 13690 h 920"/>
                <a:gd name="T42" fmla="*/ 6162 w 467"/>
                <a:gd name="T43" fmla="*/ 12245 h 920"/>
                <a:gd name="T44" fmla="*/ 6719 w 467"/>
                <a:gd name="T45" fmla="*/ 11390 h 920"/>
                <a:gd name="T46" fmla="*/ 6766 w 467"/>
                <a:gd name="T47" fmla="*/ 10306 h 920"/>
                <a:gd name="T48" fmla="*/ 6549 w 467"/>
                <a:gd name="T49" fmla="*/ 9583 h 920"/>
                <a:gd name="T50" fmla="*/ 6239 w 467"/>
                <a:gd name="T51" fmla="*/ 9393 h 920"/>
                <a:gd name="T52" fmla="*/ 5682 w 467"/>
                <a:gd name="T53" fmla="*/ 8861 h 920"/>
                <a:gd name="T54" fmla="*/ 5063 w 467"/>
                <a:gd name="T55" fmla="*/ 8024 h 920"/>
                <a:gd name="T56" fmla="*/ 4505 w 467"/>
                <a:gd name="T57" fmla="*/ 6351 h 920"/>
                <a:gd name="T58" fmla="*/ 4366 w 467"/>
                <a:gd name="T59" fmla="*/ 4621 h 920"/>
                <a:gd name="T60" fmla="*/ 4737 w 467"/>
                <a:gd name="T61" fmla="*/ 3594 h 92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67"/>
                <a:gd name="T94" fmla="*/ 0 h 920"/>
                <a:gd name="T95" fmla="*/ 467 w 467"/>
                <a:gd name="T96" fmla="*/ 920 h 92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67" h="920">
                  <a:moveTo>
                    <a:pt x="306" y="189"/>
                  </a:moveTo>
                  <a:cubicBezTo>
                    <a:pt x="294" y="186"/>
                    <a:pt x="283" y="154"/>
                    <a:pt x="291" y="134"/>
                  </a:cubicBezTo>
                  <a:cubicBezTo>
                    <a:pt x="285" y="119"/>
                    <a:pt x="278" y="105"/>
                    <a:pt x="273" y="93"/>
                  </a:cubicBezTo>
                  <a:cubicBezTo>
                    <a:pt x="259" y="84"/>
                    <a:pt x="230" y="90"/>
                    <a:pt x="209" y="78"/>
                  </a:cubicBezTo>
                  <a:cubicBezTo>
                    <a:pt x="186" y="68"/>
                    <a:pt x="191" y="56"/>
                    <a:pt x="185" y="50"/>
                  </a:cubicBezTo>
                  <a:cubicBezTo>
                    <a:pt x="175" y="43"/>
                    <a:pt x="159" y="36"/>
                    <a:pt x="147" y="35"/>
                  </a:cubicBezTo>
                  <a:cubicBezTo>
                    <a:pt x="139" y="47"/>
                    <a:pt x="138" y="35"/>
                    <a:pt x="122" y="39"/>
                  </a:cubicBezTo>
                  <a:cubicBezTo>
                    <a:pt x="94" y="31"/>
                    <a:pt x="102" y="18"/>
                    <a:pt x="84" y="0"/>
                  </a:cubicBezTo>
                  <a:cubicBezTo>
                    <a:pt x="54" y="23"/>
                    <a:pt x="41" y="54"/>
                    <a:pt x="31" y="74"/>
                  </a:cubicBezTo>
                  <a:cubicBezTo>
                    <a:pt x="23" y="102"/>
                    <a:pt x="18" y="111"/>
                    <a:pt x="8" y="129"/>
                  </a:cubicBezTo>
                  <a:cubicBezTo>
                    <a:pt x="0" y="149"/>
                    <a:pt x="3" y="135"/>
                    <a:pt x="17" y="146"/>
                  </a:cubicBezTo>
                  <a:cubicBezTo>
                    <a:pt x="26" y="164"/>
                    <a:pt x="29" y="176"/>
                    <a:pt x="35" y="192"/>
                  </a:cubicBezTo>
                  <a:cubicBezTo>
                    <a:pt x="39" y="228"/>
                    <a:pt x="51" y="258"/>
                    <a:pt x="87" y="274"/>
                  </a:cubicBezTo>
                  <a:cubicBezTo>
                    <a:pt x="91" y="290"/>
                    <a:pt x="87" y="294"/>
                    <a:pt x="79" y="310"/>
                  </a:cubicBezTo>
                  <a:cubicBezTo>
                    <a:pt x="67" y="350"/>
                    <a:pt x="87" y="634"/>
                    <a:pt x="103" y="642"/>
                  </a:cubicBezTo>
                  <a:cubicBezTo>
                    <a:pt x="119" y="674"/>
                    <a:pt x="131" y="714"/>
                    <a:pt x="143" y="746"/>
                  </a:cubicBezTo>
                  <a:cubicBezTo>
                    <a:pt x="147" y="762"/>
                    <a:pt x="207" y="766"/>
                    <a:pt x="223" y="770"/>
                  </a:cubicBezTo>
                  <a:cubicBezTo>
                    <a:pt x="235" y="778"/>
                    <a:pt x="239" y="790"/>
                    <a:pt x="255" y="794"/>
                  </a:cubicBezTo>
                  <a:cubicBezTo>
                    <a:pt x="279" y="834"/>
                    <a:pt x="308" y="884"/>
                    <a:pt x="332" y="920"/>
                  </a:cubicBezTo>
                  <a:cubicBezTo>
                    <a:pt x="341" y="897"/>
                    <a:pt x="326" y="840"/>
                    <a:pt x="327" y="807"/>
                  </a:cubicBezTo>
                  <a:cubicBezTo>
                    <a:pt x="335" y="774"/>
                    <a:pt x="288" y="749"/>
                    <a:pt x="384" y="720"/>
                  </a:cubicBezTo>
                  <a:cubicBezTo>
                    <a:pt x="396" y="696"/>
                    <a:pt x="405" y="674"/>
                    <a:pt x="398" y="644"/>
                  </a:cubicBezTo>
                  <a:cubicBezTo>
                    <a:pt x="384" y="617"/>
                    <a:pt x="402" y="611"/>
                    <a:pt x="434" y="599"/>
                  </a:cubicBezTo>
                  <a:cubicBezTo>
                    <a:pt x="467" y="609"/>
                    <a:pt x="453" y="581"/>
                    <a:pt x="437" y="542"/>
                  </a:cubicBezTo>
                  <a:cubicBezTo>
                    <a:pt x="429" y="530"/>
                    <a:pt x="431" y="516"/>
                    <a:pt x="423" y="504"/>
                  </a:cubicBezTo>
                  <a:cubicBezTo>
                    <a:pt x="419" y="496"/>
                    <a:pt x="403" y="494"/>
                    <a:pt x="403" y="494"/>
                  </a:cubicBezTo>
                  <a:cubicBezTo>
                    <a:pt x="391" y="482"/>
                    <a:pt x="367" y="466"/>
                    <a:pt x="367" y="466"/>
                  </a:cubicBezTo>
                  <a:cubicBezTo>
                    <a:pt x="355" y="450"/>
                    <a:pt x="342" y="434"/>
                    <a:pt x="327" y="422"/>
                  </a:cubicBezTo>
                  <a:cubicBezTo>
                    <a:pt x="315" y="402"/>
                    <a:pt x="295" y="374"/>
                    <a:pt x="291" y="334"/>
                  </a:cubicBezTo>
                  <a:cubicBezTo>
                    <a:pt x="285" y="304"/>
                    <a:pt x="281" y="263"/>
                    <a:pt x="282" y="243"/>
                  </a:cubicBezTo>
                  <a:cubicBezTo>
                    <a:pt x="285" y="219"/>
                    <a:pt x="303" y="195"/>
                    <a:pt x="306" y="189"/>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31" name="Freeform 94"/>
            <p:cNvSpPr>
              <a:spLocks noChangeAspect="1"/>
            </p:cNvSpPr>
            <p:nvPr>
              <p:custDataLst>
                <p:tags r:id="rId21"/>
              </p:custDataLst>
            </p:nvPr>
          </p:nvSpPr>
          <p:spPr bwMode="auto">
            <a:xfrm>
              <a:off x="2793" y="3193"/>
              <a:ext cx="253" cy="241"/>
            </a:xfrm>
            <a:custGeom>
              <a:avLst/>
              <a:gdLst>
                <a:gd name="T0" fmla="*/ 10822 w 837"/>
                <a:gd name="T1" fmla="*/ 464 h 756"/>
                <a:gd name="T2" fmla="*/ 10243 w 837"/>
                <a:gd name="T3" fmla="*/ 1489 h 756"/>
                <a:gd name="T4" fmla="*/ 9420 w 837"/>
                <a:gd name="T5" fmla="*/ 406 h 756"/>
                <a:gd name="T6" fmla="*/ 8079 w 837"/>
                <a:gd name="T7" fmla="*/ 232 h 756"/>
                <a:gd name="T8" fmla="*/ 6234 w 837"/>
                <a:gd name="T9" fmla="*/ 522 h 756"/>
                <a:gd name="T10" fmla="*/ 4893 w 837"/>
                <a:gd name="T11" fmla="*/ 696 h 756"/>
                <a:gd name="T12" fmla="*/ 3978 w 837"/>
                <a:gd name="T13" fmla="*/ 387 h 756"/>
                <a:gd name="T14" fmla="*/ 2606 w 837"/>
                <a:gd name="T15" fmla="*/ 677 h 756"/>
                <a:gd name="T16" fmla="*/ 2012 w 837"/>
                <a:gd name="T17" fmla="*/ 1218 h 756"/>
                <a:gd name="T18" fmla="*/ 1433 w 837"/>
                <a:gd name="T19" fmla="*/ 1334 h 756"/>
                <a:gd name="T20" fmla="*/ 1082 w 837"/>
                <a:gd name="T21" fmla="*/ 1083 h 756"/>
                <a:gd name="T22" fmla="*/ 198 w 837"/>
                <a:gd name="T23" fmla="*/ 445 h 756"/>
                <a:gd name="T24" fmla="*/ 0 w 837"/>
                <a:gd name="T25" fmla="*/ 1624 h 756"/>
                <a:gd name="T26" fmla="*/ 244 w 837"/>
                <a:gd name="T27" fmla="*/ 3016 h 756"/>
                <a:gd name="T28" fmla="*/ 960 w 837"/>
                <a:gd name="T29" fmla="*/ 3712 h 756"/>
                <a:gd name="T30" fmla="*/ 1753 w 837"/>
                <a:gd name="T31" fmla="*/ 5162 h 756"/>
                <a:gd name="T32" fmla="*/ 2347 w 837"/>
                <a:gd name="T33" fmla="*/ 6477 h 756"/>
                <a:gd name="T34" fmla="*/ 3460 w 837"/>
                <a:gd name="T35" fmla="*/ 7869 h 756"/>
                <a:gd name="T36" fmla="*/ 4192 w 837"/>
                <a:gd name="T37" fmla="*/ 8642 h 756"/>
                <a:gd name="T38" fmla="*/ 4558 w 837"/>
                <a:gd name="T39" fmla="*/ 8951 h 756"/>
                <a:gd name="T40" fmla="*/ 5091 w 837"/>
                <a:gd name="T41" fmla="*/ 9744 h 756"/>
                <a:gd name="T42" fmla="*/ 5548 w 837"/>
                <a:gd name="T43" fmla="*/ 10440 h 756"/>
                <a:gd name="T44" fmla="*/ 6417 w 837"/>
                <a:gd name="T45" fmla="*/ 11716 h 756"/>
                <a:gd name="T46" fmla="*/ 7286 w 837"/>
                <a:gd name="T47" fmla="*/ 12606 h 756"/>
                <a:gd name="T48" fmla="*/ 8048 w 837"/>
                <a:gd name="T49" fmla="*/ 13553 h 756"/>
                <a:gd name="T50" fmla="*/ 9009 w 837"/>
                <a:gd name="T51" fmla="*/ 14037 h 756"/>
                <a:gd name="T52" fmla="*/ 9618 w 837"/>
                <a:gd name="T53" fmla="*/ 14616 h 756"/>
                <a:gd name="T54" fmla="*/ 9527 w 837"/>
                <a:gd name="T55" fmla="*/ 13050 h 756"/>
                <a:gd name="T56" fmla="*/ 9847 w 837"/>
                <a:gd name="T57" fmla="*/ 12180 h 756"/>
                <a:gd name="T58" fmla="*/ 10152 w 837"/>
                <a:gd name="T59" fmla="*/ 10962 h 756"/>
                <a:gd name="T60" fmla="*/ 11295 w 837"/>
                <a:gd name="T61" fmla="*/ 10092 h 756"/>
                <a:gd name="T62" fmla="*/ 11204 w 837"/>
                <a:gd name="T63" fmla="*/ 9338 h 756"/>
                <a:gd name="T64" fmla="*/ 11539 w 837"/>
                <a:gd name="T65" fmla="*/ 8526 h 756"/>
                <a:gd name="T66" fmla="*/ 12590 w 837"/>
                <a:gd name="T67" fmla="*/ 8565 h 756"/>
                <a:gd name="T68" fmla="*/ 12590 w 837"/>
                <a:gd name="T69" fmla="*/ 7540 h 756"/>
                <a:gd name="T70" fmla="*/ 11707 w 837"/>
                <a:gd name="T71" fmla="*/ 6361 h 756"/>
                <a:gd name="T72" fmla="*/ 12667 w 837"/>
                <a:gd name="T73" fmla="*/ 5955 h 756"/>
                <a:gd name="T74" fmla="*/ 12042 w 837"/>
                <a:gd name="T75" fmla="*/ 5259 h 756"/>
                <a:gd name="T76" fmla="*/ 11569 w 837"/>
                <a:gd name="T77" fmla="*/ 4640 h 756"/>
                <a:gd name="T78" fmla="*/ 11158 w 837"/>
                <a:gd name="T79" fmla="*/ 3867 h 756"/>
                <a:gd name="T80" fmla="*/ 11204 w 837"/>
                <a:gd name="T81" fmla="*/ 1837 h 756"/>
                <a:gd name="T82" fmla="*/ 10822 w 837"/>
                <a:gd name="T83" fmla="*/ 464 h 7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37"/>
                <a:gd name="T127" fmla="*/ 0 h 756"/>
                <a:gd name="T128" fmla="*/ 837 w 837"/>
                <a:gd name="T129" fmla="*/ 756 h 75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37" h="756">
                  <a:moveTo>
                    <a:pt x="710" y="24"/>
                  </a:moveTo>
                  <a:cubicBezTo>
                    <a:pt x="702" y="44"/>
                    <a:pt x="726" y="65"/>
                    <a:pt x="672" y="77"/>
                  </a:cubicBezTo>
                  <a:cubicBezTo>
                    <a:pt x="622" y="80"/>
                    <a:pt x="630" y="57"/>
                    <a:pt x="618" y="21"/>
                  </a:cubicBezTo>
                  <a:cubicBezTo>
                    <a:pt x="609" y="14"/>
                    <a:pt x="530" y="12"/>
                    <a:pt x="530" y="12"/>
                  </a:cubicBezTo>
                  <a:cubicBezTo>
                    <a:pt x="494" y="4"/>
                    <a:pt x="466" y="24"/>
                    <a:pt x="409" y="27"/>
                  </a:cubicBezTo>
                  <a:cubicBezTo>
                    <a:pt x="370" y="29"/>
                    <a:pt x="358" y="35"/>
                    <a:pt x="321" y="36"/>
                  </a:cubicBezTo>
                  <a:cubicBezTo>
                    <a:pt x="313" y="36"/>
                    <a:pt x="261" y="20"/>
                    <a:pt x="261" y="20"/>
                  </a:cubicBezTo>
                  <a:cubicBezTo>
                    <a:pt x="241" y="0"/>
                    <a:pt x="177" y="14"/>
                    <a:pt x="171" y="35"/>
                  </a:cubicBezTo>
                  <a:cubicBezTo>
                    <a:pt x="163" y="51"/>
                    <a:pt x="132" y="63"/>
                    <a:pt x="132" y="63"/>
                  </a:cubicBezTo>
                  <a:cubicBezTo>
                    <a:pt x="115" y="69"/>
                    <a:pt x="114" y="73"/>
                    <a:pt x="94" y="69"/>
                  </a:cubicBezTo>
                  <a:cubicBezTo>
                    <a:pt x="84" y="60"/>
                    <a:pt x="87" y="60"/>
                    <a:pt x="71" y="56"/>
                  </a:cubicBezTo>
                  <a:cubicBezTo>
                    <a:pt x="67" y="40"/>
                    <a:pt x="39" y="30"/>
                    <a:pt x="13" y="23"/>
                  </a:cubicBezTo>
                  <a:cubicBezTo>
                    <a:pt x="3" y="50"/>
                    <a:pt x="16" y="11"/>
                    <a:pt x="0" y="84"/>
                  </a:cubicBezTo>
                  <a:cubicBezTo>
                    <a:pt x="1" y="104"/>
                    <a:pt x="5" y="138"/>
                    <a:pt x="16" y="156"/>
                  </a:cubicBezTo>
                  <a:cubicBezTo>
                    <a:pt x="27" y="174"/>
                    <a:pt x="31" y="158"/>
                    <a:pt x="63" y="192"/>
                  </a:cubicBezTo>
                  <a:cubicBezTo>
                    <a:pt x="95" y="212"/>
                    <a:pt x="99" y="246"/>
                    <a:pt x="115" y="267"/>
                  </a:cubicBezTo>
                  <a:cubicBezTo>
                    <a:pt x="127" y="287"/>
                    <a:pt x="141" y="314"/>
                    <a:pt x="154" y="335"/>
                  </a:cubicBezTo>
                  <a:cubicBezTo>
                    <a:pt x="162" y="357"/>
                    <a:pt x="203" y="399"/>
                    <a:pt x="227" y="407"/>
                  </a:cubicBezTo>
                  <a:cubicBezTo>
                    <a:pt x="239" y="423"/>
                    <a:pt x="241" y="443"/>
                    <a:pt x="275" y="447"/>
                  </a:cubicBezTo>
                  <a:cubicBezTo>
                    <a:pt x="291" y="450"/>
                    <a:pt x="299" y="463"/>
                    <a:pt x="299" y="463"/>
                  </a:cubicBezTo>
                  <a:cubicBezTo>
                    <a:pt x="307" y="479"/>
                    <a:pt x="302" y="496"/>
                    <a:pt x="334" y="504"/>
                  </a:cubicBezTo>
                  <a:cubicBezTo>
                    <a:pt x="358" y="520"/>
                    <a:pt x="360" y="525"/>
                    <a:pt x="364" y="540"/>
                  </a:cubicBezTo>
                  <a:cubicBezTo>
                    <a:pt x="384" y="560"/>
                    <a:pt x="398" y="590"/>
                    <a:pt x="421" y="606"/>
                  </a:cubicBezTo>
                  <a:cubicBezTo>
                    <a:pt x="436" y="618"/>
                    <a:pt x="454" y="603"/>
                    <a:pt x="478" y="652"/>
                  </a:cubicBezTo>
                  <a:cubicBezTo>
                    <a:pt x="511" y="671"/>
                    <a:pt x="509" y="689"/>
                    <a:pt x="528" y="701"/>
                  </a:cubicBezTo>
                  <a:cubicBezTo>
                    <a:pt x="547" y="713"/>
                    <a:pt x="574" y="717"/>
                    <a:pt x="591" y="726"/>
                  </a:cubicBezTo>
                  <a:cubicBezTo>
                    <a:pt x="606" y="729"/>
                    <a:pt x="631" y="756"/>
                    <a:pt x="631" y="756"/>
                  </a:cubicBezTo>
                  <a:cubicBezTo>
                    <a:pt x="642" y="743"/>
                    <a:pt x="649" y="689"/>
                    <a:pt x="625" y="675"/>
                  </a:cubicBezTo>
                  <a:cubicBezTo>
                    <a:pt x="622" y="648"/>
                    <a:pt x="622" y="638"/>
                    <a:pt x="646" y="630"/>
                  </a:cubicBezTo>
                  <a:cubicBezTo>
                    <a:pt x="667" y="605"/>
                    <a:pt x="666" y="597"/>
                    <a:pt x="666" y="567"/>
                  </a:cubicBezTo>
                  <a:cubicBezTo>
                    <a:pt x="673" y="551"/>
                    <a:pt x="687" y="518"/>
                    <a:pt x="741" y="522"/>
                  </a:cubicBezTo>
                  <a:cubicBezTo>
                    <a:pt x="745" y="509"/>
                    <a:pt x="732" y="496"/>
                    <a:pt x="735" y="483"/>
                  </a:cubicBezTo>
                  <a:cubicBezTo>
                    <a:pt x="738" y="470"/>
                    <a:pt x="750" y="449"/>
                    <a:pt x="757" y="441"/>
                  </a:cubicBezTo>
                  <a:cubicBezTo>
                    <a:pt x="772" y="434"/>
                    <a:pt x="814" y="451"/>
                    <a:pt x="826" y="443"/>
                  </a:cubicBezTo>
                  <a:cubicBezTo>
                    <a:pt x="834" y="419"/>
                    <a:pt x="834" y="414"/>
                    <a:pt x="826" y="390"/>
                  </a:cubicBezTo>
                  <a:cubicBezTo>
                    <a:pt x="811" y="375"/>
                    <a:pt x="766" y="343"/>
                    <a:pt x="768" y="329"/>
                  </a:cubicBezTo>
                  <a:cubicBezTo>
                    <a:pt x="799" y="327"/>
                    <a:pt x="814" y="324"/>
                    <a:pt x="831" y="308"/>
                  </a:cubicBezTo>
                  <a:cubicBezTo>
                    <a:pt x="837" y="279"/>
                    <a:pt x="806" y="276"/>
                    <a:pt x="790" y="272"/>
                  </a:cubicBezTo>
                  <a:cubicBezTo>
                    <a:pt x="774" y="256"/>
                    <a:pt x="768" y="263"/>
                    <a:pt x="759" y="240"/>
                  </a:cubicBezTo>
                  <a:cubicBezTo>
                    <a:pt x="745" y="222"/>
                    <a:pt x="736" y="216"/>
                    <a:pt x="732" y="200"/>
                  </a:cubicBezTo>
                  <a:cubicBezTo>
                    <a:pt x="721" y="165"/>
                    <a:pt x="735" y="123"/>
                    <a:pt x="735" y="95"/>
                  </a:cubicBezTo>
                  <a:cubicBezTo>
                    <a:pt x="747" y="59"/>
                    <a:pt x="714" y="40"/>
                    <a:pt x="710" y="24"/>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32" name="Freeform 95"/>
            <p:cNvSpPr>
              <a:spLocks noChangeAspect="1"/>
            </p:cNvSpPr>
            <p:nvPr>
              <p:custDataLst>
                <p:tags r:id="rId22"/>
              </p:custDataLst>
            </p:nvPr>
          </p:nvSpPr>
          <p:spPr bwMode="auto">
            <a:xfrm>
              <a:off x="2979" y="3087"/>
              <a:ext cx="295" cy="404"/>
            </a:xfrm>
            <a:custGeom>
              <a:avLst/>
              <a:gdLst>
                <a:gd name="T0" fmla="*/ 3514 w 968"/>
                <a:gd name="T1" fmla="*/ 22082 h 1251"/>
                <a:gd name="T2" fmla="*/ 5334 w 968"/>
                <a:gd name="T3" fmla="*/ 20253 h 1251"/>
                <a:gd name="T4" fmla="*/ 6715 w 968"/>
                <a:gd name="T5" fmla="*/ 20863 h 1251"/>
                <a:gd name="T6" fmla="*/ 7970 w 968"/>
                <a:gd name="T7" fmla="*/ 22158 h 1251"/>
                <a:gd name="T8" fmla="*/ 10292 w 968"/>
                <a:gd name="T9" fmla="*/ 21091 h 1251"/>
                <a:gd name="T10" fmla="*/ 13869 w 968"/>
                <a:gd name="T11" fmla="*/ 19643 h 1251"/>
                <a:gd name="T12" fmla="*/ 14057 w 968"/>
                <a:gd name="T13" fmla="*/ 16518 h 1251"/>
                <a:gd name="T14" fmla="*/ 15061 w 968"/>
                <a:gd name="T15" fmla="*/ 15376 h 1251"/>
                <a:gd name="T16" fmla="*/ 14810 w 968"/>
                <a:gd name="T17" fmla="*/ 14156 h 1251"/>
                <a:gd name="T18" fmla="*/ 13116 w 968"/>
                <a:gd name="T19" fmla="*/ 12175 h 1251"/>
                <a:gd name="T20" fmla="*/ 13179 w 968"/>
                <a:gd name="T21" fmla="*/ 8383 h 1251"/>
                <a:gd name="T22" fmla="*/ 11610 w 968"/>
                <a:gd name="T23" fmla="*/ 7088 h 1251"/>
                <a:gd name="T24" fmla="*/ 8786 w 968"/>
                <a:gd name="T25" fmla="*/ 6859 h 1251"/>
                <a:gd name="T26" fmla="*/ 7280 w 968"/>
                <a:gd name="T27" fmla="*/ 4116 h 1251"/>
                <a:gd name="T28" fmla="*/ 5774 w 968"/>
                <a:gd name="T29" fmla="*/ 1829 h 1251"/>
                <a:gd name="T30" fmla="*/ 4644 w 968"/>
                <a:gd name="T31" fmla="*/ 915 h 1251"/>
                <a:gd name="T32" fmla="*/ 2087 w 968"/>
                <a:gd name="T33" fmla="*/ 19 h 1251"/>
                <a:gd name="T34" fmla="*/ 816 w 968"/>
                <a:gd name="T35" fmla="*/ 991 h 1251"/>
                <a:gd name="T36" fmla="*/ 63 w 968"/>
                <a:gd name="T37" fmla="*/ 1886 h 1251"/>
                <a:gd name="T38" fmla="*/ 502 w 968"/>
                <a:gd name="T39" fmla="*/ 4192 h 1251"/>
                <a:gd name="T40" fmla="*/ 1569 w 968"/>
                <a:gd name="T41" fmla="*/ 5087 h 1251"/>
                <a:gd name="T42" fmla="*/ 1381 w 968"/>
                <a:gd name="T43" fmla="*/ 6097 h 1251"/>
                <a:gd name="T44" fmla="*/ 1883 w 968"/>
                <a:gd name="T45" fmla="*/ 7621 h 1251"/>
                <a:gd name="T46" fmla="*/ 3263 w 968"/>
                <a:gd name="T47" fmla="*/ 11660 h 1251"/>
                <a:gd name="T48" fmla="*/ 3138 w 968"/>
                <a:gd name="T49" fmla="*/ 13470 h 1251"/>
                <a:gd name="T50" fmla="*/ 1820 w 968"/>
                <a:gd name="T51" fmla="*/ 15376 h 1251"/>
                <a:gd name="T52" fmla="*/ 816 w 968"/>
                <a:gd name="T53" fmla="*/ 16747 h 1251"/>
                <a:gd name="T54" fmla="*/ 126 w 968"/>
                <a:gd name="T55" fmla="*/ 18576 h 1251"/>
                <a:gd name="T56" fmla="*/ 126 w 968"/>
                <a:gd name="T57" fmla="*/ 20787 h 1251"/>
                <a:gd name="T58" fmla="*/ 1443 w 968"/>
                <a:gd name="T59" fmla="*/ 21701 h 1251"/>
                <a:gd name="T60" fmla="*/ 3326 w 968"/>
                <a:gd name="T61" fmla="*/ 23149 h 1251"/>
                <a:gd name="T62" fmla="*/ 4016 w 968"/>
                <a:gd name="T63" fmla="*/ 23835 h 125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68"/>
                <a:gd name="T97" fmla="*/ 0 h 1251"/>
                <a:gd name="T98" fmla="*/ 968 w 968"/>
                <a:gd name="T99" fmla="*/ 1251 h 125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68" h="1251">
                  <a:moveTo>
                    <a:pt x="256" y="1251"/>
                  </a:moveTo>
                  <a:cubicBezTo>
                    <a:pt x="252" y="1223"/>
                    <a:pt x="252" y="1179"/>
                    <a:pt x="224" y="1159"/>
                  </a:cubicBezTo>
                  <a:cubicBezTo>
                    <a:pt x="232" y="1123"/>
                    <a:pt x="268" y="1039"/>
                    <a:pt x="304" y="1023"/>
                  </a:cubicBezTo>
                  <a:cubicBezTo>
                    <a:pt x="316" y="1043"/>
                    <a:pt x="320" y="1055"/>
                    <a:pt x="340" y="1063"/>
                  </a:cubicBezTo>
                  <a:cubicBezTo>
                    <a:pt x="372" y="1051"/>
                    <a:pt x="368" y="1059"/>
                    <a:pt x="400" y="1071"/>
                  </a:cubicBezTo>
                  <a:cubicBezTo>
                    <a:pt x="404" y="1087"/>
                    <a:pt x="412" y="1091"/>
                    <a:pt x="428" y="1095"/>
                  </a:cubicBezTo>
                  <a:cubicBezTo>
                    <a:pt x="448" y="1115"/>
                    <a:pt x="464" y="1107"/>
                    <a:pt x="488" y="1115"/>
                  </a:cubicBezTo>
                  <a:cubicBezTo>
                    <a:pt x="496" y="1131"/>
                    <a:pt x="508" y="1163"/>
                    <a:pt x="508" y="1163"/>
                  </a:cubicBezTo>
                  <a:cubicBezTo>
                    <a:pt x="512" y="1227"/>
                    <a:pt x="512" y="1211"/>
                    <a:pt x="544" y="1191"/>
                  </a:cubicBezTo>
                  <a:cubicBezTo>
                    <a:pt x="568" y="1123"/>
                    <a:pt x="584" y="1119"/>
                    <a:pt x="656" y="1107"/>
                  </a:cubicBezTo>
                  <a:cubicBezTo>
                    <a:pt x="672" y="1087"/>
                    <a:pt x="692" y="1091"/>
                    <a:pt x="712" y="1079"/>
                  </a:cubicBezTo>
                  <a:cubicBezTo>
                    <a:pt x="756" y="1051"/>
                    <a:pt x="832" y="1039"/>
                    <a:pt x="884" y="1031"/>
                  </a:cubicBezTo>
                  <a:cubicBezTo>
                    <a:pt x="908" y="995"/>
                    <a:pt x="888" y="955"/>
                    <a:pt x="896" y="915"/>
                  </a:cubicBezTo>
                  <a:cubicBezTo>
                    <a:pt x="892" y="895"/>
                    <a:pt x="884" y="883"/>
                    <a:pt x="896" y="867"/>
                  </a:cubicBezTo>
                  <a:cubicBezTo>
                    <a:pt x="904" y="855"/>
                    <a:pt x="932" y="839"/>
                    <a:pt x="932" y="839"/>
                  </a:cubicBezTo>
                  <a:cubicBezTo>
                    <a:pt x="940" y="827"/>
                    <a:pt x="952" y="819"/>
                    <a:pt x="960" y="807"/>
                  </a:cubicBezTo>
                  <a:cubicBezTo>
                    <a:pt x="964" y="799"/>
                    <a:pt x="968" y="783"/>
                    <a:pt x="968" y="783"/>
                  </a:cubicBezTo>
                  <a:cubicBezTo>
                    <a:pt x="964" y="759"/>
                    <a:pt x="968" y="751"/>
                    <a:pt x="944" y="743"/>
                  </a:cubicBezTo>
                  <a:cubicBezTo>
                    <a:pt x="908" y="715"/>
                    <a:pt x="912" y="711"/>
                    <a:pt x="860" y="707"/>
                  </a:cubicBezTo>
                  <a:cubicBezTo>
                    <a:pt x="840" y="695"/>
                    <a:pt x="848" y="659"/>
                    <a:pt x="836" y="639"/>
                  </a:cubicBezTo>
                  <a:cubicBezTo>
                    <a:pt x="828" y="604"/>
                    <a:pt x="800" y="560"/>
                    <a:pt x="836" y="536"/>
                  </a:cubicBezTo>
                  <a:cubicBezTo>
                    <a:pt x="844" y="496"/>
                    <a:pt x="892" y="448"/>
                    <a:pt x="840" y="440"/>
                  </a:cubicBezTo>
                  <a:cubicBezTo>
                    <a:pt x="856" y="416"/>
                    <a:pt x="828" y="360"/>
                    <a:pt x="796" y="348"/>
                  </a:cubicBezTo>
                  <a:cubicBezTo>
                    <a:pt x="776" y="352"/>
                    <a:pt x="756" y="360"/>
                    <a:pt x="740" y="372"/>
                  </a:cubicBezTo>
                  <a:cubicBezTo>
                    <a:pt x="724" y="416"/>
                    <a:pt x="680" y="372"/>
                    <a:pt x="628" y="368"/>
                  </a:cubicBezTo>
                  <a:cubicBezTo>
                    <a:pt x="600" y="368"/>
                    <a:pt x="576" y="384"/>
                    <a:pt x="560" y="360"/>
                  </a:cubicBezTo>
                  <a:cubicBezTo>
                    <a:pt x="548" y="336"/>
                    <a:pt x="560" y="276"/>
                    <a:pt x="552" y="248"/>
                  </a:cubicBezTo>
                  <a:cubicBezTo>
                    <a:pt x="536" y="216"/>
                    <a:pt x="476" y="224"/>
                    <a:pt x="464" y="216"/>
                  </a:cubicBezTo>
                  <a:cubicBezTo>
                    <a:pt x="456" y="192"/>
                    <a:pt x="432" y="164"/>
                    <a:pt x="412" y="152"/>
                  </a:cubicBezTo>
                  <a:cubicBezTo>
                    <a:pt x="404" y="132"/>
                    <a:pt x="388" y="104"/>
                    <a:pt x="368" y="96"/>
                  </a:cubicBezTo>
                  <a:cubicBezTo>
                    <a:pt x="360" y="84"/>
                    <a:pt x="348" y="68"/>
                    <a:pt x="336" y="60"/>
                  </a:cubicBezTo>
                  <a:cubicBezTo>
                    <a:pt x="324" y="52"/>
                    <a:pt x="296" y="48"/>
                    <a:pt x="296" y="48"/>
                  </a:cubicBezTo>
                  <a:cubicBezTo>
                    <a:pt x="284" y="32"/>
                    <a:pt x="272" y="12"/>
                    <a:pt x="256" y="4"/>
                  </a:cubicBezTo>
                  <a:cubicBezTo>
                    <a:pt x="202" y="0"/>
                    <a:pt x="177" y="5"/>
                    <a:pt x="133" y="1"/>
                  </a:cubicBezTo>
                  <a:cubicBezTo>
                    <a:pt x="109" y="12"/>
                    <a:pt x="97" y="33"/>
                    <a:pt x="75" y="55"/>
                  </a:cubicBezTo>
                  <a:cubicBezTo>
                    <a:pt x="62" y="65"/>
                    <a:pt x="60" y="51"/>
                    <a:pt x="52" y="52"/>
                  </a:cubicBezTo>
                  <a:cubicBezTo>
                    <a:pt x="45" y="53"/>
                    <a:pt x="42" y="56"/>
                    <a:pt x="34" y="64"/>
                  </a:cubicBezTo>
                  <a:cubicBezTo>
                    <a:pt x="30" y="84"/>
                    <a:pt x="5" y="79"/>
                    <a:pt x="4" y="99"/>
                  </a:cubicBezTo>
                  <a:cubicBezTo>
                    <a:pt x="3" y="119"/>
                    <a:pt x="10" y="159"/>
                    <a:pt x="28" y="184"/>
                  </a:cubicBezTo>
                  <a:cubicBezTo>
                    <a:pt x="32" y="200"/>
                    <a:pt x="34" y="201"/>
                    <a:pt x="32" y="220"/>
                  </a:cubicBezTo>
                  <a:cubicBezTo>
                    <a:pt x="36" y="229"/>
                    <a:pt x="57" y="222"/>
                    <a:pt x="54" y="241"/>
                  </a:cubicBezTo>
                  <a:cubicBezTo>
                    <a:pt x="84" y="243"/>
                    <a:pt x="87" y="259"/>
                    <a:pt x="100" y="267"/>
                  </a:cubicBezTo>
                  <a:cubicBezTo>
                    <a:pt x="113" y="275"/>
                    <a:pt x="132" y="283"/>
                    <a:pt x="130" y="292"/>
                  </a:cubicBezTo>
                  <a:cubicBezTo>
                    <a:pt x="108" y="315"/>
                    <a:pt x="112" y="304"/>
                    <a:pt x="88" y="320"/>
                  </a:cubicBezTo>
                  <a:cubicBezTo>
                    <a:pt x="80" y="340"/>
                    <a:pt x="76" y="356"/>
                    <a:pt x="100" y="364"/>
                  </a:cubicBezTo>
                  <a:cubicBezTo>
                    <a:pt x="104" y="376"/>
                    <a:pt x="120" y="400"/>
                    <a:pt x="120" y="400"/>
                  </a:cubicBezTo>
                  <a:cubicBezTo>
                    <a:pt x="116" y="444"/>
                    <a:pt x="92" y="536"/>
                    <a:pt x="136" y="564"/>
                  </a:cubicBezTo>
                  <a:cubicBezTo>
                    <a:pt x="144" y="592"/>
                    <a:pt x="180" y="604"/>
                    <a:pt x="208" y="612"/>
                  </a:cubicBezTo>
                  <a:cubicBezTo>
                    <a:pt x="224" y="655"/>
                    <a:pt x="180" y="651"/>
                    <a:pt x="148" y="655"/>
                  </a:cubicBezTo>
                  <a:cubicBezTo>
                    <a:pt x="152" y="675"/>
                    <a:pt x="180" y="695"/>
                    <a:pt x="200" y="707"/>
                  </a:cubicBezTo>
                  <a:cubicBezTo>
                    <a:pt x="212" y="727"/>
                    <a:pt x="223" y="778"/>
                    <a:pt x="196" y="771"/>
                  </a:cubicBezTo>
                  <a:cubicBezTo>
                    <a:pt x="120" y="755"/>
                    <a:pt x="144" y="767"/>
                    <a:pt x="116" y="807"/>
                  </a:cubicBezTo>
                  <a:cubicBezTo>
                    <a:pt x="124" y="843"/>
                    <a:pt x="128" y="855"/>
                    <a:pt x="88" y="851"/>
                  </a:cubicBezTo>
                  <a:cubicBezTo>
                    <a:pt x="72" y="855"/>
                    <a:pt x="68" y="871"/>
                    <a:pt x="52" y="879"/>
                  </a:cubicBezTo>
                  <a:cubicBezTo>
                    <a:pt x="48" y="895"/>
                    <a:pt x="44" y="907"/>
                    <a:pt x="48" y="923"/>
                  </a:cubicBezTo>
                  <a:cubicBezTo>
                    <a:pt x="44" y="943"/>
                    <a:pt x="8" y="975"/>
                    <a:pt x="8" y="975"/>
                  </a:cubicBezTo>
                  <a:cubicBezTo>
                    <a:pt x="4" y="999"/>
                    <a:pt x="0" y="1003"/>
                    <a:pt x="20" y="1015"/>
                  </a:cubicBezTo>
                  <a:cubicBezTo>
                    <a:pt x="24" y="1043"/>
                    <a:pt x="24" y="1067"/>
                    <a:pt x="8" y="1091"/>
                  </a:cubicBezTo>
                  <a:cubicBezTo>
                    <a:pt x="16" y="1107"/>
                    <a:pt x="28" y="1111"/>
                    <a:pt x="44" y="1115"/>
                  </a:cubicBezTo>
                  <a:cubicBezTo>
                    <a:pt x="56" y="1131"/>
                    <a:pt x="72" y="1131"/>
                    <a:pt x="92" y="1139"/>
                  </a:cubicBezTo>
                  <a:cubicBezTo>
                    <a:pt x="96" y="1139"/>
                    <a:pt x="104" y="1143"/>
                    <a:pt x="104" y="1143"/>
                  </a:cubicBezTo>
                  <a:cubicBezTo>
                    <a:pt x="140" y="1179"/>
                    <a:pt x="164" y="1199"/>
                    <a:pt x="212" y="1215"/>
                  </a:cubicBezTo>
                  <a:cubicBezTo>
                    <a:pt x="216" y="1223"/>
                    <a:pt x="232" y="1239"/>
                    <a:pt x="240" y="1247"/>
                  </a:cubicBezTo>
                  <a:cubicBezTo>
                    <a:pt x="244" y="1251"/>
                    <a:pt x="256" y="1251"/>
                    <a:pt x="256" y="1251"/>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33" name="Freeform 96"/>
            <p:cNvSpPr>
              <a:spLocks noChangeAspect="1"/>
            </p:cNvSpPr>
            <p:nvPr>
              <p:custDataLst>
                <p:tags r:id="rId23"/>
              </p:custDataLst>
            </p:nvPr>
          </p:nvSpPr>
          <p:spPr bwMode="auto">
            <a:xfrm>
              <a:off x="2641" y="3044"/>
              <a:ext cx="183" cy="163"/>
            </a:xfrm>
            <a:custGeom>
              <a:avLst/>
              <a:gdLst>
                <a:gd name="T0" fmla="*/ 2924 w 598"/>
                <a:gd name="T1" fmla="*/ 3149 h 474"/>
                <a:gd name="T2" fmla="*/ 4234 w 598"/>
                <a:gd name="T3" fmla="*/ 2702 h 474"/>
                <a:gd name="T4" fmla="*/ 5384 w 598"/>
                <a:gd name="T5" fmla="*/ 1924 h 474"/>
                <a:gd name="T6" fmla="*/ 6838 w 598"/>
                <a:gd name="T7" fmla="*/ 1283 h 474"/>
                <a:gd name="T8" fmla="*/ 8068 w 598"/>
                <a:gd name="T9" fmla="*/ 991 h 474"/>
                <a:gd name="T10" fmla="*/ 8675 w 598"/>
                <a:gd name="T11" fmla="*/ 0 h 474"/>
                <a:gd name="T12" fmla="*/ 9442 w 598"/>
                <a:gd name="T13" fmla="*/ 1438 h 474"/>
                <a:gd name="T14" fmla="*/ 9426 w 598"/>
                <a:gd name="T15" fmla="*/ 1866 h 474"/>
                <a:gd name="T16" fmla="*/ 9027 w 598"/>
                <a:gd name="T17" fmla="*/ 2391 h 474"/>
                <a:gd name="T18" fmla="*/ 8452 w 598"/>
                <a:gd name="T19" fmla="*/ 3169 h 474"/>
                <a:gd name="T20" fmla="*/ 7477 w 598"/>
                <a:gd name="T21" fmla="*/ 3655 h 474"/>
                <a:gd name="T22" fmla="*/ 7573 w 598"/>
                <a:gd name="T23" fmla="*/ 5599 h 474"/>
                <a:gd name="T24" fmla="*/ 6375 w 598"/>
                <a:gd name="T25" fmla="*/ 6707 h 474"/>
                <a:gd name="T26" fmla="*/ 6311 w 598"/>
                <a:gd name="T27" fmla="*/ 8398 h 474"/>
                <a:gd name="T28" fmla="*/ 5847 w 598"/>
                <a:gd name="T29" fmla="*/ 8729 h 474"/>
                <a:gd name="T30" fmla="*/ 5400 w 598"/>
                <a:gd name="T31" fmla="*/ 8204 h 474"/>
                <a:gd name="T32" fmla="*/ 4250 w 598"/>
                <a:gd name="T33" fmla="*/ 8379 h 474"/>
                <a:gd name="T34" fmla="*/ 4074 w 598"/>
                <a:gd name="T35" fmla="*/ 7290 h 474"/>
                <a:gd name="T36" fmla="*/ 3643 w 598"/>
                <a:gd name="T37" fmla="*/ 8223 h 474"/>
                <a:gd name="T38" fmla="*/ 3275 w 598"/>
                <a:gd name="T39" fmla="*/ 8768 h 474"/>
                <a:gd name="T40" fmla="*/ 2572 w 598"/>
                <a:gd name="T41" fmla="*/ 8496 h 474"/>
                <a:gd name="T42" fmla="*/ 958 w 598"/>
                <a:gd name="T43" fmla="*/ 9215 h 474"/>
                <a:gd name="T44" fmla="*/ 575 w 598"/>
                <a:gd name="T45" fmla="*/ 9098 h 474"/>
                <a:gd name="T46" fmla="*/ 463 w 598"/>
                <a:gd name="T47" fmla="*/ 6824 h 474"/>
                <a:gd name="T48" fmla="*/ 176 w 598"/>
                <a:gd name="T49" fmla="*/ 5599 h 474"/>
                <a:gd name="T50" fmla="*/ 559 w 598"/>
                <a:gd name="T51" fmla="*/ 4899 h 474"/>
                <a:gd name="T52" fmla="*/ 0 w 598"/>
                <a:gd name="T53" fmla="*/ 4413 h 474"/>
                <a:gd name="T54" fmla="*/ 463 w 598"/>
                <a:gd name="T55" fmla="*/ 2702 h 474"/>
                <a:gd name="T56" fmla="*/ 2924 w 598"/>
                <a:gd name="T57" fmla="*/ 3149 h 47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98"/>
                <a:gd name="T88" fmla="*/ 0 h 474"/>
                <a:gd name="T89" fmla="*/ 598 w 598"/>
                <a:gd name="T90" fmla="*/ 474 h 47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98" h="474">
                  <a:moveTo>
                    <a:pt x="183" y="162"/>
                  </a:moveTo>
                  <a:cubicBezTo>
                    <a:pt x="257" y="150"/>
                    <a:pt x="217" y="163"/>
                    <a:pt x="265" y="139"/>
                  </a:cubicBezTo>
                  <a:cubicBezTo>
                    <a:pt x="285" y="115"/>
                    <a:pt x="317" y="122"/>
                    <a:pt x="337" y="99"/>
                  </a:cubicBezTo>
                  <a:cubicBezTo>
                    <a:pt x="378" y="95"/>
                    <a:pt x="413" y="101"/>
                    <a:pt x="428" y="66"/>
                  </a:cubicBezTo>
                  <a:cubicBezTo>
                    <a:pt x="449" y="60"/>
                    <a:pt x="481" y="63"/>
                    <a:pt x="505" y="51"/>
                  </a:cubicBezTo>
                  <a:cubicBezTo>
                    <a:pt x="513" y="35"/>
                    <a:pt x="535" y="16"/>
                    <a:pt x="543" y="0"/>
                  </a:cubicBezTo>
                  <a:cubicBezTo>
                    <a:pt x="560" y="18"/>
                    <a:pt x="576" y="51"/>
                    <a:pt x="591" y="74"/>
                  </a:cubicBezTo>
                  <a:cubicBezTo>
                    <a:pt x="595" y="82"/>
                    <a:pt x="598" y="88"/>
                    <a:pt x="590" y="96"/>
                  </a:cubicBezTo>
                  <a:cubicBezTo>
                    <a:pt x="573" y="102"/>
                    <a:pt x="565" y="123"/>
                    <a:pt x="565" y="123"/>
                  </a:cubicBezTo>
                  <a:cubicBezTo>
                    <a:pt x="551" y="153"/>
                    <a:pt x="529" y="163"/>
                    <a:pt x="529" y="163"/>
                  </a:cubicBezTo>
                  <a:cubicBezTo>
                    <a:pt x="512" y="179"/>
                    <a:pt x="494" y="189"/>
                    <a:pt x="468" y="188"/>
                  </a:cubicBezTo>
                  <a:cubicBezTo>
                    <a:pt x="450" y="218"/>
                    <a:pt x="466" y="268"/>
                    <a:pt x="474" y="288"/>
                  </a:cubicBezTo>
                  <a:cubicBezTo>
                    <a:pt x="462" y="314"/>
                    <a:pt x="412" y="321"/>
                    <a:pt x="399" y="345"/>
                  </a:cubicBezTo>
                  <a:cubicBezTo>
                    <a:pt x="391" y="369"/>
                    <a:pt x="431" y="422"/>
                    <a:pt x="395" y="432"/>
                  </a:cubicBezTo>
                  <a:cubicBezTo>
                    <a:pt x="383" y="450"/>
                    <a:pt x="366" y="449"/>
                    <a:pt x="366" y="449"/>
                  </a:cubicBezTo>
                  <a:cubicBezTo>
                    <a:pt x="336" y="453"/>
                    <a:pt x="338" y="422"/>
                    <a:pt x="338" y="422"/>
                  </a:cubicBezTo>
                  <a:cubicBezTo>
                    <a:pt x="326" y="426"/>
                    <a:pt x="278" y="439"/>
                    <a:pt x="266" y="431"/>
                  </a:cubicBezTo>
                  <a:cubicBezTo>
                    <a:pt x="269" y="404"/>
                    <a:pt x="264" y="398"/>
                    <a:pt x="255" y="375"/>
                  </a:cubicBezTo>
                  <a:cubicBezTo>
                    <a:pt x="251" y="398"/>
                    <a:pt x="236" y="410"/>
                    <a:pt x="228" y="423"/>
                  </a:cubicBezTo>
                  <a:cubicBezTo>
                    <a:pt x="220" y="436"/>
                    <a:pt x="216" y="449"/>
                    <a:pt x="205" y="451"/>
                  </a:cubicBezTo>
                  <a:cubicBezTo>
                    <a:pt x="165" y="447"/>
                    <a:pt x="170" y="450"/>
                    <a:pt x="161" y="437"/>
                  </a:cubicBezTo>
                  <a:cubicBezTo>
                    <a:pt x="96" y="441"/>
                    <a:pt x="88" y="466"/>
                    <a:pt x="60" y="474"/>
                  </a:cubicBezTo>
                  <a:cubicBezTo>
                    <a:pt x="60" y="473"/>
                    <a:pt x="36" y="468"/>
                    <a:pt x="36" y="468"/>
                  </a:cubicBezTo>
                  <a:cubicBezTo>
                    <a:pt x="17" y="450"/>
                    <a:pt x="33" y="379"/>
                    <a:pt x="29" y="351"/>
                  </a:cubicBezTo>
                  <a:cubicBezTo>
                    <a:pt x="45" y="318"/>
                    <a:pt x="47" y="296"/>
                    <a:pt x="11" y="288"/>
                  </a:cubicBezTo>
                  <a:cubicBezTo>
                    <a:pt x="15" y="269"/>
                    <a:pt x="23" y="280"/>
                    <a:pt x="35" y="252"/>
                  </a:cubicBezTo>
                  <a:cubicBezTo>
                    <a:pt x="19" y="236"/>
                    <a:pt x="16" y="239"/>
                    <a:pt x="0" y="227"/>
                  </a:cubicBezTo>
                  <a:cubicBezTo>
                    <a:pt x="16" y="203"/>
                    <a:pt x="41" y="162"/>
                    <a:pt x="29" y="139"/>
                  </a:cubicBezTo>
                  <a:cubicBezTo>
                    <a:pt x="61" y="131"/>
                    <a:pt x="147" y="161"/>
                    <a:pt x="183" y="162"/>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34" name="Freeform 97"/>
            <p:cNvSpPr>
              <a:spLocks noChangeAspect="1"/>
            </p:cNvSpPr>
            <p:nvPr>
              <p:custDataLst>
                <p:tags r:id="rId24"/>
              </p:custDataLst>
            </p:nvPr>
          </p:nvSpPr>
          <p:spPr bwMode="auto">
            <a:xfrm>
              <a:off x="2806" y="2851"/>
              <a:ext cx="387" cy="287"/>
            </a:xfrm>
            <a:custGeom>
              <a:avLst/>
              <a:gdLst>
                <a:gd name="T0" fmla="*/ 12959 w 1273"/>
                <a:gd name="T1" fmla="*/ 14140 h 878"/>
                <a:gd name="T2" fmla="*/ 14079 w 1273"/>
                <a:gd name="T3" fmla="*/ 13674 h 878"/>
                <a:gd name="T4" fmla="*/ 14888 w 1273"/>
                <a:gd name="T5" fmla="*/ 13129 h 878"/>
                <a:gd name="T6" fmla="*/ 15199 w 1273"/>
                <a:gd name="T7" fmla="*/ 12818 h 878"/>
                <a:gd name="T8" fmla="*/ 15883 w 1273"/>
                <a:gd name="T9" fmla="*/ 11418 h 878"/>
                <a:gd name="T10" fmla="*/ 16132 w 1273"/>
                <a:gd name="T11" fmla="*/ 10406 h 878"/>
                <a:gd name="T12" fmla="*/ 16257 w 1273"/>
                <a:gd name="T13" fmla="*/ 9939 h 878"/>
                <a:gd name="T14" fmla="*/ 16692 w 1273"/>
                <a:gd name="T15" fmla="*/ 8539 h 878"/>
                <a:gd name="T16" fmla="*/ 17003 w 1273"/>
                <a:gd name="T17" fmla="*/ 7527 h 878"/>
                <a:gd name="T18" fmla="*/ 18186 w 1273"/>
                <a:gd name="T19" fmla="*/ 3637 h 878"/>
                <a:gd name="T20" fmla="*/ 18917 w 1273"/>
                <a:gd name="T21" fmla="*/ 3151 h 878"/>
                <a:gd name="T22" fmla="*/ 19804 w 1273"/>
                <a:gd name="T23" fmla="*/ 2548 h 878"/>
                <a:gd name="T24" fmla="*/ 17812 w 1273"/>
                <a:gd name="T25" fmla="*/ 992 h 878"/>
                <a:gd name="T26" fmla="*/ 17361 w 1273"/>
                <a:gd name="T27" fmla="*/ 311 h 878"/>
                <a:gd name="T28" fmla="*/ 16381 w 1273"/>
                <a:gd name="T29" fmla="*/ 525 h 878"/>
                <a:gd name="T30" fmla="*/ 15370 w 1273"/>
                <a:gd name="T31" fmla="*/ 19 h 878"/>
                <a:gd name="T32" fmla="*/ 14048 w 1273"/>
                <a:gd name="T33" fmla="*/ 175 h 878"/>
                <a:gd name="T34" fmla="*/ 12788 w 1273"/>
                <a:gd name="T35" fmla="*/ 194 h 878"/>
                <a:gd name="T36" fmla="*/ 12010 w 1273"/>
                <a:gd name="T37" fmla="*/ 1225 h 878"/>
                <a:gd name="T38" fmla="*/ 11387 w 1273"/>
                <a:gd name="T39" fmla="*/ 2509 h 878"/>
                <a:gd name="T40" fmla="*/ 10656 w 1273"/>
                <a:gd name="T41" fmla="*/ 2626 h 878"/>
                <a:gd name="T42" fmla="*/ 10096 w 1273"/>
                <a:gd name="T43" fmla="*/ 2392 h 878"/>
                <a:gd name="T44" fmla="*/ 8229 w 1273"/>
                <a:gd name="T45" fmla="*/ 3404 h 878"/>
                <a:gd name="T46" fmla="*/ 7872 w 1273"/>
                <a:gd name="T47" fmla="*/ 4415 h 878"/>
                <a:gd name="T48" fmla="*/ 4216 w 1273"/>
                <a:gd name="T49" fmla="*/ 6010 h 878"/>
                <a:gd name="T50" fmla="*/ 3827 w 1273"/>
                <a:gd name="T51" fmla="*/ 5621 h 878"/>
                <a:gd name="T52" fmla="*/ 3454 w 1273"/>
                <a:gd name="T53" fmla="*/ 5193 h 878"/>
                <a:gd name="T54" fmla="*/ 2831 w 1273"/>
                <a:gd name="T55" fmla="*/ 4882 h 878"/>
                <a:gd name="T56" fmla="*/ 2100 w 1273"/>
                <a:gd name="T57" fmla="*/ 4513 h 878"/>
                <a:gd name="T58" fmla="*/ 2209 w 1273"/>
                <a:gd name="T59" fmla="*/ 6652 h 878"/>
                <a:gd name="T60" fmla="*/ 389 w 1273"/>
                <a:gd name="T61" fmla="*/ 6769 h 878"/>
                <a:gd name="T62" fmla="*/ 747 w 1273"/>
                <a:gd name="T63" fmla="*/ 7002 h 878"/>
                <a:gd name="T64" fmla="*/ 1369 w 1273"/>
                <a:gd name="T65" fmla="*/ 8014 h 878"/>
                <a:gd name="T66" fmla="*/ 809 w 1273"/>
                <a:gd name="T67" fmla="*/ 8986 h 878"/>
                <a:gd name="T68" fmla="*/ 109 w 1273"/>
                <a:gd name="T69" fmla="*/ 11456 h 878"/>
                <a:gd name="T70" fmla="*/ 591 w 1273"/>
                <a:gd name="T71" fmla="*/ 12429 h 878"/>
                <a:gd name="T72" fmla="*/ 855 w 1273"/>
                <a:gd name="T73" fmla="*/ 13362 h 878"/>
                <a:gd name="T74" fmla="*/ 1213 w 1273"/>
                <a:gd name="T75" fmla="*/ 13674 h 878"/>
                <a:gd name="T76" fmla="*/ 1742 w 1273"/>
                <a:gd name="T77" fmla="*/ 14296 h 878"/>
                <a:gd name="T78" fmla="*/ 2831 w 1273"/>
                <a:gd name="T79" fmla="*/ 14763 h 878"/>
                <a:gd name="T80" fmla="*/ 3687 w 1273"/>
                <a:gd name="T81" fmla="*/ 15638 h 878"/>
                <a:gd name="T82" fmla="*/ 4403 w 1273"/>
                <a:gd name="T83" fmla="*/ 16125 h 878"/>
                <a:gd name="T84" fmla="*/ 4822 w 1273"/>
                <a:gd name="T85" fmla="*/ 16708 h 878"/>
                <a:gd name="T86" fmla="*/ 6394 w 1273"/>
                <a:gd name="T87" fmla="*/ 16883 h 878"/>
                <a:gd name="T88" fmla="*/ 7327 w 1273"/>
                <a:gd name="T89" fmla="*/ 17000 h 878"/>
                <a:gd name="T90" fmla="*/ 8027 w 1273"/>
                <a:gd name="T91" fmla="*/ 16572 h 878"/>
                <a:gd name="T92" fmla="*/ 8432 w 1273"/>
                <a:gd name="T93" fmla="*/ 16241 h 878"/>
                <a:gd name="T94" fmla="*/ 9241 w 1273"/>
                <a:gd name="T95" fmla="*/ 15619 h 878"/>
                <a:gd name="T96" fmla="*/ 10034 w 1273"/>
                <a:gd name="T97" fmla="*/ 15152 h 878"/>
                <a:gd name="T98" fmla="*/ 11030 w 1273"/>
                <a:gd name="T99" fmla="*/ 14063 h 878"/>
                <a:gd name="T100" fmla="*/ 12959 w 1273"/>
                <a:gd name="T101" fmla="*/ 14140 h 8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273"/>
                <a:gd name="T154" fmla="*/ 0 h 878"/>
                <a:gd name="T155" fmla="*/ 1273 w 1273"/>
                <a:gd name="T156" fmla="*/ 878 h 87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273" h="878">
                  <a:moveTo>
                    <a:pt x="833" y="727"/>
                  </a:moveTo>
                  <a:cubicBezTo>
                    <a:pt x="861" y="723"/>
                    <a:pt x="881" y="719"/>
                    <a:pt x="905" y="703"/>
                  </a:cubicBezTo>
                  <a:cubicBezTo>
                    <a:pt x="917" y="687"/>
                    <a:pt x="937" y="683"/>
                    <a:pt x="957" y="675"/>
                  </a:cubicBezTo>
                  <a:cubicBezTo>
                    <a:pt x="969" y="668"/>
                    <a:pt x="966" y="674"/>
                    <a:pt x="977" y="659"/>
                  </a:cubicBezTo>
                  <a:cubicBezTo>
                    <a:pt x="993" y="639"/>
                    <a:pt x="997" y="603"/>
                    <a:pt x="1021" y="587"/>
                  </a:cubicBezTo>
                  <a:cubicBezTo>
                    <a:pt x="1025" y="571"/>
                    <a:pt x="1033" y="551"/>
                    <a:pt x="1037" y="535"/>
                  </a:cubicBezTo>
                  <a:cubicBezTo>
                    <a:pt x="1041" y="527"/>
                    <a:pt x="1045" y="511"/>
                    <a:pt x="1045" y="511"/>
                  </a:cubicBezTo>
                  <a:cubicBezTo>
                    <a:pt x="1049" y="483"/>
                    <a:pt x="1053" y="459"/>
                    <a:pt x="1073" y="439"/>
                  </a:cubicBezTo>
                  <a:cubicBezTo>
                    <a:pt x="1077" y="423"/>
                    <a:pt x="1081" y="403"/>
                    <a:pt x="1093" y="387"/>
                  </a:cubicBezTo>
                  <a:cubicBezTo>
                    <a:pt x="1101" y="343"/>
                    <a:pt x="1129" y="215"/>
                    <a:pt x="1169" y="187"/>
                  </a:cubicBezTo>
                  <a:cubicBezTo>
                    <a:pt x="1201" y="172"/>
                    <a:pt x="1207" y="178"/>
                    <a:pt x="1216" y="162"/>
                  </a:cubicBezTo>
                  <a:cubicBezTo>
                    <a:pt x="1249" y="148"/>
                    <a:pt x="1257" y="144"/>
                    <a:pt x="1273" y="131"/>
                  </a:cubicBezTo>
                  <a:cubicBezTo>
                    <a:pt x="1269" y="31"/>
                    <a:pt x="1225" y="59"/>
                    <a:pt x="1145" y="51"/>
                  </a:cubicBezTo>
                  <a:cubicBezTo>
                    <a:pt x="1129" y="35"/>
                    <a:pt x="1136" y="24"/>
                    <a:pt x="1116" y="16"/>
                  </a:cubicBezTo>
                  <a:cubicBezTo>
                    <a:pt x="1101" y="16"/>
                    <a:pt x="1074" y="29"/>
                    <a:pt x="1053" y="27"/>
                  </a:cubicBezTo>
                  <a:cubicBezTo>
                    <a:pt x="1032" y="25"/>
                    <a:pt x="1013" y="4"/>
                    <a:pt x="988" y="1"/>
                  </a:cubicBezTo>
                  <a:cubicBezTo>
                    <a:pt x="954" y="0"/>
                    <a:pt x="931" y="8"/>
                    <a:pt x="903" y="9"/>
                  </a:cubicBezTo>
                  <a:cubicBezTo>
                    <a:pt x="875" y="10"/>
                    <a:pt x="844" y="1"/>
                    <a:pt x="822" y="10"/>
                  </a:cubicBezTo>
                  <a:cubicBezTo>
                    <a:pt x="802" y="22"/>
                    <a:pt x="788" y="47"/>
                    <a:pt x="772" y="63"/>
                  </a:cubicBezTo>
                  <a:cubicBezTo>
                    <a:pt x="768" y="95"/>
                    <a:pt x="771" y="136"/>
                    <a:pt x="732" y="129"/>
                  </a:cubicBezTo>
                  <a:cubicBezTo>
                    <a:pt x="716" y="129"/>
                    <a:pt x="701" y="139"/>
                    <a:pt x="685" y="135"/>
                  </a:cubicBezTo>
                  <a:cubicBezTo>
                    <a:pt x="673" y="131"/>
                    <a:pt x="649" y="123"/>
                    <a:pt x="649" y="123"/>
                  </a:cubicBezTo>
                  <a:cubicBezTo>
                    <a:pt x="610" y="180"/>
                    <a:pt x="615" y="172"/>
                    <a:pt x="529" y="175"/>
                  </a:cubicBezTo>
                  <a:cubicBezTo>
                    <a:pt x="499" y="181"/>
                    <a:pt x="499" y="208"/>
                    <a:pt x="506" y="227"/>
                  </a:cubicBezTo>
                  <a:cubicBezTo>
                    <a:pt x="504" y="333"/>
                    <a:pt x="441" y="282"/>
                    <a:pt x="271" y="309"/>
                  </a:cubicBezTo>
                  <a:cubicBezTo>
                    <a:pt x="264" y="300"/>
                    <a:pt x="254" y="296"/>
                    <a:pt x="246" y="289"/>
                  </a:cubicBezTo>
                  <a:cubicBezTo>
                    <a:pt x="238" y="282"/>
                    <a:pt x="255" y="277"/>
                    <a:pt x="222" y="267"/>
                  </a:cubicBezTo>
                  <a:cubicBezTo>
                    <a:pt x="205" y="252"/>
                    <a:pt x="182" y="251"/>
                    <a:pt x="182" y="251"/>
                  </a:cubicBezTo>
                  <a:cubicBezTo>
                    <a:pt x="171" y="248"/>
                    <a:pt x="145" y="232"/>
                    <a:pt x="135" y="232"/>
                  </a:cubicBezTo>
                  <a:cubicBezTo>
                    <a:pt x="128" y="247"/>
                    <a:pt x="181" y="270"/>
                    <a:pt x="142" y="342"/>
                  </a:cubicBezTo>
                  <a:cubicBezTo>
                    <a:pt x="90" y="346"/>
                    <a:pt x="60" y="346"/>
                    <a:pt x="25" y="348"/>
                  </a:cubicBezTo>
                  <a:cubicBezTo>
                    <a:pt x="0" y="351"/>
                    <a:pt x="40" y="355"/>
                    <a:pt x="48" y="360"/>
                  </a:cubicBezTo>
                  <a:cubicBezTo>
                    <a:pt x="58" y="370"/>
                    <a:pt x="76" y="375"/>
                    <a:pt x="88" y="412"/>
                  </a:cubicBezTo>
                  <a:cubicBezTo>
                    <a:pt x="66" y="418"/>
                    <a:pt x="64" y="454"/>
                    <a:pt x="52" y="462"/>
                  </a:cubicBezTo>
                  <a:cubicBezTo>
                    <a:pt x="70" y="544"/>
                    <a:pt x="58" y="570"/>
                    <a:pt x="7" y="589"/>
                  </a:cubicBezTo>
                  <a:cubicBezTo>
                    <a:pt x="19" y="609"/>
                    <a:pt x="27" y="619"/>
                    <a:pt x="38" y="639"/>
                  </a:cubicBezTo>
                  <a:cubicBezTo>
                    <a:pt x="42" y="651"/>
                    <a:pt x="57" y="672"/>
                    <a:pt x="55" y="687"/>
                  </a:cubicBezTo>
                  <a:cubicBezTo>
                    <a:pt x="70" y="693"/>
                    <a:pt x="78" y="703"/>
                    <a:pt x="78" y="703"/>
                  </a:cubicBezTo>
                  <a:cubicBezTo>
                    <a:pt x="99" y="708"/>
                    <a:pt x="103" y="721"/>
                    <a:pt x="112" y="735"/>
                  </a:cubicBezTo>
                  <a:cubicBezTo>
                    <a:pt x="130" y="742"/>
                    <a:pt x="158" y="751"/>
                    <a:pt x="182" y="759"/>
                  </a:cubicBezTo>
                  <a:cubicBezTo>
                    <a:pt x="203" y="773"/>
                    <a:pt x="235" y="784"/>
                    <a:pt x="237" y="804"/>
                  </a:cubicBezTo>
                  <a:cubicBezTo>
                    <a:pt x="264" y="807"/>
                    <a:pt x="271" y="820"/>
                    <a:pt x="283" y="829"/>
                  </a:cubicBezTo>
                  <a:cubicBezTo>
                    <a:pt x="305" y="845"/>
                    <a:pt x="289" y="853"/>
                    <a:pt x="310" y="859"/>
                  </a:cubicBezTo>
                  <a:cubicBezTo>
                    <a:pt x="331" y="865"/>
                    <a:pt x="384" y="866"/>
                    <a:pt x="411" y="868"/>
                  </a:cubicBezTo>
                  <a:cubicBezTo>
                    <a:pt x="447" y="873"/>
                    <a:pt x="453" y="878"/>
                    <a:pt x="471" y="874"/>
                  </a:cubicBezTo>
                  <a:cubicBezTo>
                    <a:pt x="475" y="870"/>
                    <a:pt x="512" y="856"/>
                    <a:pt x="516" y="852"/>
                  </a:cubicBezTo>
                  <a:cubicBezTo>
                    <a:pt x="524" y="844"/>
                    <a:pt x="529" y="843"/>
                    <a:pt x="542" y="835"/>
                  </a:cubicBezTo>
                  <a:cubicBezTo>
                    <a:pt x="555" y="827"/>
                    <a:pt x="578" y="811"/>
                    <a:pt x="594" y="803"/>
                  </a:cubicBezTo>
                  <a:cubicBezTo>
                    <a:pt x="614" y="775"/>
                    <a:pt x="614" y="783"/>
                    <a:pt x="645" y="779"/>
                  </a:cubicBezTo>
                  <a:cubicBezTo>
                    <a:pt x="665" y="759"/>
                    <a:pt x="681" y="731"/>
                    <a:pt x="709" y="723"/>
                  </a:cubicBezTo>
                  <a:cubicBezTo>
                    <a:pt x="749" y="727"/>
                    <a:pt x="789" y="723"/>
                    <a:pt x="833" y="727"/>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35" name="Freeform 98"/>
            <p:cNvSpPr>
              <a:spLocks noChangeAspect="1"/>
            </p:cNvSpPr>
            <p:nvPr>
              <p:custDataLst>
                <p:tags r:id="rId25"/>
              </p:custDataLst>
            </p:nvPr>
          </p:nvSpPr>
          <p:spPr bwMode="auto">
            <a:xfrm>
              <a:off x="2646" y="2287"/>
              <a:ext cx="570" cy="517"/>
            </a:xfrm>
            <a:custGeom>
              <a:avLst/>
              <a:gdLst>
                <a:gd name="T0" fmla="*/ 13890 w 1874"/>
                <a:gd name="T1" fmla="*/ 1815 h 1593"/>
                <a:gd name="T2" fmla="*/ 11957 w 1874"/>
                <a:gd name="T3" fmla="*/ 1891 h 1593"/>
                <a:gd name="T4" fmla="*/ 10710 w 1874"/>
                <a:gd name="T5" fmla="*/ 0 h 1593"/>
                <a:gd name="T6" fmla="*/ 6595 w 1874"/>
                <a:gd name="T7" fmla="*/ 2118 h 1593"/>
                <a:gd name="T8" fmla="*/ 5035 w 1874"/>
                <a:gd name="T9" fmla="*/ 3176 h 1593"/>
                <a:gd name="T10" fmla="*/ 3601 w 1874"/>
                <a:gd name="T11" fmla="*/ 4235 h 1593"/>
                <a:gd name="T12" fmla="*/ 1543 w 1874"/>
                <a:gd name="T13" fmla="*/ 5521 h 1593"/>
                <a:gd name="T14" fmla="*/ 546 w 1874"/>
                <a:gd name="T15" fmla="*/ 7184 h 1593"/>
                <a:gd name="T16" fmla="*/ 561 w 1874"/>
                <a:gd name="T17" fmla="*/ 11249 h 1593"/>
                <a:gd name="T18" fmla="*/ 1917 w 1874"/>
                <a:gd name="T19" fmla="*/ 13537 h 1593"/>
                <a:gd name="T20" fmla="*/ 2027 w 1874"/>
                <a:gd name="T21" fmla="*/ 16127 h 1593"/>
                <a:gd name="T22" fmla="*/ 2011 w 1874"/>
                <a:gd name="T23" fmla="*/ 18302 h 1593"/>
                <a:gd name="T24" fmla="*/ 3367 w 1874"/>
                <a:gd name="T25" fmla="*/ 19266 h 1593"/>
                <a:gd name="T26" fmla="*/ 2962 w 1874"/>
                <a:gd name="T27" fmla="*/ 20230 h 1593"/>
                <a:gd name="T28" fmla="*/ 3430 w 1874"/>
                <a:gd name="T29" fmla="*/ 22045 h 1593"/>
                <a:gd name="T30" fmla="*/ 5441 w 1874"/>
                <a:gd name="T31" fmla="*/ 23123 h 1593"/>
                <a:gd name="T32" fmla="*/ 7405 w 1874"/>
                <a:gd name="T33" fmla="*/ 25108 h 1593"/>
                <a:gd name="T34" fmla="*/ 8699 w 1874"/>
                <a:gd name="T35" fmla="*/ 25997 h 1593"/>
                <a:gd name="T36" fmla="*/ 9463 w 1874"/>
                <a:gd name="T37" fmla="*/ 24806 h 1593"/>
                <a:gd name="T38" fmla="*/ 10866 w 1874"/>
                <a:gd name="T39" fmla="*/ 25032 h 1593"/>
                <a:gd name="T40" fmla="*/ 11193 w 1874"/>
                <a:gd name="T41" fmla="*/ 26299 h 1593"/>
                <a:gd name="T42" fmla="*/ 14701 w 1874"/>
                <a:gd name="T43" fmla="*/ 28095 h 1593"/>
                <a:gd name="T44" fmla="*/ 15808 w 1874"/>
                <a:gd name="T45" fmla="*/ 29286 h 1593"/>
                <a:gd name="T46" fmla="*/ 17429 w 1874"/>
                <a:gd name="T47" fmla="*/ 29041 h 1593"/>
                <a:gd name="T48" fmla="*/ 18801 w 1874"/>
                <a:gd name="T49" fmla="*/ 29873 h 1593"/>
                <a:gd name="T50" fmla="*/ 21062 w 1874"/>
                <a:gd name="T51" fmla="*/ 29022 h 1593"/>
                <a:gd name="T52" fmla="*/ 24055 w 1874"/>
                <a:gd name="T53" fmla="*/ 28266 h 1593"/>
                <a:gd name="T54" fmla="*/ 26721 w 1874"/>
                <a:gd name="T55" fmla="*/ 29041 h 1593"/>
                <a:gd name="T56" fmla="*/ 26596 w 1874"/>
                <a:gd name="T57" fmla="*/ 25713 h 1593"/>
                <a:gd name="T58" fmla="*/ 27594 w 1874"/>
                <a:gd name="T59" fmla="*/ 23066 h 1593"/>
                <a:gd name="T60" fmla="*/ 29028 w 1874"/>
                <a:gd name="T61" fmla="*/ 18529 h 1593"/>
                <a:gd name="T62" fmla="*/ 27906 w 1874"/>
                <a:gd name="T63" fmla="*/ 16940 h 1593"/>
                <a:gd name="T64" fmla="*/ 26721 w 1874"/>
                <a:gd name="T65" fmla="*/ 14067 h 1593"/>
                <a:gd name="T66" fmla="*/ 25474 w 1874"/>
                <a:gd name="T67" fmla="*/ 10361 h 1593"/>
                <a:gd name="T68" fmla="*/ 26845 w 1874"/>
                <a:gd name="T69" fmla="*/ 8470 h 1593"/>
                <a:gd name="T70" fmla="*/ 26471 w 1874"/>
                <a:gd name="T71" fmla="*/ 7109 h 1593"/>
                <a:gd name="T72" fmla="*/ 25224 w 1874"/>
                <a:gd name="T73" fmla="*/ 4084 h 1593"/>
                <a:gd name="T74" fmla="*/ 23852 w 1874"/>
                <a:gd name="T75" fmla="*/ 832 h 1593"/>
                <a:gd name="T76" fmla="*/ 21732 w 1874"/>
                <a:gd name="T77" fmla="*/ 378 h 1593"/>
                <a:gd name="T78" fmla="*/ 16993 w 1874"/>
                <a:gd name="T79" fmla="*/ 1512 h 159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874"/>
                <a:gd name="T121" fmla="*/ 0 h 1593"/>
                <a:gd name="T122" fmla="*/ 1874 w 1874"/>
                <a:gd name="T123" fmla="*/ 1593 h 159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874" h="1593">
                  <a:moveTo>
                    <a:pt x="927" y="76"/>
                  </a:moveTo>
                  <a:cubicBezTo>
                    <a:pt x="911" y="80"/>
                    <a:pt x="911" y="92"/>
                    <a:pt x="891" y="96"/>
                  </a:cubicBezTo>
                  <a:cubicBezTo>
                    <a:pt x="883" y="100"/>
                    <a:pt x="867" y="104"/>
                    <a:pt x="867" y="104"/>
                  </a:cubicBezTo>
                  <a:cubicBezTo>
                    <a:pt x="843" y="140"/>
                    <a:pt x="799" y="112"/>
                    <a:pt x="767" y="100"/>
                  </a:cubicBezTo>
                  <a:cubicBezTo>
                    <a:pt x="759" y="80"/>
                    <a:pt x="751" y="44"/>
                    <a:pt x="735" y="28"/>
                  </a:cubicBezTo>
                  <a:cubicBezTo>
                    <a:pt x="723" y="16"/>
                    <a:pt x="687" y="0"/>
                    <a:pt x="687" y="0"/>
                  </a:cubicBezTo>
                  <a:cubicBezTo>
                    <a:pt x="543" y="0"/>
                    <a:pt x="595" y="16"/>
                    <a:pt x="507" y="44"/>
                  </a:cubicBezTo>
                  <a:cubicBezTo>
                    <a:pt x="499" y="68"/>
                    <a:pt x="451" y="108"/>
                    <a:pt x="423" y="112"/>
                  </a:cubicBezTo>
                  <a:cubicBezTo>
                    <a:pt x="403" y="116"/>
                    <a:pt x="363" y="128"/>
                    <a:pt x="363" y="128"/>
                  </a:cubicBezTo>
                  <a:cubicBezTo>
                    <a:pt x="355" y="144"/>
                    <a:pt x="323" y="168"/>
                    <a:pt x="323" y="168"/>
                  </a:cubicBezTo>
                  <a:cubicBezTo>
                    <a:pt x="307" y="192"/>
                    <a:pt x="295" y="192"/>
                    <a:pt x="267" y="200"/>
                  </a:cubicBezTo>
                  <a:cubicBezTo>
                    <a:pt x="255" y="216"/>
                    <a:pt x="247" y="212"/>
                    <a:pt x="231" y="224"/>
                  </a:cubicBezTo>
                  <a:cubicBezTo>
                    <a:pt x="219" y="260"/>
                    <a:pt x="175" y="260"/>
                    <a:pt x="143" y="264"/>
                  </a:cubicBezTo>
                  <a:cubicBezTo>
                    <a:pt x="115" y="272"/>
                    <a:pt x="123" y="276"/>
                    <a:pt x="99" y="292"/>
                  </a:cubicBezTo>
                  <a:cubicBezTo>
                    <a:pt x="91" y="308"/>
                    <a:pt x="67" y="328"/>
                    <a:pt x="51" y="332"/>
                  </a:cubicBezTo>
                  <a:cubicBezTo>
                    <a:pt x="47" y="348"/>
                    <a:pt x="35" y="380"/>
                    <a:pt x="35" y="380"/>
                  </a:cubicBezTo>
                  <a:cubicBezTo>
                    <a:pt x="43" y="404"/>
                    <a:pt x="56" y="405"/>
                    <a:pt x="60" y="433"/>
                  </a:cubicBezTo>
                  <a:cubicBezTo>
                    <a:pt x="60" y="453"/>
                    <a:pt x="49" y="557"/>
                    <a:pt x="36" y="595"/>
                  </a:cubicBezTo>
                  <a:cubicBezTo>
                    <a:pt x="0" y="608"/>
                    <a:pt x="22" y="637"/>
                    <a:pt x="59" y="648"/>
                  </a:cubicBezTo>
                  <a:cubicBezTo>
                    <a:pt x="75" y="668"/>
                    <a:pt x="108" y="679"/>
                    <a:pt x="123" y="716"/>
                  </a:cubicBezTo>
                  <a:cubicBezTo>
                    <a:pt x="120" y="736"/>
                    <a:pt x="104" y="764"/>
                    <a:pt x="100" y="788"/>
                  </a:cubicBezTo>
                  <a:cubicBezTo>
                    <a:pt x="114" y="815"/>
                    <a:pt x="122" y="825"/>
                    <a:pt x="130" y="853"/>
                  </a:cubicBezTo>
                  <a:cubicBezTo>
                    <a:pt x="126" y="885"/>
                    <a:pt x="131" y="890"/>
                    <a:pt x="123" y="914"/>
                  </a:cubicBezTo>
                  <a:cubicBezTo>
                    <a:pt x="132" y="935"/>
                    <a:pt x="121" y="948"/>
                    <a:pt x="129" y="968"/>
                  </a:cubicBezTo>
                  <a:cubicBezTo>
                    <a:pt x="133" y="1016"/>
                    <a:pt x="143" y="1012"/>
                    <a:pt x="191" y="1016"/>
                  </a:cubicBezTo>
                  <a:cubicBezTo>
                    <a:pt x="199" y="1020"/>
                    <a:pt x="216" y="1011"/>
                    <a:pt x="216" y="1019"/>
                  </a:cubicBezTo>
                  <a:cubicBezTo>
                    <a:pt x="216" y="1027"/>
                    <a:pt x="220" y="1037"/>
                    <a:pt x="207" y="1048"/>
                  </a:cubicBezTo>
                  <a:cubicBezTo>
                    <a:pt x="195" y="1057"/>
                    <a:pt x="190" y="1070"/>
                    <a:pt x="190" y="1070"/>
                  </a:cubicBezTo>
                  <a:cubicBezTo>
                    <a:pt x="194" y="1106"/>
                    <a:pt x="196" y="1100"/>
                    <a:pt x="213" y="1114"/>
                  </a:cubicBezTo>
                  <a:cubicBezTo>
                    <a:pt x="221" y="1126"/>
                    <a:pt x="214" y="1157"/>
                    <a:pt x="220" y="1166"/>
                  </a:cubicBezTo>
                  <a:cubicBezTo>
                    <a:pt x="226" y="1175"/>
                    <a:pt x="231" y="1162"/>
                    <a:pt x="252" y="1171"/>
                  </a:cubicBezTo>
                  <a:cubicBezTo>
                    <a:pt x="273" y="1180"/>
                    <a:pt x="304" y="1216"/>
                    <a:pt x="349" y="1223"/>
                  </a:cubicBezTo>
                  <a:cubicBezTo>
                    <a:pt x="385" y="1233"/>
                    <a:pt x="450" y="1215"/>
                    <a:pt x="471" y="1232"/>
                  </a:cubicBezTo>
                  <a:cubicBezTo>
                    <a:pt x="499" y="1276"/>
                    <a:pt x="431" y="1300"/>
                    <a:pt x="475" y="1328"/>
                  </a:cubicBezTo>
                  <a:cubicBezTo>
                    <a:pt x="489" y="1355"/>
                    <a:pt x="505" y="1352"/>
                    <a:pt x="528" y="1390"/>
                  </a:cubicBezTo>
                  <a:cubicBezTo>
                    <a:pt x="540" y="1396"/>
                    <a:pt x="552" y="1386"/>
                    <a:pt x="558" y="1375"/>
                  </a:cubicBezTo>
                  <a:cubicBezTo>
                    <a:pt x="564" y="1364"/>
                    <a:pt x="594" y="1355"/>
                    <a:pt x="567" y="1324"/>
                  </a:cubicBezTo>
                  <a:cubicBezTo>
                    <a:pt x="589" y="1310"/>
                    <a:pt x="592" y="1313"/>
                    <a:pt x="607" y="1312"/>
                  </a:cubicBezTo>
                  <a:cubicBezTo>
                    <a:pt x="635" y="1316"/>
                    <a:pt x="635" y="1330"/>
                    <a:pt x="663" y="1334"/>
                  </a:cubicBezTo>
                  <a:cubicBezTo>
                    <a:pt x="671" y="1338"/>
                    <a:pt x="689" y="1320"/>
                    <a:pt x="697" y="1324"/>
                  </a:cubicBezTo>
                  <a:cubicBezTo>
                    <a:pt x="709" y="1321"/>
                    <a:pt x="724" y="1336"/>
                    <a:pt x="724" y="1336"/>
                  </a:cubicBezTo>
                  <a:cubicBezTo>
                    <a:pt x="732" y="1344"/>
                    <a:pt x="696" y="1363"/>
                    <a:pt x="718" y="1391"/>
                  </a:cubicBezTo>
                  <a:cubicBezTo>
                    <a:pt x="763" y="1405"/>
                    <a:pt x="828" y="1397"/>
                    <a:pt x="875" y="1408"/>
                  </a:cubicBezTo>
                  <a:cubicBezTo>
                    <a:pt x="903" y="1448"/>
                    <a:pt x="910" y="1469"/>
                    <a:pt x="943" y="1486"/>
                  </a:cubicBezTo>
                  <a:cubicBezTo>
                    <a:pt x="951" y="1502"/>
                    <a:pt x="958" y="1508"/>
                    <a:pt x="974" y="1516"/>
                  </a:cubicBezTo>
                  <a:cubicBezTo>
                    <a:pt x="978" y="1532"/>
                    <a:pt x="1000" y="1540"/>
                    <a:pt x="1014" y="1549"/>
                  </a:cubicBezTo>
                  <a:cubicBezTo>
                    <a:pt x="1048" y="1522"/>
                    <a:pt x="1035" y="1523"/>
                    <a:pt x="1059" y="1487"/>
                  </a:cubicBezTo>
                  <a:cubicBezTo>
                    <a:pt x="1072" y="1487"/>
                    <a:pt x="1080" y="1511"/>
                    <a:pt x="1118" y="1536"/>
                  </a:cubicBezTo>
                  <a:cubicBezTo>
                    <a:pt x="1140" y="1552"/>
                    <a:pt x="1145" y="1569"/>
                    <a:pt x="1165" y="1577"/>
                  </a:cubicBezTo>
                  <a:cubicBezTo>
                    <a:pt x="1181" y="1593"/>
                    <a:pt x="1168" y="1577"/>
                    <a:pt x="1206" y="1580"/>
                  </a:cubicBezTo>
                  <a:cubicBezTo>
                    <a:pt x="1218" y="1547"/>
                    <a:pt x="1215" y="1522"/>
                    <a:pt x="1308" y="1516"/>
                  </a:cubicBezTo>
                  <a:cubicBezTo>
                    <a:pt x="1328" y="1520"/>
                    <a:pt x="1351" y="1535"/>
                    <a:pt x="1351" y="1535"/>
                  </a:cubicBezTo>
                  <a:cubicBezTo>
                    <a:pt x="1366" y="1516"/>
                    <a:pt x="1396" y="1502"/>
                    <a:pt x="1478" y="1480"/>
                  </a:cubicBezTo>
                  <a:cubicBezTo>
                    <a:pt x="1502" y="1484"/>
                    <a:pt x="1519" y="1487"/>
                    <a:pt x="1543" y="1495"/>
                  </a:cubicBezTo>
                  <a:cubicBezTo>
                    <a:pt x="1579" y="1513"/>
                    <a:pt x="1626" y="1519"/>
                    <a:pt x="1682" y="1540"/>
                  </a:cubicBezTo>
                  <a:cubicBezTo>
                    <a:pt x="1694" y="1540"/>
                    <a:pt x="1710" y="1548"/>
                    <a:pt x="1714" y="1536"/>
                  </a:cubicBezTo>
                  <a:cubicBezTo>
                    <a:pt x="1718" y="1520"/>
                    <a:pt x="1694" y="1456"/>
                    <a:pt x="1682" y="1436"/>
                  </a:cubicBezTo>
                  <a:cubicBezTo>
                    <a:pt x="1674" y="1396"/>
                    <a:pt x="1674" y="1380"/>
                    <a:pt x="1706" y="1360"/>
                  </a:cubicBezTo>
                  <a:cubicBezTo>
                    <a:pt x="1714" y="1348"/>
                    <a:pt x="1722" y="1324"/>
                    <a:pt x="1722" y="1324"/>
                  </a:cubicBezTo>
                  <a:cubicBezTo>
                    <a:pt x="1726" y="1284"/>
                    <a:pt x="1726" y="1236"/>
                    <a:pt x="1770" y="1220"/>
                  </a:cubicBezTo>
                  <a:cubicBezTo>
                    <a:pt x="1802" y="1172"/>
                    <a:pt x="1842" y="1144"/>
                    <a:pt x="1874" y="1096"/>
                  </a:cubicBezTo>
                  <a:cubicBezTo>
                    <a:pt x="1874" y="1032"/>
                    <a:pt x="1874" y="1016"/>
                    <a:pt x="1862" y="980"/>
                  </a:cubicBezTo>
                  <a:cubicBezTo>
                    <a:pt x="1870" y="952"/>
                    <a:pt x="1846" y="944"/>
                    <a:pt x="1822" y="940"/>
                  </a:cubicBezTo>
                  <a:cubicBezTo>
                    <a:pt x="1814" y="916"/>
                    <a:pt x="1810" y="912"/>
                    <a:pt x="1790" y="896"/>
                  </a:cubicBezTo>
                  <a:cubicBezTo>
                    <a:pt x="1778" y="888"/>
                    <a:pt x="1754" y="872"/>
                    <a:pt x="1754" y="872"/>
                  </a:cubicBezTo>
                  <a:cubicBezTo>
                    <a:pt x="1742" y="812"/>
                    <a:pt x="1722" y="780"/>
                    <a:pt x="1714" y="744"/>
                  </a:cubicBezTo>
                  <a:cubicBezTo>
                    <a:pt x="1726" y="644"/>
                    <a:pt x="1726" y="632"/>
                    <a:pt x="1630" y="624"/>
                  </a:cubicBezTo>
                  <a:cubicBezTo>
                    <a:pt x="1630" y="600"/>
                    <a:pt x="1610" y="564"/>
                    <a:pt x="1634" y="548"/>
                  </a:cubicBezTo>
                  <a:cubicBezTo>
                    <a:pt x="1654" y="520"/>
                    <a:pt x="1666" y="496"/>
                    <a:pt x="1702" y="484"/>
                  </a:cubicBezTo>
                  <a:cubicBezTo>
                    <a:pt x="1710" y="476"/>
                    <a:pt x="1722" y="448"/>
                    <a:pt x="1722" y="448"/>
                  </a:cubicBezTo>
                  <a:cubicBezTo>
                    <a:pt x="1722" y="440"/>
                    <a:pt x="1722" y="412"/>
                    <a:pt x="1714" y="400"/>
                  </a:cubicBezTo>
                  <a:cubicBezTo>
                    <a:pt x="1710" y="392"/>
                    <a:pt x="1698" y="376"/>
                    <a:pt x="1698" y="376"/>
                  </a:cubicBezTo>
                  <a:cubicBezTo>
                    <a:pt x="1694" y="368"/>
                    <a:pt x="1690" y="356"/>
                    <a:pt x="1674" y="328"/>
                  </a:cubicBezTo>
                  <a:cubicBezTo>
                    <a:pt x="1662" y="300"/>
                    <a:pt x="1634" y="252"/>
                    <a:pt x="1618" y="216"/>
                  </a:cubicBezTo>
                  <a:cubicBezTo>
                    <a:pt x="1602" y="192"/>
                    <a:pt x="1614" y="108"/>
                    <a:pt x="1586" y="100"/>
                  </a:cubicBezTo>
                  <a:cubicBezTo>
                    <a:pt x="1582" y="76"/>
                    <a:pt x="1554" y="52"/>
                    <a:pt x="1530" y="44"/>
                  </a:cubicBezTo>
                  <a:cubicBezTo>
                    <a:pt x="1510" y="20"/>
                    <a:pt x="1502" y="24"/>
                    <a:pt x="1466" y="20"/>
                  </a:cubicBezTo>
                  <a:cubicBezTo>
                    <a:pt x="1446" y="16"/>
                    <a:pt x="1414" y="16"/>
                    <a:pt x="1394" y="20"/>
                  </a:cubicBezTo>
                  <a:cubicBezTo>
                    <a:pt x="1354" y="40"/>
                    <a:pt x="1318" y="52"/>
                    <a:pt x="1286" y="56"/>
                  </a:cubicBezTo>
                  <a:cubicBezTo>
                    <a:pt x="1234" y="64"/>
                    <a:pt x="1150" y="76"/>
                    <a:pt x="1090" y="80"/>
                  </a:cubicBezTo>
                  <a:cubicBezTo>
                    <a:pt x="1030" y="84"/>
                    <a:pt x="994" y="80"/>
                    <a:pt x="927" y="76"/>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36" name="Freeform 99"/>
            <p:cNvSpPr>
              <a:spLocks noChangeAspect="1"/>
            </p:cNvSpPr>
            <p:nvPr>
              <p:custDataLst>
                <p:tags r:id="rId26"/>
              </p:custDataLst>
            </p:nvPr>
          </p:nvSpPr>
          <p:spPr bwMode="auto">
            <a:xfrm>
              <a:off x="2555" y="2665"/>
              <a:ext cx="387" cy="228"/>
            </a:xfrm>
            <a:custGeom>
              <a:avLst/>
              <a:gdLst>
                <a:gd name="T0" fmla="*/ 14700 w 1271"/>
                <a:gd name="T1" fmla="*/ 11702 h 703"/>
                <a:gd name="T2" fmla="*/ 14935 w 1271"/>
                <a:gd name="T3" fmla="*/ 11173 h 703"/>
                <a:gd name="T4" fmla="*/ 16156 w 1271"/>
                <a:gd name="T5" fmla="*/ 11117 h 703"/>
                <a:gd name="T6" fmla="*/ 17283 w 1271"/>
                <a:gd name="T7" fmla="*/ 10173 h 703"/>
                <a:gd name="T8" fmla="*/ 17439 w 1271"/>
                <a:gd name="T9" fmla="*/ 9494 h 703"/>
                <a:gd name="T10" fmla="*/ 18332 w 1271"/>
                <a:gd name="T11" fmla="*/ 8135 h 703"/>
                <a:gd name="T12" fmla="*/ 19396 w 1271"/>
                <a:gd name="T13" fmla="*/ 6776 h 703"/>
                <a:gd name="T14" fmla="*/ 19584 w 1271"/>
                <a:gd name="T15" fmla="*/ 6417 h 703"/>
                <a:gd name="T16" fmla="*/ 19021 w 1271"/>
                <a:gd name="T17" fmla="*/ 5738 h 703"/>
                <a:gd name="T18" fmla="*/ 18395 w 1271"/>
                <a:gd name="T19" fmla="*/ 4681 h 703"/>
                <a:gd name="T20" fmla="*/ 15952 w 1271"/>
                <a:gd name="T21" fmla="*/ 4303 h 703"/>
                <a:gd name="T22" fmla="*/ 15764 w 1271"/>
                <a:gd name="T23" fmla="*/ 3775 h 703"/>
                <a:gd name="T24" fmla="*/ 16015 w 1271"/>
                <a:gd name="T25" fmla="*/ 3322 h 703"/>
                <a:gd name="T26" fmla="*/ 15076 w 1271"/>
                <a:gd name="T27" fmla="*/ 3246 h 703"/>
                <a:gd name="T28" fmla="*/ 14324 w 1271"/>
                <a:gd name="T29" fmla="*/ 2793 h 703"/>
                <a:gd name="T30" fmla="*/ 13573 w 1271"/>
                <a:gd name="T31" fmla="*/ 3020 h 703"/>
                <a:gd name="T32" fmla="*/ 13385 w 1271"/>
                <a:gd name="T33" fmla="*/ 3926 h 703"/>
                <a:gd name="T34" fmla="*/ 12946 w 1271"/>
                <a:gd name="T35" fmla="*/ 4228 h 703"/>
                <a:gd name="T36" fmla="*/ 12195 w 1271"/>
                <a:gd name="T37" fmla="*/ 3322 h 703"/>
                <a:gd name="T38" fmla="*/ 11882 w 1271"/>
                <a:gd name="T39" fmla="*/ 2642 h 703"/>
                <a:gd name="T40" fmla="*/ 10630 w 1271"/>
                <a:gd name="T41" fmla="*/ 1208 h 703"/>
                <a:gd name="T42" fmla="*/ 9189 w 1271"/>
                <a:gd name="T43" fmla="*/ 604 h 703"/>
                <a:gd name="T44" fmla="*/ 8626 w 1271"/>
                <a:gd name="T45" fmla="*/ 76 h 703"/>
                <a:gd name="T46" fmla="*/ 8172 w 1271"/>
                <a:gd name="T47" fmla="*/ 189 h 703"/>
                <a:gd name="T48" fmla="*/ 7499 w 1271"/>
                <a:gd name="T49" fmla="*/ 528 h 703"/>
                <a:gd name="T50" fmla="*/ 6998 w 1271"/>
                <a:gd name="T51" fmla="*/ 585 h 703"/>
                <a:gd name="T52" fmla="*/ 6074 w 1271"/>
                <a:gd name="T53" fmla="*/ 321 h 703"/>
                <a:gd name="T54" fmla="*/ 5307 w 1271"/>
                <a:gd name="T55" fmla="*/ 1434 h 703"/>
                <a:gd name="T56" fmla="*/ 4524 w 1271"/>
                <a:gd name="T57" fmla="*/ 1887 h 703"/>
                <a:gd name="T58" fmla="*/ 2865 w 1271"/>
                <a:gd name="T59" fmla="*/ 2680 h 703"/>
                <a:gd name="T60" fmla="*/ 1597 w 1271"/>
                <a:gd name="T61" fmla="*/ 3643 h 703"/>
                <a:gd name="T62" fmla="*/ 908 w 1271"/>
                <a:gd name="T63" fmla="*/ 3982 h 703"/>
                <a:gd name="T64" fmla="*/ 0 w 1271"/>
                <a:gd name="T65" fmla="*/ 4719 h 703"/>
                <a:gd name="T66" fmla="*/ 532 w 1271"/>
                <a:gd name="T67" fmla="*/ 5643 h 703"/>
                <a:gd name="T68" fmla="*/ 986 w 1271"/>
                <a:gd name="T69" fmla="*/ 6644 h 703"/>
                <a:gd name="T70" fmla="*/ 1299 w 1271"/>
                <a:gd name="T71" fmla="*/ 8078 h 703"/>
                <a:gd name="T72" fmla="*/ 2223 w 1271"/>
                <a:gd name="T73" fmla="*/ 9154 h 703"/>
                <a:gd name="T74" fmla="*/ 3241 w 1271"/>
                <a:gd name="T75" fmla="*/ 10211 h 703"/>
                <a:gd name="T76" fmla="*/ 3569 w 1271"/>
                <a:gd name="T77" fmla="*/ 10683 h 703"/>
                <a:gd name="T78" fmla="*/ 3961 w 1271"/>
                <a:gd name="T79" fmla="*/ 11192 h 703"/>
                <a:gd name="T80" fmla="*/ 4712 w 1271"/>
                <a:gd name="T81" fmla="*/ 11400 h 703"/>
                <a:gd name="T82" fmla="*/ 5416 w 1271"/>
                <a:gd name="T83" fmla="*/ 12985 h 703"/>
                <a:gd name="T84" fmla="*/ 6434 w 1271"/>
                <a:gd name="T85" fmla="*/ 13212 h 703"/>
                <a:gd name="T86" fmla="*/ 7608 w 1271"/>
                <a:gd name="T87" fmla="*/ 13117 h 703"/>
                <a:gd name="T88" fmla="*/ 7953 w 1271"/>
                <a:gd name="T89" fmla="*/ 12929 h 703"/>
                <a:gd name="T90" fmla="*/ 8360 w 1271"/>
                <a:gd name="T91" fmla="*/ 11306 h 703"/>
                <a:gd name="T92" fmla="*/ 8829 w 1271"/>
                <a:gd name="T93" fmla="*/ 10834 h 703"/>
                <a:gd name="T94" fmla="*/ 9643 w 1271"/>
                <a:gd name="T95" fmla="*/ 10947 h 703"/>
                <a:gd name="T96" fmla="*/ 10630 w 1271"/>
                <a:gd name="T97" fmla="*/ 11098 h 703"/>
                <a:gd name="T98" fmla="*/ 11444 w 1271"/>
                <a:gd name="T99" fmla="*/ 11475 h 703"/>
                <a:gd name="T100" fmla="*/ 12258 w 1271"/>
                <a:gd name="T101" fmla="*/ 11928 h 703"/>
                <a:gd name="T102" fmla="*/ 13385 w 1271"/>
                <a:gd name="T103" fmla="*/ 12004 h 703"/>
                <a:gd name="T104" fmla="*/ 14387 w 1271"/>
                <a:gd name="T105" fmla="*/ 12023 h 703"/>
                <a:gd name="T106" fmla="*/ 14700 w 1271"/>
                <a:gd name="T107" fmla="*/ 11702 h 70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71"/>
                <a:gd name="T163" fmla="*/ 0 h 703"/>
                <a:gd name="T164" fmla="*/ 1271 w 1271"/>
                <a:gd name="T165" fmla="*/ 703 h 70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71" h="703">
                  <a:moveTo>
                    <a:pt x="939" y="620"/>
                  </a:moveTo>
                  <a:cubicBezTo>
                    <a:pt x="947" y="613"/>
                    <a:pt x="939" y="597"/>
                    <a:pt x="954" y="592"/>
                  </a:cubicBezTo>
                  <a:cubicBezTo>
                    <a:pt x="969" y="587"/>
                    <a:pt x="1007" y="598"/>
                    <a:pt x="1032" y="589"/>
                  </a:cubicBezTo>
                  <a:cubicBezTo>
                    <a:pt x="1064" y="581"/>
                    <a:pt x="1084" y="547"/>
                    <a:pt x="1104" y="539"/>
                  </a:cubicBezTo>
                  <a:cubicBezTo>
                    <a:pt x="1111" y="526"/>
                    <a:pt x="1103" y="521"/>
                    <a:pt x="1114" y="503"/>
                  </a:cubicBezTo>
                  <a:cubicBezTo>
                    <a:pt x="1135" y="490"/>
                    <a:pt x="1143" y="452"/>
                    <a:pt x="1171" y="431"/>
                  </a:cubicBezTo>
                  <a:cubicBezTo>
                    <a:pt x="1183" y="391"/>
                    <a:pt x="1206" y="371"/>
                    <a:pt x="1239" y="359"/>
                  </a:cubicBezTo>
                  <a:cubicBezTo>
                    <a:pt x="1270" y="340"/>
                    <a:pt x="1271" y="360"/>
                    <a:pt x="1251" y="340"/>
                  </a:cubicBezTo>
                  <a:cubicBezTo>
                    <a:pt x="1243" y="320"/>
                    <a:pt x="1235" y="312"/>
                    <a:pt x="1215" y="304"/>
                  </a:cubicBezTo>
                  <a:cubicBezTo>
                    <a:pt x="1207" y="288"/>
                    <a:pt x="1191" y="256"/>
                    <a:pt x="1175" y="248"/>
                  </a:cubicBezTo>
                  <a:cubicBezTo>
                    <a:pt x="1135" y="224"/>
                    <a:pt x="1083" y="248"/>
                    <a:pt x="1019" y="228"/>
                  </a:cubicBezTo>
                  <a:cubicBezTo>
                    <a:pt x="1015" y="220"/>
                    <a:pt x="1003" y="208"/>
                    <a:pt x="1007" y="200"/>
                  </a:cubicBezTo>
                  <a:cubicBezTo>
                    <a:pt x="1011" y="192"/>
                    <a:pt x="1023" y="176"/>
                    <a:pt x="1023" y="176"/>
                  </a:cubicBezTo>
                  <a:cubicBezTo>
                    <a:pt x="1015" y="144"/>
                    <a:pt x="987" y="164"/>
                    <a:pt x="963" y="172"/>
                  </a:cubicBezTo>
                  <a:cubicBezTo>
                    <a:pt x="947" y="164"/>
                    <a:pt x="931" y="160"/>
                    <a:pt x="915" y="148"/>
                  </a:cubicBezTo>
                  <a:cubicBezTo>
                    <a:pt x="899" y="148"/>
                    <a:pt x="875" y="152"/>
                    <a:pt x="867" y="160"/>
                  </a:cubicBezTo>
                  <a:cubicBezTo>
                    <a:pt x="887" y="188"/>
                    <a:pt x="875" y="196"/>
                    <a:pt x="855" y="208"/>
                  </a:cubicBezTo>
                  <a:cubicBezTo>
                    <a:pt x="851" y="224"/>
                    <a:pt x="843" y="228"/>
                    <a:pt x="827" y="224"/>
                  </a:cubicBezTo>
                  <a:cubicBezTo>
                    <a:pt x="815" y="208"/>
                    <a:pt x="799" y="188"/>
                    <a:pt x="779" y="176"/>
                  </a:cubicBezTo>
                  <a:cubicBezTo>
                    <a:pt x="775" y="164"/>
                    <a:pt x="759" y="140"/>
                    <a:pt x="759" y="140"/>
                  </a:cubicBezTo>
                  <a:cubicBezTo>
                    <a:pt x="803" y="40"/>
                    <a:pt x="751" y="68"/>
                    <a:pt x="679" y="64"/>
                  </a:cubicBezTo>
                  <a:cubicBezTo>
                    <a:pt x="651" y="56"/>
                    <a:pt x="611" y="52"/>
                    <a:pt x="587" y="32"/>
                  </a:cubicBezTo>
                  <a:cubicBezTo>
                    <a:pt x="575" y="24"/>
                    <a:pt x="551" y="4"/>
                    <a:pt x="551" y="4"/>
                  </a:cubicBezTo>
                  <a:cubicBezTo>
                    <a:pt x="540" y="0"/>
                    <a:pt x="534" y="6"/>
                    <a:pt x="522" y="10"/>
                  </a:cubicBezTo>
                  <a:cubicBezTo>
                    <a:pt x="510" y="14"/>
                    <a:pt x="491" y="25"/>
                    <a:pt x="479" y="28"/>
                  </a:cubicBezTo>
                  <a:cubicBezTo>
                    <a:pt x="475" y="32"/>
                    <a:pt x="447" y="31"/>
                    <a:pt x="447" y="31"/>
                  </a:cubicBezTo>
                  <a:cubicBezTo>
                    <a:pt x="427" y="23"/>
                    <a:pt x="408" y="25"/>
                    <a:pt x="388" y="17"/>
                  </a:cubicBezTo>
                  <a:cubicBezTo>
                    <a:pt x="364" y="43"/>
                    <a:pt x="369" y="29"/>
                    <a:pt x="339" y="76"/>
                  </a:cubicBezTo>
                  <a:cubicBezTo>
                    <a:pt x="285" y="88"/>
                    <a:pt x="301" y="89"/>
                    <a:pt x="289" y="100"/>
                  </a:cubicBezTo>
                  <a:cubicBezTo>
                    <a:pt x="263" y="111"/>
                    <a:pt x="222" y="125"/>
                    <a:pt x="183" y="142"/>
                  </a:cubicBezTo>
                  <a:cubicBezTo>
                    <a:pt x="153" y="158"/>
                    <a:pt x="123" y="182"/>
                    <a:pt x="102" y="193"/>
                  </a:cubicBezTo>
                  <a:cubicBezTo>
                    <a:pt x="81" y="204"/>
                    <a:pt x="70" y="194"/>
                    <a:pt x="58" y="211"/>
                  </a:cubicBezTo>
                  <a:cubicBezTo>
                    <a:pt x="18" y="223"/>
                    <a:pt x="13" y="221"/>
                    <a:pt x="0" y="250"/>
                  </a:cubicBezTo>
                  <a:cubicBezTo>
                    <a:pt x="4" y="286"/>
                    <a:pt x="10" y="283"/>
                    <a:pt x="34" y="299"/>
                  </a:cubicBezTo>
                  <a:cubicBezTo>
                    <a:pt x="60" y="314"/>
                    <a:pt x="55" y="328"/>
                    <a:pt x="63" y="352"/>
                  </a:cubicBezTo>
                  <a:cubicBezTo>
                    <a:pt x="59" y="380"/>
                    <a:pt x="60" y="407"/>
                    <a:pt x="83" y="428"/>
                  </a:cubicBezTo>
                  <a:cubicBezTo>
                    <a:pt x="99" y="454"/>
                    <a:pt x="126" y="473"/>
                    <a:pt x="142" y="485"/>
                  </a:cubicBezTo>
                  <a:cubicBezTo>
                    <a:pt x="162" y="513"/>
                    <a:pt x="178" y="529"/>
                    <a:pt x="207" y="541"/>
                  </a:cubicBezTo>
                  <a:cubicBezTo>
                    <a:pt x="223" y="553"/>
                    <a:pt x="212" y="554"/>
                    <a:pt x="228" y="566"/>
                  </a:cubicBezTo>
                  <a:cubicBezTo>
                    <a:pt x="236" y="573"/>
                    <a:pt x="244" y="580"/>
                    <a:pt x="253" y="593"/>
                  </a:cubicBezTo>
                  <a:cubicBezTo>
                    <a:pt x="265" y="598"/>
                    <a:pt x="285" y="590"/>
                    <a:pt x="301" y="604"/>
                  </a:cubicBezTo>
                  <a:cubicBezTo>
                    <a:pt x="325" y="628"/>
                    <a:pt x="325" y="673"/>
                    <a:pt x="346" y="688"/>
                  </a:cubicBezTo>
                  <a:cubicBezTo>
                    <a:pt x="373" y="680"/>
                    <a:pt x="391" y="696"/>
                    <a:pt x="411" y="700"/>
                  </a:cubicBezTo>
                  <a:cubicBezTo>
                    <a:pt x="439" y="703"/>
                    <a:pt x="453" y="691"/>
                    <a:pt x="486" y="695"/>
                  </a:cubicBezTo>
                  <a:cubicBezTo>
                    <a:pt x="494" y="691"/>
                    <a:pt x="508" y="685"/>
                    <a:pt x="508" y="685"/>
                  </a:cubicBezTo>
                  <a:cubicBezTo>
                    <a:pt x="513" y="659"/>
                    <a:pt x="514" y="619"/>
                    <a:pt x="534" y="599"/>
                  </a:cubicBezTo>
                  <a:cubicBezTo>
                    <a:pt x="534" y="587"/>
                    <a:pt x="552" y="578"/>
                    <a:pt x="564" y="574"/>
                  </a:cubicBezTo>
                  <a:cubicBezTo>
                    <a:pt x="580" y="566"/>
                    <a:pt x="600" y="576"/>
                    <a:pt x="616" y="580"/>
                  </a:cubicBezTo>
                  <a:cubicBezTo>
                    <a:pt x="640" y="584"/>
                    <a:pt x="655" y="588"/>
                    <a:pt x="679" y="588"/>
                  </a:cubicBezTo>
                  <a:cubicBezTo>
                    <a:pt x="708" y="593"/>
                    <a:pt x="735" y="593"/>
                    <a:pt x="731" y="608"/>
                  </a:cubicBezTo>
                  <a:cubicBezTo>
                    <a:pt x="747" y="612"/>
                    <a:pt x="759" y="628"/>
                    <a:pt x="783" y="632"/>
                  </a:cubicBezTo>
                  <a:cubicBezTo>
                    <a:pt x="803" y="636"/>
                    <a:pt x="832" y="635"/>
                    <a:pt x="855" y="636"/>
                  </a:cubicBezTo>
                  <a:cubicBezTo>
                    <a:pt x="880" y="640"/>
                    <a:pt x="891" y="641"/>
                    <a:pt x="919" y="637"/>
                  </a:cubicBezTo>
                  <a:cubicBezTo>
                    <a:pt x="935" y="629"/>
                    <a:pt x="931" y="620"/>
                    <a:pt x="939" y="620"/>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16441" name="Freeform 100"/>
            <p:cNvSpPr>
              <a:spLocks noChangeAspect="1"/>
            </p:cNvSpPr>
            <p:nvPr>
              <p:custDataLst>
                <p:tags r:id="rId27"/>
              </p:custDataLst>
            </p:nvPr>
          </p:nvSpPr>
          <p:spPr bwMode="auto">
            <a:xfrm>
              <a:off x="2406" y="2850"/>
              <a:ext cx="449" cy="249"/>
            </a:xfrm>
            <a:custGeom>
              <a:avLst/>
              <a:gdLst>
                <a:gd name="T0" fmla="*/ 0 w 1474"/>
                <a:gd name="T1" fmla="*/ 0 h 764"/>
                <a:gd name="T2" fmla="*/ 0 w 1474"/>
                <a:gd name="T3" fmla="*/ 0 h 764"/>
                <a:gd name="T4" fmla="*/ 0 w 1474"/>
                <a:gd name="T5" fmla="*/ 0 h 764"/>
                <a:gd name="T6" fmla="*/ 0 w 1474"/>
                <a:gd name="T7" fmla="*/ 0 h 764"/>
                <a:gd name="T8" fmla="*/ 0 w 1474"/>
                <a:gd name="T9" fmla="*/ 0 h 764"/>
                <a:gd name="T10" fmla="*/ 0 w 1474"/>
                <a:gd name="T11" fmla="*/ 0 h 764"/>
                <a:gd name="T12" fmla="*/ 0 w 1474"/>
                <a:gd name="T13" fmla="*/ 0 h 764"/>
                <a:gd name="T14" fmla="*/ 0 w 1474"/>
                <a:gd name="T15" fmla="*/ 0 h 764"/>
                <a:gd name="T16" fmla="*/ 0 w 1474"/>
                <a:gd name="T17" fmla="*/ 0 h 764"/>
                <a:gd name="T18" fmla="*/ 0 w 1474"/>
                <a:gd name="T19" fmla="*/ 0 h 764"/>
                <a:gd name="T20" fmla="*/ 0 w 1474"/>
                <a:gd name="T21" fmla="*/ 0 h 764"/>
                <a:gd name="T22" fmla="*/ 0 w 1474"/>
                <a:gd name="T23" fmla="*/ 0 h 764"/>
                <a:gd name="T24" fmla="*/ 0 w 1474"/>
                <a:gd name="T25" fmla="*/ 0 h 764"/>
                <a:gd name="T26" fmla="*/ 0 w 1474"/>
                <a:gd name="T27" fmla="*/ 0 h 764"/>
                <a:gd name="T28" fmla="*/ 0 w 1474"/>
                <a:gd name="T29" fmla="*/ 0 h 764"/>
                <a:gd name="T30" fmla="*/ 0 w 1474"/>
                <a:gd name="T31" fmla="*/ 0 h 764"/>
                <a:gd name="T32" fmla="*/ 0 w 1474"/>
                <a:gd name="T33" fmla="*/ 0 h 764"/>
                <a:gd name="T34" fmla="*/ 0 w 1474"/>
                <a:gd name="T35" fmla="*/ 0 h 764"/>
                <a:gd name="T36" fmla="*/ 0 w 1474"/>
                <a:gd name="T37" fmla="*/ 0 h 764"/>
                <a:gd name="T38" fmla="*/ 0 w 1474"/>
                <a:gd name="T39" fmla="*/ 0 h 764"/>
                <a:gd name="T40" fmla="*/ 0 w 1474"/>
                <a:gd name="T41" fmla="*/ 0 h 764"/>
                <a:gd name="T42" fmla="*/ 0 w 1474"/>
                <a:gd name="T43" fmla="*/ 0 h 764"/>
                <a:gd name="T44" fmla="*/ 0 w 1474"/>
                <a:gd name="T45" fmla="*/ 0 h 764"/>
                <a:gd name="T46" fmla="*/ 0 w 1474"/>
                <a:gd name="T47" fmla="*/ 0 h 764"/>
                <a:gd name="T48" fmla="*/ 0 w 1474"/>
                <a:gd name="T49" fmla="*/ 0 h 764"/>
                <a:gd name="T50" fmla="*/ 0 w 1474"/>
                <a:gd name="T51" fmla="*/ 0 h 764"/>
                <a:gd name="T52" fmla="*/ 0 w 1474"/>
                <a:gd name="T53" fmla="*/ 0 h 764"/>
                <a:gd name="T54" fmla="*/ 0 w 1474"/>
                <a:gd name="T55" fmla="*/ 0 h 764"/>
                <a:gd name="T56" fmla="*/ 0 w 1474"/>
                <a:gd name="T57" fmla="*/ 0 h 764"/>
                <a:gd name="T58" fmla="*/ 0 w 1474"/>
                <a:gd name="T59" fmla="*/ 0 h 764"/>
                <a:gd name="T60" fmla="*/ 0 w 1474"/>
                <a:gd name="T61" fmla="*/ 0 h 764"/>
                <a:gd name="T62" fmla="*/ 0 w 1474"/>
                <a:gd name="T63" fmla="*/ 0 h 76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74"/>
                <a:gd name="T97" fmla="*/ 0 h 764"/>
                <a:gd name="T98" fmla="*/ 1474 w 1474"/>
                <a:gd name="T99" fmla="*/ 764 h 76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74" h="764">
                  <a:moveTo>
                    <a:pt x="26" y="452"/>
                  </a:moveTo>
                  <a:cubicBezTo>
                    <a:pt x="39" y="438"/>
                    <a:pt x="59" y="467"/>
                    <a:pt x="72" y="471"/>
                  </a:cubicBezTo>
                  <a:cubicBezTo>
                    <a:pt x="85" y="475"/>
                    <a:pt x="98" y="472"/>
                    <a:pt x="107" y="477"/>
                  </a:cubicBezTo>
                  <a:cubicBezTo>
                    <a:pt x="115" y="489"/>
                    <a:pt x="125" y="501"/>
                    <a:pt x="125" y="501"/>
                  </a:cubicBezTo>
                  <a:cubicBezTo>
                    <a:pt x="129" y="517"/>
                    <a:pt x="142" y="510"/>
                    <a:pt x="150" y="522"/>
                  </a:cubicBezTo>
                  <a:cubicBezTo>
                    <a:pt x="201" y="522"/>
                    <a:pt x="192" y="498"/>
                    <a:pt x="200" y="474"/>
                  </a:cubicBezTo>
                  <a:cubicBezTo>
                    <a:pt x="212" y="466"/>
                    <a:pt x="214" y="468"/>
                    <a:pt x="230" y="464"/>
                  </a:cubicBezTo>
                  <a:cubicBezTo>
                    <a:pt x="262" y="476"/>
                    <a:pt x="294" y="500"/>
                    <a:pt x="321" y="497"/>
                  </a:cubicBezTo>
                  <a:cubicBezTo>
                    <a:pt x="345" y="489"/>
                    <a:pt x="354" y="483"/>
                    <a:pt x="374" y="479"/>
                  </a:cubicBezTo>
                  <a:cubicBezTo>
                    <a:pt x="383" y="462"/>
                    <a:pt x="396" y="440"/>
                    <a:pt x="420" y="428"/>
                  </a:cubicBezTo>
                  <a:cubicBezTo>
                    <a:pt x="444" y="416"/>
                    <a:pt x="493" y="408"/>
                    <a:pt x="519" y="407"/>
                  </a:cubicBezTo>
                  <a:cubicBezTo>
                    <a:pt x="545" y="406"/>
                    <a:pt x="537" y="402"/>
                    <a:pt x="574" y="420"/>
                  </a:cubicBezTo>
                  <a:cubicBezTo>
                    <a:pt x="594" y="410"/>
                    <a:pt x="591" y="407"/>
                    <a:pt x="602" y="407"/>
                  </a:cubicBezTo>
                  <a:cubicBezTo>
                    <a:pt x="613" y="407"/>
                    <a:pt x="625" y="412"/>
                    <a:pt x="639" y="420"/>
                  </a:cubicBezTo>
                  <a:cubicBezTo>
                    <a:pt x="656" y="425"/>
                    <a:pt x="674" y="450"/>
                    <a:pt x="684" y="455"/>
                  </a:cubicBezTo>
                  <a:cubicBezTo>
                    <a:pt x="694" y="460"/>
                    <a:pt x="696" y="455"/>
                    <a:pt x="699" y="450"/>
                  </a:cubicBezTo>
                  <a:cubicBezTo>
                    <a:pt x="695" y="438"/>
                    <a:pt x="709" y="438"/>
                    <a:pt x="701" y="426"/>
                  </a:cubicBezTo>
                  <a:cubicBezTo>
                    <a:pt x="696" y="408"/>
                    <a:pt x="671" y="401"/>
                    <a:pt x="671" y="401"/>
                  </a:cubicBezTo>
                  <a:cubicBezTo>
                    <a:pt x="678" y="315"/>
                    <a:pt x="647" y="294"/>
                    <a:pt x="623" y="270"/>
                  </a:cubicBezTo>
                  <a:cubicBezTo>
                    <a:pt x="659" y="263"/>
                    <a:pt x="662" y="244"/>
                    <a:pt x="680" y="234"/>
                  </a:cubicBezTo>
                  <a:cubicBezTo>
                    <a:pt x="698" y="224"/>
                    <a:pt x="715" y="223"/>
                    <a:pt x="729" y="209"/>
                  </a:cubicBezTo>
                  <a:cubicBezTo>
                    <a:pt x="743" y="188"/>
                    <a:pt x="740" y="168"/>
                    <a:pt x="761" y="149"/>
                  </a:cubicBezTo>
                  <a:cubicBezTo>
                    <a:pt x="774" y="136"/>
                    <a:pt x="799" y="137"/>
                    <a:pt x="810" y="132"/>
                  </a:cubicBezTo>
                  <a:cubicBezTo>
                    <a:pt x="821" y="127"/>
                    <a:pt x="812" y="117"/>
                    <a:pt x="827" y="116"/>
                  </a:cubicBezTo>
                  <a:cubicBezTo>
                    <a:pt x="843" y="108"/>
                    <a:pt x="874" y="116"/>
                    <a:pt x="898" y="128"/>
                  </a:cubicBezTo>
                  <a:cubicBezTo>
                    <a:pt x="922" y="124"/>
                    <a:pt x="950" y="124"/>
                    <a:pt x="974" y="120"/>
                  </a:cubicBezTo>
                  <a:cubicBezTo>
                    <a:pt x="982" y="120"/>
                    <a:pt x="998" y="112"/>
                    <a:pt x="998" y="112"/>
                  </a:cubicBezTo>
                  <a:cubicBezTo>
                    <a:pt x="1010" y="60"/>
                    <a:pt x="1010" y="28"/>
                    <a:pt x="1054" y="0"/>
                  </a:cubicBezTo>
                  <a:cubicBezTo>
                    <a:pt x="1110" y="8"/>
                    <a:pt x="1162" y="20"/>
                    <a:pt x="1218" y="24"/>
                  </a:cubicBezTo>
                  <a:cubicBezTo>
                    <a:pt x="1258" y="84"/>
                    <a:pt x="1342" y="60"/>
                    <a:pt x="1410" y="64"/>
                  </a:cubicBezTo>
                  <a:cubicBezTo>
                    <a:pt x="1443" y="74"/>
                    <a:pt x="1426" y="35"/>
                    <a:pt x="1433" y="50"/>
                  </a:cubicBezTo>
                  <a:cubicBezTo>
                    <a:pt x="1435" y="59"/>
                    <a:pt x="1419" y="98"/>
                    <a:pt x="1421" y="116"/>
                  </a:cubicBezTo>
                  <a:cubicBezTo>
                    <a:pt x="1423" y="134"/>
                    <a:pt x="1434" y="130"/>
                    <a:pt x="1443" y="158"/>
                  </a:cubicBezTo>
                  <a:cubicBezTo>
                    <a:pt x="1427" y="210"/>
                    <a:pt x="1446" y="240"/>
                    <a:pt x="1474" y="284"/>
                  </a:cubicBezTo>
                  <a:cubicBezTo>
                    <a:pt x="1462" y="356"/>
                    <a:pt x="1470" y="348"/>
                    <a:pt x="1394" y="352"/>
                  </a:cubicBezTo>
                  <a:cubicBezTo>
                    <a:pt x="1374" y="344"/>
                    <a:pt x="1358" y="352"/>
                    <a:pt x="1338" y="356"/>
                  </a:cubicBezTo>
                  <a:cubicBezTo>
                    <a:pt x="1358" y="360"/>
                    <a:pt x="1374" y="372"/>
                    <a:pt x="1390" y="384"/>
                  </a:cubicBezTo>
                  <a:cubicBezTo>
                    <a:pt x="1402" y="424"/>
                    <a:pt x="1414" y="416"/>
                    <a:pt x="1390" y="424"/>
                  </a:cubicBezTo>
                  <a:cubicBezTo>
                    <a:pt x="1386" y="440"/>
                    <a:pt x="1378" y="452"/>
                    <a:pt x="1370" y="468"/>
                  </a:cubicBezTo>
                  <a:cubicBezTo>
                    <a:pt x="1378" y="528"/>
                    <a:pt x="1390" y="572"/>
                    <a:pt x="1322" y="588"/>
                  </a:cubicBezTo>
                  <a:cubicBezTo>
                    <a:pt x="1310" y="620"/>
                    <a:pt x="1322" y="608"/>
                    <a:pt x="1298" y="624"/>
                  </a:cubicBezTo>
                  <a:cubicBezTo>
                    <a:pt x="1286" y="660"/>
                    <a:pt x="1262" y="652"/>
                    <a:pt x="1222" y="660"/>
                  </a:cubicBezTo>
                  <a:cubicBezTo>
                    <a:pt x="1214" y="660"/>
                    <a:pt x="1202" y="664"/>
                    <a:pt x="1202" y="664"/>
                  </a:cubicBezTo>
                  <a:cubicBezTo>
                    <a:pt x="1198" y="684"/>
                    <a:pt x="1194" y="684"/>
                    <a:pt x="1174" y="692"/>
                  </a:cubicBezTo>
                  <a:cubicBezTo>
                    <a:pt x="1146" y="688"/>
                    <a:pt x="1134" y="696"/>
                    <a:pt x="1106" y="704"/>
                  </a:cubicBezTo>
                  <a:cubicBezTo>
                    <a:pt x="1094" y="720"/>
                    <a:pt x="1086" y="712"/>
                    <a:pt x="1066" y="720"/>
                  </a:cubicBezTo>
                  <a:cubicBezTo>
                    <a:pt x="1050" y="736"/>
                    <a:pt x="1018" y="748"/>
                    <a:pt x="998" y="756"/>
                  </a:cubicBezTo>
                  <a:cubicBezTo>
                    <a:pt x="926" y="764"/>
                    <a:pt x="895" y="741"/>
                    <a:pt x="807" y="737"/>
                  </a:cubicBezTo>
                  <a:cubicBezTo>
                    <a:pt x="763" y="721"/>
                    <a:pt x="672" y="723"/>
                    <a:pt x="626" y="712"/>
                  </a:cubicBezTo>
                  <a:cubicBezTo>
                    <a:pt x="606" y="704"/>
                    <a:pt x="598" y="696"/>
                    <a:pt x="578" y="688"/>
                  </a:cubicBezTo>
                  <a:cubicBezTo>
                    <a:pt x="574" y="688"/>
                    <a:pt x="564" y="677"/>
                    <a:pt x="564" y="677"/>
                  </a:cubicBezTo>
                  <a:cubicBezTo>
                    <a:pt x="549" y="657"/>
                    <a:pt x="548" y="632"/>
                    <a:pt x="530" y="620"/>
                  </a:cubicBezTo>
                  <a:cubicBezTo>
                    <a:pt x="519" y="605"/>
                    <a:pt x="522" y="604"/>
                    <a:pt x="500" y="594"/>
                  </a:cubicBezTo>
                  <a:cubicBezTo>
                    <a:pt x="476" y="595"/>
                    <a:pt x="438" y="608"/>
                    <a:pt x="438" y="608"/>
                  </a:cubicBezTo>
                  <a:cubicBezTo>
                    <a:pt x="399" y="614"/>
                    <a:pt x="377" y="620"/>
                    <a:pt x="334" y="616"/>
                  </a:cubicBezTo>
                  <a:cubicBezTo>
                    <a:pt x="326" y="630"/>
                    <a:pt x="333" y="621"/>
                    <a:pt x="310" y="656"/>
                  </a:cubicBezTo>
                  <a:cubicBezTo>
                    <a:pt x="306" y="664"/>
                    <a:pt x="303" y="668"/>
                    <a:pt x="303" y="668"/>
                  </a:cubicBezTo>
                  <a:cubicBezTo>
                    <a:pt x="240" y="663"/>
                    <a:pt x="235" y="654"/>
                    <a:pt x="214" y="650"/>
                  </a:cubicBezTo>
                  <a:cubicBezTo>
                    <a:pt x="193" y="646"/>
                    <a:pt x="190" y="647"/>
                    <a:pt x="178" y="644"/>
                  </a:cubicBezTo>
                  <a:cubicBezTo>
                    <a:pt x="173" y="626"/>
                    <a:pt x="166" y="616"/>
                    <a:pt x="142" y="632"/>
                  </a:cubicBezTo>
                  <a:cubicBezTo>
                    <a:pt x="134" y="648"/>
                    <a:pt x="107" y="650"/>
                    <a:pt x="93" y="659"/>
                  </a:cubicBezTo>
                  <a:cubicBezTo>
                    <a:pt x="81" y="650"/>
                    <a:pt x="79" y="647"/>
                    <a:pt x="71" y="627"/>
                  </a:cubicBezTo>
                  <a:cubicBezTo>
                    <a:pt x="67" y="611"/>
                    <a:pt x="38" y="596"/>
                    <a:pt x="26" y="588"/>
                  </a:cubicBezTo>
                  <a:cubicBezTo>
                    <a:pt x="11" y="582"/>
                    <a:pt x="4" y="568"/>
                    <a:pt x="0" y="552"/>
                  </a:cubicBezTo>
                  <a:cubicBezTo>
                    <a:pt x="16" y="508"/>
                    <a:pt x="38" y="521"/>
                    <a:pt x="26" y="452"/>
                  </a:cubicBezTo>
                  <a:close/>
                </a:path>
              </a:pathLst>
            </a:custGeom>
            <a:solidFill>
              <a:srgbClr val="92D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38" name="Freeform 101"/>
            <p:cNvSpPr>
              <a:spLocks noChangeAspect="1"/>
            </p:cNvSpPr>
            <p:nvPr>
              <p:custDataLst>
                <p:tags r:id="rId28"/>
              </p:custDataLst>
            </p:nvPr>
          </p:nvSpPr>
          <p:spPr bwMode="auto">
            <a:xfrm>
              <a:off x="2189" y="2970"/>
              <a:ext cx="280" cy="179"/>
            </a:xfrm>
            <a:custGeom>
              <a:avLst/>
              <a:gdLst>
                <a:gd name="T0" fmla="*/ 5028 w 925"/>
                <a:gd name="T1" fmla="*/ 1491 h 605"/>
                <a:gd name="T2" fmla="*/ 6560 w 925"/>
                <a:gd name="T3" fmla="*/ 1568 h 605"/>
                <a:gd name="T4" fmla="*/ 7863 w 925"/>
                <a:gd name="T5" fmla="*/ 1319 h 605"/>
                <a:gd name="T6" fmla="*/ 8200 w 925"/>
                <a:gd name="T7" fmla="*/ 918 h 605"/>
                <a:gd name="T8" fmla="*/ 7664 w 925"/>
                <a:gd name="T9" fmla="*/ 573 h 605"/>
                <a:gd name="T10" fmla="*/ 8093 w 925"/>
                <a:gd name="T11" fmla="*/ 191 h 605"/>
                <a:gd name="T12" fmla="*/ 8691 w 925"/>
                <a:gd name="T13" fmla="*/ 497 h 605"/>
                <a:gd name="T14" fmla="*/ 9135 w 925"/>
                <a:gd name="T15" fmla="*/ 1185 h 605"/>
                <a:gd name="T16" fmla="*/ 9703 w 925"/>
                <a:gd name="T17" fmla="*/ 803 h 605"/>
                <a:gd name="T18" fmla="*/ 10500 w 925"/>
                <a:gd name="T19" fmla="*/ 956 h 605"/>
                <a:gd name="T20" fmla="*/ 11404 w 925"/>
                <a:gd name="T21" fmla="*/ 1529 h 605"/>
                <a:gd name="T22" fmla="*/ 11036 w 925"/>
                <a:gd name="T23" fmla="*/ 3479 h 605"/>
                <a:gd name="T24" fmla="*/ 11526 w 925"/>
                <a:gd name="T25" fmla="*/ 4320 h 605"/>
                <a:gd name="T26" fmla="*/ 12078 w 925"/>
                <a:gd name="T27" fmla="*/ 4855 h 605"/>
                <a:gd name="T28" fmla="*/ 12385 w 925"/>
                <a:gd name="T29" fmla="*/ 5620 h 605"/>
                <a:gd name="T30" fmla="*/ 13488 w 925"/>
                <a:gd name="T31" fmla="*/ 4932 h 605"/>
                <a:gd name="T32" fmla="*/ 13764 w 925"/>
                <a:gd name="T33" fmla="*/ 5371 h 605"/>
                <a:gd name="T34" fmla="*/ 14163 w 925"/>
                <a:gd name="T35" fmla="*/ 5390 h 605"/>
                <a:gd name="T36" fmla="*/ 13841 w 925"/>
                <a:gd name="T37" fmla="*/ 5734 h 605"/>
                <a:gd name="T38" fmla="*/ 13611 w 925"/>
                <a:gd name="T39" fmla="*/ 6690 h 605"/>
                <a:gd name="T40" fmla="*/ 12845 w 925"/>
                <a:gd name="T41" fmla="*/ 7149 h 605"/>
                <a:gd name="T42" fmla="*/ 12615 w 925"/>
                <a:gd name="T43" fmla="*/ 8009 h 605"/>
                <a:gd name="T44" fmla="*/ 12140 w 925"/>
                <a:gd name="T45" fmla="*/ 8296 h 605"/>
                <a:gd name="T46" fmla="*/ 11404 w 925"/>
                <a:gd name="T47" fmla="*/ 8984 h 605"/>
                <a:gd name="T48" fmla="*/ 10867 w 925"/>
                <a:gd name="T49" fmla="*/ 8315 h 605"/>
                <a:gd name="T50" fmla="*/ 10622 w 925"/>
                <a:gd name="T51" fmla="*/ 7971 h 605"/>
                <a:gd name="T52" fmla="*/ 10040 w 925"/>
                <a:gd name="T53" fmla="*/ 8659 h 605"/>
                <a:gd name="T54" fmla="*/ 9350 w 925"/>
                <a:gd name="T55" fmla="*/ 10207 h 605"/>
                <a:gd name="T56" fmla="*/ 8936 w 925"/>
                <a:gd name="T57" fmla="*/ 11564 h 605"/>
                <a:gd name="T58" fmla="*/ 8507 w 925"/>
                <a:gd name="T59" fmla="*/ 9844 h 605"/>
                <a:gd name="T60" fmla="*/ 8093 w 925"/>
                <a:gd name="T61" fmla="*/ 9462 h 605"/>
                <a:gd name="T62" fmla="*/ 8047 w 925"/>
                <a:gd name="T63" fmla="*/ 9099 h 605"/>
                <a:gd name="T64" fmla="*/ 7603 w 925"/>
                <a:gd name="T65" fmla="*/ 8372 h 605"/>
                <a:gd name="T66" fmla="*/ 7112 w 925"/>
                <a:gd name="T67" fmla="*/ 8755 h 605"/>
                <a:gd name="T68" fmla="*/ 6622 w 925"/>
                <a:gd name="T69" fmla="*/ 9519 h 605"/>
                <a:gd name="T70" fmla="*/ 6300 w 925"/>
                <a:gd name="T71" fmla="*/ 10322 h 605"/>
                <a:gd name="T72" fmla="*/ 5518 w 925"/>
                <a:gd name="T73" fmla="*/ 10437 h 605"/>
                <a:gd name="T74" fmla="*/ 4384 w 925"/>
                <a:gd name="T75" fmla="*/ 10475 h 605"/>
                <a:gd name="T76" fmla="*/ 3801 w 925"/>
                <a:gd name="T77" fmla="*/ 10819 h 605"/>
                <a:gd name="T78" fmla="*/ 3035 w 925"/>
                <a:gd name="T79" fmla="*/ 10551 h 605"/>
                <a:gd name="T80" fmla="*/ 2882 w 925"/>
                <a:gd name="T81" fmla="*/ 10207 h 605"/>
                <a:gd name="T82" fmla="*/ 2575 w 925"/>
                <a:gd name="T83" fmla="*/ 9041 h 605"/>
                <a:gd name="T84" fmla="*/ 1962 w 925"/>
                <a:gd name="T85" fmla="*/ 8067 h 605"/>
                <a:gd name="T86" fmla="*/ 674 w 925"/>
                <a:gd name="T87" fmla="*/ 8372 h 605"/>
                <a:gd name="T88" fmla="*/ 0 w 925"/>
                <a:gd name="T89" fmla="*/ 9443 h 605"/>
                <a:gd name="T90" fmla="*/ 368 w 925"/>
                <a:gd name="T91" fmla="*/ 7914 h 605"/>
                <a:gd name="T92" fmla="*/ 552 w 925"/>
                <a:gd name="T93" fmla="*/ 6709 h 605"/>
                <a:gd name="T94" fmla="*/ 1441 w 925"/>
                <a:gd name="T95" fmla="*/ 5715 h 605"/>
                <a:gd name="T96" fmla="*/ 2084 w 925"/>
                <a:gd name="T97" fmla="*/ 4683 h 605"/>
                <a:gd name="T98" fmla="*/ 2820 w 925"/>
                <a:gd name="T99" fmla="*/ 3326 h 605"/>
                <a:gd name="T100" fmla="*/ 3035 w 925"/>
                <a:gd name="T101" fmla="*/ 2561 h 605"/>
                <a:gd name="T102" fmla="*/ 3449 w 925"/>
                <a:gd name="T103" fmla="*/ 1548 h 605"/>
                <a:gd name="T104" fmla="*/ 4230 w 925"/>
                <a:gd name="T105" fmla="*/ 1663 h 605"/>
                <a:gd name="T106" fmla="*/ 5028 w 925"/>
                <a:gd name="T107" fmla="*/ 1491 h 60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25"/>
                <a:gd name="T163" fmla="*/ 0 h 605"/>
                <a:gd name="T164" fmla="*/ 925 w 925"/>
                <a:gd name="T165" fmla="*/ 605 h 60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25" h="605">
                  <a:moveTo>
                    <a:pt x="328" y="78"/>
                  </a:moveTo>
                  <a:cubicBezTo>
                    <a:pt x="372" y="86"/>
                    <a:pt x="378" y="74"/>
                    <a:pt x="428" y="82"/>
                  </a:cubicBezTo>
                  <a:cubicBezTo>
                    <a:pt x="460" y="74"/>
                    <a:pt x="481" y="81"/>
                    <a:pt x="513" y="69"/>
                  </a:cubicBezTo>
                  <a:cubicBezTo>
                    <a:pt x="517" y="61"/>
                    <a:pt x="543" y="52"/>
                    <a:pt x="535" y="48"/>
                  </a:cubicBezTo>
                  <a:cubicBezTo>
                    <a:pt x="523" y="44"/>
                    <a:pt x="500" y="30"/>
                    <a:pt x="500" y="30"/>
                  </a:cubicBezTo>
                  <a:cubicBezTo>
                    <a:pt x="480" y="2"/>
                    <a:pt x="505" y="0"/>
                    <a:pt x="528" y="10"/>
                  </a:cubicBezTo>
                  <a:cubicBezTo>
                    <a:pt x="544" y="14"/>
                    <a:pt x="555" y="18"/>
                    <a:pt x="567" y="26"/>
                  </a:cubicBezTo>
                  <a:cubicBezTo>
                    <a:pt x="568" y="50"/>
                    <a:pt x="592" y="59"/>
                    <a:pt x="596" y="62"/>
                  </a:cubicBezTo>
                  <a:cubicBezTo>
                    <a:pt x="606" y="66"/>
                    <a:pt x="618" y="44"/>
                    <a:pt x="633" y="42"/>
                  </a:cubicBezTo>
                  <a:cubicBezTo>
                    <a:pt x="648" y="40"/>
                    <a:pt x="655" y="53"/>
                    <a:pt x="685" y="50"/>
                  </a:cubicBezTo>
                  <a:cubicBezTo>
                    <a:pt x="709" y="58"/>
                    <a:pt x="724" y="72"/>
                    <a:pt x="744" y="80"/>
                  </a:cubicBezTo>
                  <a:cubicBezTo>
                    <a:pt x="756" y="113"/>
                    <a:pt x="740" y="154"/>
                    <a:pt x="720" y="182"/>
                  </a:cubicBezTo>
                  <a:cubicBezTo>
                    <a:pt x="728" y="210"/>
                    <a:pt x="724" y="218"/>
                    <a:pt x="752" y="226"/>
                  </a:cubicBezTo>
                  <a:cubicBezTo>
                    <a:pt x="780" y="246"/>
                    <a:pt x="768" y="234"/>
                    <a:pt x="788" y="254"/>
                  </a:cubicBezTo>
                  <a:cubicBezTo>
                    <a:pt x="792" y="270"/>
                    <a:pt x="800" y="282"/>
                    <a:pt x="808" y="294"/>
                  </a:cubicBezTo>
                  <a:cubicBezTo>
                    <a:pt x="828" y="290"/>
                    <a:pt x="860" y="266"/>
                    <a:pt x="880" y="258"/>
                  </a:cubicBezTo>
                  <a:cubicBezTo>
                    <a:pt x="896" y="253"/>
                    <a:pt x="891" y="277"/>
                    <a:pt x="898" y="281"/>
                  </a:cubicBezTo>
                  <a:cubicBezTo>
                    <a:pt x="905" y="285"/>
                    <a:pt x="923" y="279"/>
                    <a:pt x="924" y="282"/>
                  </a:cubicBezTo>
                  <a:cubicBezTo>
                    <a:pt x="925" y="285"/>
                    <a:pt x="909" y="289"/>
                    <a:pt x="903" y="300"/>
                  </a:cubicBezTo>
                  <a:cubicBezTo>
                    <a:pt x="897" y="311"/>
                    <a:pt x="899" y="338"/>
                    <a:pt x="888" y="350"/>
                  </a:cubicBezTo>
                  <a:cubicBezTo>
                    <a:pt x="871" y="384"/>
                    <a:pt x="869" y="373"/>
                    <a:pt x="838" y="374"/>
                  </a:cubicBezTo>
                  <a:cubicBezTo>
                    <a:pt x="837" y="393"/>
                    <a:pt x="834" y="392"/>
                    <a:pt x="823" y="419"/>
                  </a:cubicBezTo>
                  <a:cubicBezTo>
                    <a:pt x="816" y="430"/>
                    <a:pt x="806" y="426"/>
                    <a:pt x="792" y="434"/>
                  </a:cubicBezTo>
                  <a:cubicBezTo>
                    <a:pt x="754" y="450"/>
                    <a:pt x="766" y="447"/>
                    <a:pt x="744" y="470"/>
                  </a:cubicBezTo>
                  <a:cubicBezTo>
                    <a:pt x="739" y="452"/>
                    <a:pt x="747" y="440"/>
                    <a:pt x="709" y="435"/>
                  </a:cubicBezTo>
                  <a:cubicBezTo>
                    <a:pt x="705" y="415"/>
                    <a:pt x="693" y="417"/>
                    <a:pt x="693" y="417"/>
                  </a:cubicBezTo>
                  <a:cubicBezTo>
                    <a:pt x="663" y="422"/>
                    <a:pt x="669" y="433"/>
                    <a:pt x="655" y="453"/>
                  </a:cubicBezTo>
                  <a:cubicBezTo>
                    <a:pt x="641" y="473"/>
                    <a:pt x="622" y="509"/>
                    <a:pt x="610" y="534"/>
                  </a:cubicBezTo>
                  <a:cubicBezTo>
                    <a:pt x="598" y="557"/>
                    <a:pt x="604" y="545"/>
                    <a:pt x="583" y="605"/>
                  </a:cubicBezTo>
                  <a:cubicBezTo>
                    <a:pt x="567" y="576"/>
                    <a:pt x="559" y="543"/>
                    <a:pt x="555" y="515"/>
                  </a:cubicBezTo>
                  <a:cubicBezTo>
                    <a:pt x="543" y="485"/>
                    <a:pt x="538" y="494"/>
                    <a:pt x="528" y="495"/>
                  </a:cubicBezTo>
                  <a:cubicBezTo>
                    <a:pt x="523" y="489"/>
                    <a:pt x="530" y="485"/>
                    <a:pt x="525" y="476"/>
                  </a:cubicBezTo>
                  <a:cubicBezTo>
                    <a:pt x="513" y="456"/>
                    <a:pt x="522" y="453"/>
                    <a:pt x="496" y="438"/>
                  </a:cubicBezTo>
                  <a:cubicBezTo>
                    <a:pt x="488" y="434"/>
                    <a:pt x="472" y="454"/>
                    <a:pt x="464" y="458"/>
                  </a:cubicBezTo>
                  <a:cubicBezTo>
                    <a:pt x="452" y="466"/>
                    <a:pt x="436" y="473"/>
                    <a:pt x="432" y="498"/>
                  </a:cubicBezTo>
                  <a:cubicBezTo>
                    <a:pt x="424" y="510"/>
                    <a:pt x="423" y="536"/>
                    <a:pt x="411" y="540"/>
                  </a:cubicBezTo>
                  <a:cubicBezTo>
                    <a:pt x="403" y="544"/>
                    <a:pt x="360" y="546"/>
                    <a:pt x="360" y="546"/>
                  </a:cubicBezTo>
                  <a:cubicBezTo>
                    <a:pt x="324" y="542"/>
                    <a:pt x="326" y="544"/>
                    <a:pt x="286" y="548"/>
                  </a:cubicBezTo>
                  <a:cubicBezTo>
                    <a:pt x="267" y="557"/>
                    <a:pt x="264" y="562"/>
                    <a:pt x="248" y="566"/>
                  </a:cubicBezTo>
                  <a:cubicBezTo>
                    <a:pt x="235" y="566"/>
                    <a:pt x="208" y="557"/>
                    <a:pt x="198" y="552"/>
                  </a:cubicBezTo>
                  <a:cubicBezTo>
                    <a:pt x="188" y="547"/>
                    <a:pt x="193" y="547"/>
                    <a:pt x="188" y="534"/>
                  </a:cubicBezTo>
                  <a:cubicBezTo>
                    <a:pt x="175" y="494"/>
                    <a:pt x="172" y="506"/>
                    <a:pt x="168" y="473"/>
                  </a:cubicBezTo>
                  <a:cubicBezTo>
                    <a:pt x="157" y="447"/>
                    <a:pt x="178" y="441"/>
                    <a:pt x="128" y="422"/>
                  </a:cubicBezTo>
                  <a:cubicBezTo>
                    <a:pt x="93" y="428"/>
                    <a:pt x="81" y="432"/>
                    <a:pt x="44" y="438"/>
                  </a:cubicBezTo>
                  <a:cubicBezTo>
                    <a:pt x="30" y="450"/>
                    <a:pt x="16" y="468"/>
                    <a:pt x="0" y="494"/>
                  </a:cubicBezTo>
                  <a:cubicBezTo>
                    <a:pt x="1" y="435"/>
                    <a:pt x="15" y="440"/>
                    <a:pt x="24" y="414"/>
                  </a:cubicBezTo>
                  <a:cubicBezTo>
                    <a:pt x="46" y="389"/>
                    <a:pt x="24" y="370"/>
                    <a:pt x="36" y="351"/>
                  </a:cubicBezTo>
                  <a:cubicBezTo>
                    <a:pt x="48" y="332"/>
                    <a:pt x="66" y="313"/>
                    <a:pt x="94" y="299"/>
                  </a:cubicBezTo>
                  <a:cubicBezTo>
                    <a:pt x="111" y="278"/>
                    <a:pt x="116" y="269"/>
                    <a:pt x="136" y="245"/>
                  </a:cubicBezTo>
                  <a:cubicBezTo>
                    <a:pt x="150" y="209"/>
                    <a:pt x="168" y="198"/>
                    <a:pt x="184" y="174"/>
                  </a:cubicBezTo>
                  <a:cubicBezTo>
                    <a:pt x="188" y="162"/>
                    <a:pt x="194" y="146"/>
                    <a:pt x="198" y="134"/>
                  </a:cubicBezTo>
                  <a:cubicBezTo>
                    <a:pt x="217" y="95"/>
                    <a:pt x="196" y="119"/>
                    <a:pt x="225" y="81"/>
                  </a:cubicBezTo>
                  <a:cubicBezTo>
                    <a:pt x="229" y="89"/>
                    <a:pt x="268" y="83"/>
                    <a:pt x="276" y="87"/>
                  </a:cubicBezTo>
                  <a:cubicBezTo>
                    <a:pt x="288" y="87"/>
                    <a:pt x="327" y="101"/>
                    <a:pt x="328" y="78"/>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16443" name="Freeform 103"/>
            <p:cNvSpPr>
              <a:spLocks noChangeAspect="1"/>
            </p:cNvSpPr>
            <p:nvPr/>
          </p:nvSpPr>
          <p:spPr bwMode="auto">
            <a:xfrm>
              <a:off x="1729" y="3066"/>
              <a:ext cx="20" cy="66"/>
            </a:xfrm>
            <a:custGeom>
              <a:avLst/>
              <a:gdLst>
                <a:gd name="T0" fmla="*/ 620 w 17"/>
                <a:gd name="T1" fmla="*/ 9901 h 51"/>
                <a:gd name="T2" fmla="*/ 1355 w 17"/>
                <a:gd name="T3" fmla="*/ 18080 h 51"/>
                <a:gd name="T4" fmla="*/ 1082 w 17"/>
                <a:gd name="T5" fmla="*/ 35923 h 51"/>
                <a:gd name="T6" fmla="*/ 620 w 17"/>
                <a:gd name="T7" fmla="*/ 9901 h 51"/>
                <a:gd name="T8" fmla="*/ 0 60000 65536"/>
                <a:gd name="T9" fmla="*/ 0 60000 65536"/>
                <a:gd name="T10" fmla="*/ 0 60000 65536"/>
                <a:gd name="T11" fmla="*/ 0 60000 65536"/>
                <a:gd name="T12" fmla="*/ 0 w 17"/>
                <a:gd name="T13" fmla="*/ 0 h 51"/>
                <a:gd name="T14" fmla="*/ 17 w 17"/>
                <a:gd name="T15" fmla="*/ 51 h 51"/>
              </a:gdLst>
              <a:ahLst/>
              <a:cxnLst>
                <a:cxn ang="T8">
                  <a:pos x="T0" y="T1"/>
                </a:cxn>
                <a:cxn ang="T9">
                  <a:pos x="T2" y="T3"/>
                </a:cxn>
                <a:cxn ang="T10">
                  <a:pos x="T4" y="T5"/>
                </a:cxn>
                <a:cxn ang="T11">
                  <a:pos x="T6" y="T7"/>
                </a:cxn>
              </a:cxnLst>
              <a:rect l="T12" t="T13" r="T14" b="T15"/>
              <a:pathLst>
                <a:path w="17" h="51">
                  <a:moveTo>
                    <a:pt x="5" y="11"/>
                  </a:moveTo>
                  <a:cubicBezTo>
                    <a:pt x="8" y="14"/>
                    <a:pt x="9" y="17"/>
                    <a:pt x="11" y="20"/>
                  </a:cubicBezTo>
                  <a:cubicBezTo>
                    <a:pt x="12" y="26"/>
                    <a:pt x="17" y="51"/>
                    <a:pt x="9" y="40"/>
                  </a:cubicBezTo>
                  <a:cubicBezTo>
                    <a:pt x="8" y="35"/>
                    <a:pt x="0" y="0"/>
                    <a:pt x="5" y="11"/>
                  </a:cubicBezTo>
                  <a:close/>
                </a:path>
              </a:pathLst>
            </a:custGeom>
            <a:solidFill>
              <a:srgbClr val="D9EF8B"/>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44" name="Freeform 104"/>
            <p:cNvSpPr>
              <a:spLocks noChangeAspect="1"/>
            </p:cNvSpPr>
            <p:nvPr/>
          </p:nvSpPr>
          <p:spPr bwMode="auto">
            <a:xfrm>
              <a:off x="1726" y="3056"/>
              <a:ext cx="23" cy="17"/>
            </a:xfrm>
            <a:custGeom>
              <a:avLst/>
              <a:gdLst>
                <a:gd name="T0" fmla="*/ 0 w 19"/>
                <a:gd name="T1" fmla="*/ 0 h 13"/>
                <a:gd name="T2" fmla="*/ 3529 w 19"/>
                <a:gd name="T3" fmla="*/ 14543 h 13"/>
                <a:gd name="T4" fmla="*/ 0 w 19"/>
                <a:gd name="T5" fmla="*/ 0 h 13"/>
                <a:gd name="T6" fmla="*/ 0 60000 65536"/>
                <a:gd name="T7" fmla="*/ 0 60000 65536"/>
                <a:gd name="T8" fmla="*/ 0 60000 65536"/>
                <a:gd name="T9" fmla="*/ 0 w 19"/>
                <a:gd name="T10" fmla="*/ 0 h 13"/>
                <a:gd name="T11" fmla="*/ 19 w 19"/>
                <a:gd name="T12" fmla="*/ 13 h 13"/>
              </a:gdLst>
              <a:ahLst/>
              <a:cxnLst>
                <a:cxn ang="T6">
                  <a:pos x="T0" y="T1"/>
                </a:cxn>
                <a:cxn ang="T7">
                  <a:pos x="T2" y="T3"/>
                </a:cxn>
                <a:cxn ang="T8">
                  <a:pos x="T4" y="T5"/>
                </a:cxn>
              </a:cxnLst>
              <a:rect l="T9" t="T10" r="T11" b="T12"/>
              <a:pathLst>
                <a:path w="19" h="13">
                  <a:moveTo>
                    <a:pt x="0" y="0"/>
                  </a:moveTo>
                  <a:cubicBezTo>
                    <a:pt x="7" y="3"/>
                    <a:pt x="10" y="11"/>
                    <a:pt x="16" y="13"/>
                  </a:cubicBezTo>
                  <a:cubicBezTo>
                    <a:pt x="19" y="2"/>
                    <a:pt x="9" y="0"/>
                    <a:pt x="0" y="0"/>
                  </a:cubicBezTo>
                  <a:close/>
                </a:path>
              </a:pathLst>
            </a:custGeom>
            <a:solidFill>
              <a:srgbClr val="D9EF8B"/>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45" name="Freeform 106"/>
            <p:cNvSpPr>
              <a:spLocks noChangeAspect="1"/>
            </p:cNvSpPr>
            <p:nvPr/>
          </p:nvSpPr>
          <p:spPr bwMode="auto">
            <a:xfrm>
              <a:off x="1572" y="2644"/>
              <a:ext cx="760" cy="820"/>
            </a:xfrm>
            <a:custGeom>
              <a:avLst/>
              <a:gdLst>
                <a:gd name="T0" fmla="*/ 0 w 2501"/>
                <a:gd name="T1" fmla="*/ 0 h 2523"/>
                <a:gd name="T2" fmla="*/ 0 w 2501"/>
                <a:gd name="T3" fmla="*/ 0 h 2523"/>
                <a:gd name="T4" fmla="*/ 0 w 2501"/>
                <a:gd name="T5" fmla="*/ 0 h 2523"/>
                <a:gd name="T6" fmla="*/ 0 w 2501"/>
                <a:gd name="T7" fmla="*/ 0 h 2523"/>
                <a:gd name="T8" fmla="*/ 0 w 2501"/>
                <a:gd name="T9" fmla="*/ 0 h 2523"/>
                <a:gd name="T10" fmla="*/ 0 w 2501"/>
                <a:gd name="T11" fmla="*/ 0 h 2523"/>
                <a:gd name="T12" fmla="*/ 0 w 2501"/>
                <a:gd name="T13" fmla="*/ 0 h 2523"/>
                <a:gd name="T14" fmla="*/ 0 w 2501"/>
                <a:gd name="T15" fmla="*/ 0 h 2523"/>
                <a:gd name="T16" fmla="*/ 0 w 2501"/>
                <a:gd name="T17" fmla="*/ 0 h 2523"/>
                <a:gd name="T18" fmla="*/ 0 w 2501"/>
                <a:gd name="T19" fmla="*/ 0 h 2523"/>
                <a:gd name="T20" fmla="*/ 0 w 2501"/>
                <a:gd name="T21" fmla="*/ 0 h 2523"/>
                <a:gd name="T22" fmla="*/ 0 w 2501"/>
                <a:gd name="T23" fmla="*/ 0 h 2523"/>
                <a:gd name="T24" fmla="*/ 0 w 2501"/>
                <a:gd name="T25" fmla="*/ 0 h 2523"/>
                <a:gd name="T26" fmla="*/ 0 w 2501"/>
                <a:gd name="T27" fmla="*/ 0 h 2523"/>
                <a:gd name="T28" fmla="*/ 0 w 2501"/>
                <a:gd name="T29" fmla="*/ 0 h 2523"/>
                <a:gd name="T30" fmla="*/ 0 w 2501"/>
                <a:gd name="T31" fmla="*/ 0 h 2523"/>
                <a:gd name="T32" fmla="*/ 0 w 2501"/>
                <a:gd name="T33" fmla="*/ 0 h 2523"/>
                <a:gd name="T34" fmla="*/ 0 w 2501"/>
                <a:gd name="T35" fmla="*/ 0 h 2523"/>
                <a:gd name="T36" fmla="*/ 0 w 2501"/>
                <a:gd name="T37" fmla="*/ 0 h 2523"/>
                <a:gd name="T38" fmla="*/ 0 w 2501"/>
                <a:gd name="T39" fmla="*/ 0 h 2523"/>
                <a:gd name="T40" fmla="*/ 0 w 2501"/>
                <a:gd name="T41" fmla="*/ 0 h 2523"/>
                <a:gd name="T42" fmla="*/ 0 w 2501"/>
                <a:gd name="T43" fmla="*/ 0 h 2523"/>
                <a:gd name="T44" fmla="*/ 0 w 2501"/>
                <a:gd name="T45" fmla="*/ 0 h 2523"/>
                <a:gd name="T46" fmla="*/ 0 w 2501"/>
                <a:gd name="T47" fmla="*/ 0 h 2523"/>
                <a:gd name="T48" fmla="*/ 0 w 2501"/>
                <a:gd name="T49" fmla="*/ 0 h 2523"/>
                <a:gd name="T50" fmla="*/ 0 w 2501"/>
                <a:gd name="T51" fmla="*/ 0 h 2523"/>
                <a:gd name="T52" fmla="*/ 0 w 2501"/>
                <a:gd name="T53" fmla="*/ 0 h 2523"/>
                <a:gd name="T54" fmla="*/ 0 w 2501"/>
                <a:gd name="T55" fmla="*/ 0 h 2523"/>
                <a:gd name="T56" fmla="*/ 0 w 2501"/>
                <a:gd name="T57" fmla="*/ 0 h 2523"/>
                <a:gd name="T58" fmla="*/ 0 w 2501"/>
                <a:gd name="T59" fmla="*/ 0 h 2523"/>
                <a:gd name="T60" fmla="*/ 0 w 2501"/>
                <a:gd name="T61" fmla="*/ 0 h 2523"/>
                <a:gd name="T62" fmla="*/ 0 w 2501"/>
                <a:gd name="T63" fmla="*/ 0 h 2523"/>
                <a:gd name="T64" fmla="*/ 0 w 2501"/>
                <a:gd name="T65" fmla="*/ 0 h 2523"/>
                <a:gd name="T66" fmla="*/ 0 w 2501"/>
                <a:gd name="T67" fmla="*/ 0 h 2523"/>
                <a:gd name="T68" fmla="*/ 0 w 2501"/>
                <a:gd name="T69" fmla="*/ 0 h 2523"/>
                <a:gd name="T70" fmla="*/ 0 w 2501"/>
                <a:gd name="T71" fmla="*/ 0 h 2523"/>
                <a:gd name="T72" fmla="*/ 0 w 2501"/>
                <a:gd name="T73" fmla="*/ 0 h 2523"/>
                <a:gd name="T74" fmla="*/ 0 w 2501"/>
                <a:gd name="T75" fmla="*/ 0 h 2523"/>
                <a:gd name="T76" fmla="*/ 0 w 2501"/>
                <a:gd name="T77" fmla="*/ 0 h 2523"/>
                <a:gd name="T78" fmla="*/ 0 w 2501"/>
                <a:gd name="T79" fmla="*/ 0 h 2523"/>
                <a:gd name="T80" fmla="*/ 0 w 2501"/>
                <a:gd name="T81" fmla="*/ 0 h 2523"/>
                <a:gd name="T82" fmla="*/ 0 w 2501"/>
                <a:gd name="T83" fmla="*/ 0 h 2523"/>
                <a:gd name="T84" fmla="*/ 0 w 2501"/>
                <a:gd name="T85" fmla="*/ 0 h 2523"/>
                <a:gd name="T86" fmla="*/ 0 w 2501"/>
                <a:gd name="T87" fmla="*/ 0 h 25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501"/>
                <a:gd name="T133" fmla="*/ 0 h 2523"/>
                <a:gd name="T134" fmla="*/ 2501 w 2501"/>
                <a:gd name="T135" fmla="*/ 2523 h 25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501" h="2523">
                  <a:moveTo>
                    <a:pt x="1484" y="0"/>
                  </a:moveTo>
                  <a:cubicBezTo>
                    <a:pt x="1448" y="4"/>
                    <a:pt x="1407" y="8"/>
                    <a:pt x="1371" y="12"/>
                  </a:cubicBezTo>
                  <a:cubicBezTo>
                    <a:pt x="1347" y="16"/>
                    <a:pt x="1303" y="28"/>
                    <a:pt x="1303" y="28"/>
                  </a:cubicBezTo>
                  <a:cubicBezTo>
                    <a:pt x="1299" y="68"/>
                    <a:pt x="1307" y="108"/>
                    <a:pt x="1283" y="140"/>
                  </a:cubicBezTo>
                  <a:cubicBezTo>
                    <a:pt x="1275" y="168"/>
                    <a:pt x="1275" y="200"/>
                    <a:pt x="1259" y="224"/>
                  </a:cubicBezTo>
                  <a:cubicBezTo>
                    <a:pt x="1244" y="296"/>
                    <a:pt x="1100" y="300"/>
                    <a:pt x="1044" y="308"/>
                  </a:cubicBezTo>
                  <a:cubicBezTo>
                    <a:pt x="1016" y="320"/>
                    <a:pt x="980" y="340"/>
                    <a:pt x="968" y="372"/>
                  </a:cubicBezTo>
                  <a:cubicBezTo>
                    <a:pt x="972" y="392"/>
                    <a:pt x="976" y="400"/>
                    <a:pt x="992" y="416"/>
                  </a:cubicBezTo>
                  <a:cubicBezTo>
                    <a:pt x="988" y="436"/>
                    <a:pt x="944" y="432"/>
                    <a:pt x="920" y="436"/>
                  </a:cubicBezTo>
                  <a:cubicBezTo>
                    <a:pt x="792" y="428"/>
                    <a:pt x="880" y="448"/>
                    <a:pt x="816" y="428"/>
                  </a:cubicBezTo>
                  <a:cubicBezTo>
                    <a:pt x="796" y="424"/>
                    <a:pt x="756" y="412"/>
                    <a:pt x="756" y="412"/>
                  </a:cubicBezTo>
                  <a:cubicBezTo>
                    <a:pt x="740" y="404"/>
                    <a:pt x="740" y="392"/>
                    <a:pt x="728" y="380"/>
                  </a:cubicBezTo>
                  <a:cubicBezTo>
                    <a:pt x="720" y="348"/>
                    <a:pt x="716" y="292"/>
                    <a:pt x="680" y="284"/>
                  </a:cubicBezTo>
                  <a:cubicBezTo>
                    <a:pt x="664" y="284"/>
                    <a:pt x="644" y="280"/>
                    <a:pt x="628" y="288"/>
                  </a:cubicBezTo>
                  <a:cubicBezTo>
                    <a:pt x="612" y="296"/>
                    <a:pt x="604" y="332"/>
                    <a:pt x="588" y="344"/>
                  </a:cubicBezTo>
                  <a:cubicBezTo>
                    <a:pt x="584" y="360"/>
                    <a:pt x="584" y="368"/>
                    <a:pt x="600" y="372"/>
                  </a:cubicBezTo>
                  <a:cubicBezTo>
                    <a:pt x="608" y="428"/>
                    <a:pt x="624" y="484"/>
                    <a:pt x="632" y="540"/>
                  </a:cubicBezTo>
                  <a:cubicBezTo>
                    <a:pt x="652" y="620"/>
                    <a:pt x="624" y="604"/>
                    <a:pt x="560" y="584"/>
                  </a:cubicBezTo>
                  <a:cubicBezTo>
                    <a:pt x="508" y="588"/>
                    <a:pt x="460" y="588"/>
                    <a:pt x="412" y="576"/>
                  </a:cubicBezTo>
                  <a:cubicBezTo>
                    <a:pt x="404" y="564"/>
                    <a:pt x="352" y="492"/>
                    <a:pt x="344" y="488"/>
                  </a:cubicBezTo>
                  <a:cubicBezTo>
                    <a:pt x="300" y="444"/>
                    <a:pt x="220" y="504"/>
                    <a:pt x="164" y="508"/>
                  </a:cubicBezTo>
                  <a:cubicBezTo>
                    <a:pt x="112" y="512"/>
                    <a:pt x="60" y="512"/>
                    <a:pt x="8" y="512"/>
                  </a:cubicBezTo>
                  <a:cubicBezTo>
                    <a:pt x="12" y="528"/>
                    <a:pt x="20" y="568"/>
                    <a:pt x="36" y="576"/>
                  </a:cubicBezTo>
                  <a:cubicBezTo>
                    <a:pt x="44" y="580"/>
                    <a:pt x="60" y="584"/>
                    <a:pt x="60" y="584"/>
                  </a:cubicBezTo>
                  <a:cubicBezTo>
                    <a:pt x="68" y="592"/>
                    <a:pt x="68" y="612"/>
                    <a:pt x="56" y="620"/>
                  </a:cubicBezTo>
                  <a:cubicBezTo>
                    <a:pt x="48" y="624"/>
                    <a:pt x="32" y="628"/>
                    <a:pt x="32" y="628"/>
                  </a:cubicBezTo>
                  <a:cubicBezTo>
                    <a:pt x="20" y="656"/>
                    <a:pt x="24" y="640"/>
                    <a:pt x="12" y="680"/>
                  </a:cubicBezTo>
                  <a:cubicBezTo>
                    <a:pt x="8" y="688"/>
                    <a:pt x="4" y="704"/>
                    <a:pt x="4" y="704"/>
                  </a:cubicBezTo>
                  <a:cubicBezTo>
                    <a:pt x="8" y="716"/>
                    <a:pt x="0" y="732"/>
                    <a:pt x="20" y="732"/>
                  </a:cubicBezTo>
                  <a:cubicBezTo>
                    <a:pt x="36" y="732"/>
                    <a:pt x="100" y="720"/>
                    <a:pt x="100" y="720"/>
                  </a:cubicBezTo>
                  <a:cubicBezTo>
                    <a:pt x="136" y="728"/>
                    <a:pt x="124" y="760"/>
                    <a:pt x="164" y="768"/>
                  </a:cubicBezTo>
                  <a:cubicBezTo>
                    <a:pt x="188" y="784"/>
                    <a:pt x="192" y="792"/>
                    <a:pt x="224" y="800"/>
                  </a:cubicBezTo>
                  <a:cubicBezTo>
                    <a:pt x="292" y="788"/>
                    <a:pt x="252" y="844"/>
                    <a:pt x="284" y="872"/>
                  </a:cubicBezTo>
                  <a:cubicBezTo>
                    <a:pt x="304" y="888"/>
                    <a:pt x="320" y="908"/>
                    <a:pt x="344" y="912"/>
                  </a:cubicBezTo>
                  <a:cubicBezTo>
                    <a:pt x="356" y="920"/>
                    <a:pt x="368" y="912"/>
                    <a:pt x="380" y="920"/>
                  </a:cubicBezTo>
                  <a:cubicBezTo>
                    <a:pt x="384" y="936"/>
                    <a:pt x="388" y="944"/>
                    <a:pt x="404" y="948"/>
                  </a:cubicBezTo>
                  <a:cubicBezTo>
                    <a:pt x="412" y="976"/>
                    <a:pt x="452" y="980"/>
                    <a:pt x="476" y="984"/>
                  </a:cubicBezTo>
                  <a:cubicBezTo>
                    <a:pt x="508" y="1000"/>
                    <a:pt x="508" y="996"/>
                    <a:pt x="548" y="992"/>
                  </a:cubicBezTo>
                  <a:cubicBezTo>
                    <a:pt x="536" y="996"/>
                    <a:pt x="432" y="1012"/>
                    <a:pt x="412" y="1032"/>
                  </a:cubicBezTo>
                  <a:cubicBezTo>
                    <a:pt x="420" y="1064"/>
                    <a:pt x="412" y="1076"/>
                    <a:pt x="428" y="1104"/>
                  </a:cubicBezTo>
                  <a:cubicBezTo>
                    <a:pt x="432" y="1128"/>
                    <a:pt x="432" y="1144"/>
                    <a:pt x="452" y="1156"/>
                  </a:cubicBezTo>
                  <a:cubicBezTo>
                    <a:pt x="460" y="1172"/>
                    <a:pt x="484" y="1200"/>
                    <a:pt x="500" y="1204"/>
                  </a:cubicBezTo>
                  <a:cubicBezTo>
                    <a:pt x="516" y="1236"/>
                    <a:pt x="536" y="1240"/>
                    <a:pt x="560" y="1260"/>
                  </a:cubicBezTo>
                  <a:cubicBezTo>
                    <a:pt x="568" y="1267"/>
                    <a:pt x="584" y="1283"/>
                    <a:pt x="584" y="1283"/>
                  </a:cubicBezTo>
                  <a:cubicBezTo>
                    <a:pt x="588" y="1299"/>
                    <a:pt x="600" y="1295"/>
                    <a:pt x="608" y="1315"/>
                  </a:cubicBezTo>
                  <a:cubicBezTo>
                    <a:pt x="612" y="1371"/>
                    <a:pt x="600" y="1399"/>
                    <a:pt x="584" y="1447"/>
                  </a:cubicBezTo>
                  <a:cubicBezTo>
                    <a:pt x="588" y="1475"/>
                    <a:pt x="588" y="1511"/>
                    <a:pt x="620" y="1523"/>
                  </a:cubicBezTo>
                  <a:cubicBezTo>
                    <a:pt x="624" y="1539"/>
                    <a:pt x="632" y="1547"/>
                    <a:pt x="644" y="1559"/>
                  </a:cubicBezTo>
                  <a:cubicBezTo>
                    <a:pt x="652" y="1587"/>
                    <a:pt x="656" y="1611"/>
                    <a:pt x="660" y="1643"/>
                  </a:cubicBezTo>
                  <a:cubicBezTo>
                    <a:pt x="660" y="1655"/>
                    <a:pt x="668" y="1691"/>
                    <a:pt x="668" y="1679"/>
                  </a:cubicBezTo>
                  <a:cubicBezTo>
                    <a:pt x="668" y="1627"/>
                    <a:pt x="652" y="1627"/>
                    <a:pt x="620" y="1607"/>
                  </a:cubicBezTo>
                  <a:cubicBezTo>
                    <a:pt x="604" y="1583"/>
                    <a:pt x="604" y="1559"/>
                    <a:pt x="588" y="1535"/>
                  </a:cubicBezTo>
                  <a:cubicBezTo>
                    <a:pt x="556" y="1547"/>
                    <a:pt x="560" y="1575"/>
                    <a:pt x="536" y="1591"/>
                  </a:cubicBezTo>
                  <a:cubicBezTo>
                    <a:pt x="528" y="1611"/>
                    <a:pt x="512" y="1627"/>
                    <a:pt x="504" y="1651"/>
                  </a:cubicBezTo>
                  <a:cubicBezTo>
                    <a:pt x="500" y="1659"/>
                    <a:pt x="496" y="1711"/>
                    <a:pt x="504" y="1703"/>
                  </a:cubicBezTo>
                  <a:cubicBezTo>
                    <a:pt x="500" y="1727"/>
                    <a:pt x="492" y="1767"/>
                    <a:pt x="484" y="1807"/>
                  </a:cubicBezTo>
                  <a:cubicBezTo>
                    <a:pt x="464" y="1839"/>
                    <a:pt x="460" y="1883"/>
                    <a:pt x="444" y="1919"/>
                  </a:cubicBezTo>
                  <a:cubicBezTo>
                    <a:pt x="440" y="1947"/>
                    <a:pt x="440" y="2047"/>
                    <a:pt x="412" y="2059"/>
                  </a:cubicBezTo>
                  <a:cubicBezTo>
                    <a:pt x="396" y="2067"/>
                    <a:pt x="396" y="2076"/>
                    <a:pt x="384" y="2088"/>
                  </a:cubicBezTo>
                  <a:cubicBezTo>
                    <a:pt x="380" y="2097"/>
                    <a:pt x="383" y="2088"/>
                    <a:pt x="381" y="2100"/>
                  </a:cubicBezTo>
                  <a:cubicBezTo>
                    <a:pt x="389" y="2112"/>
                    <a:pt x="386" y="2127"/>
                    <a:pt x="389" y="2168"/>
                  </a:cubicBezTo>
                  <a:cubicBezTo>
                    <a:pt x="401" y="2192"/>
                    <a:pt x="438" y="2226"/>
                    <a:pt x="456" y="2252"/>
                  </a:cubicBezTo>
                  <a:cubicBezTo>
                    <a:pt x="510" y="2255"/>
                    <a:pt x="488" y="2247"/>
                    <a:pt x="528" y="2251"/>
                  </a:cubicBezTo>
                  <a:cubicBezTo>
                    <a:pt x="564" y="2291"/>
                    <a:pt x="611" y="2325"/>
                    <a:pt x="659" y="2349"/>
                  </a:cubicBezTo>
                  <a:cubicBezTo>
                    <a:pt x="693" y="2363"/>
                    <a:pt x="696" y="2355"/>
                    <a:pt x="720" y="2363"/>
                  </a:cubicBezTo>
                  <a:cubicBezTo>
                    <a:pt x="736" y="2367"/>
                    <a:pt x="768" y="2383"/>
                    <a:pt x="788" y="2383"/>
                  </a:cubicBezTo>
                  <a:cubicBezTo>
                    <a:pt x="808" y="2383"/>
                    <a:pt x="822" y="2382"/>
                    <a:pt x="836" y="2375"/>
                  </a:cubicBezTo>
                  <a:cubicBezTo>
                    <a:pt x="854" y="2354"/>
                    <a:pt x="851" y="2369"/>
                    <a:pt x="869" y="2343"/>
                  </a:cubicBezTo>
                  <a:cubicBezTo>
                    <a:pt x="901" y="2351"/>
                    <a:pt x="956" y="2391"/>
                    <a:pt x="988" y="2407"/>
                  </a:cubicBezTo>
                  <a:cubicBezTo>
                    <a:pt x="1004" y="2415"/>
                    <a:pt x="1067" y="2437"/>
                    <a:pt x="1083" y="2441"/>
                  </a:cubicBezTo>
                  <a:cubicBezTo>
                    <a:pt x="1095" y="2481"/>
                    <a:pt x="1097" y="2481"/>
                    <a:pt x="1101" y="2499"/>
                  </a:cubicBezTo>
                  <a:cubicBezTo>
                    <a:pt x="1133" y="2501"/>
                    <a:pt x="1172" y="2504"/>
                    <a:pt x="1196" y="2502"/>
                  </a:cubicBezTo>
                  <a:cubicBezTo>
                    <a:pt x="1224" y="2502"/>
                    <a:pt x="1247" y="2496"/>
                    <a:pt x="1274" y="2496"/>
                  </a:cubicBezTo>
                  <a:cubicBezTo>
                    <a:pt x="1294" y="2496"/>
                    <a:pt x="1346" y="2493"/>
                    <a:pt x="1346" y="2493"/>
                  </a:cubicBezTo>
                  <a:cubicBezTo>
                    <a:pt x="1362" y="2425"/>
                    <a:pt x="1335" y="2523"/>
                    <a:pt x="1347" y="2335"/>
                  </a:cubicBezTo>
                  <a:cubicBezTo>
                    <a:pt x="1351" y="2271"/>
                    <a:pt x="1459" y="2259"/>
                    <a:pt x="1507" y="2251"/>
                  </a:cubicBezTo>
                  <a:cubicBezTo>
                    <a:pt x="1575" y="2255"/>
                    <a:pt x="1611" y="2223"/>
                    <a:pt x="1679" y="2239"/>
                  </a:cubicBezTo>
                  <a:cubicBezTo>
                    <a:pt x="1699" y="2251"/>
                    <a:pt x="1755" y="2279"/>
                    <a:pt x="1779" y="2283"/>
                  </a:cubicBezTo>
                  <a:cubicBezTo>
                    <a:pt x="1851" y="2311"/>
                    <a:pt x="1919" y="2339"/>
                    <a:pt x="1999" y="2351"/>
                  </a:cubicBezTo>
                  <a:cubicBezTo>
                    <a:pt x="2039" y="2351"/>
                    <a:pt x="2079" y="2355"/>
                    <a:pt x="2115" y="2347"/>
                  </a:cubicBezTo>
                  <a:cubicBezTo>
                    <a:pt x="2119" y="2347"/>
                    <a:pt x="2139" y="2303"/>
                    <a:pt x="2155" y="2299"/>
                  </a:cubicBezTo>
                  <a:cubicBezTo>
                    <a:pt x="2171" y="2283"/>
                    <a:pt x="2171" y="2271"/>
                    <a:pt x="2191" y="2259"/>
                  </a:cubicBezTo>
                  <a:cubicBezTo>
                    <a:pt x="2207" y="2247"/>
                    <a:pt x="2219" y="2215"/>
                    <a:pt x="2239" y="2203"/>
                  </a:cubicBezTo>
                  <a:cubicBezTo>
                    <a:pt x="2259" y="2191"/>
                    <a:pt x="2295" y="2195"/>
                    <a:pt x="2311" y="2183"/>
                  </a:cubicBezTo>
                  <a:cubicBezTo>
                    <a:pt x="2318" y="2150"/>
                    <a:pt x="2333" y="2154"/>
                    <a:pt x="2347" y="2135"/>
                  </a:cubicBezTo>
                  <a:cubicBezTo>
                    <a:pt x="2357" y="2088"/>
                    <a:pt x="2354" y="2100"/>
                    <a:pt x="2345" y="2078"/>
                  </a:cubicBezTo>
                  <a:cubicBezTo>
                    <a:pt x="2304" y="2069"/>
                    <a:pt x="2295" y="2072"/>
                    <a:pt x="2243" y="2071"/>
                  </a:cubicBezTo>
                  <a:cubicBezTo>
                    <a:pt x="2231" y="2067"/>
                    <a:pt x="2198" y="2064"/>
                    <a:pt x="2183" y="1979"/>
                  </a:cubicBezTo>
                  <a:cubicBezTo>
                    <a:pt x="2187" y="1956"/>
                    <a:pt x="2201" y="1937"/>
                    <a:pt x="2220" y="1892"/>
                  </a:cubicBezTo>
                  <a:cubicBezTo>
                    <a:pt x="2219" y="1854"/>
                    <a:pt x="2223" y="1859"/>
                    <a:pt x="2167" y="1855"/>
                  </a:cubicBezTo>
                  <a:cubicBezTo>
                    <a:pt x="2127" y="1859"/>
                    <a:pt x="2142" y="1817"/>
                    <a:pt x="2121" y="1823"/>
                  </a:cubicBezTo>
                  <a:cubicBezTo>
                    <a:pt x="2117" y="1815"/>
                    <a:pt x="2116" y="1798"/>
                    <a:pt x="2124" y="1790"/>
                  </a:cubicBezTo>
                  <a:cubicBezTo>
                    <a:pt x="2186" y="1788"/>
                    <a:pt x="2222" y="1743"/>
                    <a:pt x="2243" y="1733"/>
                  </a:cubicBezTo>
                  <a:cubicBezTo>
                    <a:pt x="2229" y="1704"/>
                    <a:pt x="2225" y="1695"/>
                    <a:pt x="2213" y="1659"/>
                  </a:cubicBezTo>
                  <a:cubicBezTo>
                    <a:pt x="2209" y="1647"/>
                    <a:pt x="2203" y="1619"/>
                    <a:pt x="2203" y="1619"/>
                  </a:cubicBezTo>
                  <a:cubicBezTo>
                    <a:pt x="2201" y="1590"/>
                    <a:pt x="2210" y="1589"/>
                    <a:pt x="2211" y="1581"/>
                  </a:cubicBezTo>
                  <a:cubicBezTo>
                    <a:pt x="2212" y="1573"/>
                    <a:pt x="2205" y="1571"/>
                    <a:pt x="2207" y="1568"/>
                  </a:cubicBezTo>
                  <a:cubicBezTo>
                    <a:pt x="2209" y="1565"/>
                    <a:pt x="2225" y="1564"/>
                    <a:pt x="2226" y="1560"/>
                  </a:cubicBezTo>
                  <a:cubicBezTo>
                    <a:pt x="2227" y="1556"/>
                    <a:pt x="2220" y="1555"/>
                    <a:pt x="2215" y="1543"/>
                  </a:cubicBezTo>
                  <a:cubicBezTo>
                    <a:pt x="2211" y="1519"/>
                    <a:pt x="2207" y="1507"/>
                    <a:pt x="2195" y="1487"/>
                  </a:cubicBezTo>
                  <a:cubicBezTo>
                    <a:pt x="2191" y="1455"/>
                    <a:pt x="2195" y="1431"/>
                    <a:pt x="2159" y="1423"/>
                  </a:cubicBezTo>
                  <a:cubicBezTo>
                    <a:pt x="2127" y="1423"/>
                    <a:pt x="2107" y="1435"/>
                    <a:pt x="2075" y="1439"/>
                  </a:cubicBezTo>
                  <a:cubicBezTo>
                    <a:pt x="2055" y="1443"/>
                    <a:pt x="2043" y="1483"/>
                    <a:pt x="2023" y="1495"/>
                  </a:cubicBezTo>
                  <a:cubicBezTo>
                    <a:pt x="2027" y="1467"/>
                    <a:pt x="2043" y="1423"/>
                    <a:pt x="2059" y="1399"/>
                  </a:cubicBezTo>
                  <a:cubicBezTo>
                    <a:pt x="2071" y="1379"/>
                    <a:pt x="2051" y="1367"/>
                    <a:pt x="2071" y="1339"/>
                  </a:cubicBezTo>
                  <a:cubicBezTo>
                    <a:pt x="2083" y="1323"/>
                    <a:pt x="2107" y="1311"/>
                    <a:pt x="2123" y="1295"/>
                  </a:cubicBezTo>
                  <a:cubicBezTo>
                    <a:pt x="2139" y="1279"/>
                    <a:pt x="2155" y="1256"/>
                    <a:pt x="2171" y="1232"/>
                  </a:cubicBezTo>
                  <a:cubicBezTo>
                    <a:pt x="2187" y="1208"/>
                    <a:pt x="2207" y="1180"/>
                    <a:pt x="2219" y="1156"/>
                  </a:cubicBezTo>
                  <a:cubicBezTo>
                    <a:pt x="2231" y="1132"/>
                    <a:pt x="2231" y="1096"/>
                    <a:pt x="2251" y="1084"/>
                  </a:cubicBezTo>
                  <a:cubicBezTo>
                    <a:pt x="2303" y="1088"/>
                    <a:pt x="2311" y="1096"/>
                    <a:pt x="2347" y="1092"/>
                  </a:cubicBezTo>
                  <a:cubicBezTo>
                    <a:pt x="2358" y="1082"/>
                    <a:pt x="2357" y="1088"/>
                    <a:pt x="2363" y="1082"/>
                  </a:cubicBezTo>
                  <a:cubicBezTo>
                    <a:pt x="2358" y="1073"/>
                    <a:pt x="2343" y="1034"/>
                    <a:pt x="2351" y="993"/>
                  </a:cubicBezTo>
                  <a:cubicBezTo>
                    <a:pt x="2355" y="941"/>
                    <a:pt x="2390" y="899"/>
                    <a:pt x="2414" y="833"/>
                  </a:cubicBezTo>
                  <a:cubicBezTo>
                    <a:pt x="2422" y="805"/>
                    <a:pt x="2394" y="771"/>
                    <a:pt x="2418" y="758"/>
                  </a:cubicBezTo>
                  <a:cubicBezTo>
                    <a:pt x="2469" y="747"/>
                    <a:pt x="2472" y="734"/>
                    <a:pt x="2493" y="705"/>
                  </a:cubicBezTo>
                  <a:cubicBezTo>
                    <a:pt x="2501" y="673"/>
                    <a:pt x="2489" y="680"/>
                    <a:pt x="2431" y="656"/>
                  </a:cubicBezTo>
                  <a:cubicBezTo>
                    <a:pt x="2387" y="626"/>
                    <a:pt x="2346" y="599"/>
                    <a:pt x="2307" y="608"/>
                  </a:cubicBezTo>
                  <a:cubicBezTo>
                    <a:pt x="2275" y="600"/>
                    <a:pt x="2275" y="604"/>
                    <a:pt x="2239" y="600"/>
                  </a:cubicBezTo>
                  <a:cubicBezTo>
                    <a:pt x="2219" y="580"/>
                    <a:pt x="2208" y="567"/>
                    <a:pt x="2183" y="552"/>
                  </a:cubicBezTo>
                  <a:cubicBezTo>
                    <a:pt x="2160" y="509"/>
                    <a:pt x="2162" y="504"/>
                    <a:pt x="2123" y="512"/>
                  </a:cubicBezTo>
                  <a:cubicBezTo>
                    <a:pt x="2109" y="521"/>
                    <a:pt x="2082" y="528"/>
                    <a:pt x="2061" y="513"/>
                  </a:cubicBezTo>
                  <a:cubicBezTo>
                    <a:pt x="2037" y="513"/>
                    <a:pt x="2033" y="492"/>
                    <a:pt x="2010" y="510"/>
                  </a:cubicBezTo>
                  <a:cubicBezTo>
                    <a:pt x="1964" y="497"/>
                    <a:pt x="1970" y="459"/>
                    <a:pt x="1947" y="452"/>
                  </a:cubicBezTo>
                  <a:cubicBezTo>
                    <a:pt x="1932" y="425"/>
                    <a:pt x="1903" y="414"/>
                    <a:pt x="1875" y="408"/>
                  </a:cubicBezTo>
                  <a:cubicBezTo>
                    <a:pt x="1877" y="360"/>
                    <a:pt x="1878" y="360"/>
                    <a:pt x="1860" y="345"/>
                  </a:cubicBezTo>
                  <a:cubicBezTo>
                    <a:pt x="1875" y="315"/>
                    <a:pt x="1869" y="296"/>
                    <a:pt x="1862" y="299"/>
                  </a:cubicBezTo>
                  <a:cubicBezTo>
                    <a:pt x="1836" y="302"/>
                    <a:pt x="1839" y="344"/>
                    <a:pt x="1823" y="360"/>
                  </a:cubicBezTo>
                  <a:cubicBezTo>
                    <a:pt x="1748" y="371"/>
                    <a:pt x="1761" y="356"/>
                    <a:pt x="1747" y="308"/>
                  </a:cubicBezTo>
                  <a:cubicBezTo>
                    <a:pt x="1723" y="204"/>
                    <a:pt x="1715" y="252"/>
                    <a:pt x="1665" y="234"/>
                  </a:cubicBezTo>
                  <a:cubicBezTo>
                    <a:pt x="1645" y="202"/>
                    <a:pt x="1665" y="179"/>
                    <a:pt x="1596" y="173"/>
                  </a:cubicBezTo>
                  <a:cubicBezTo>
                    <a:pt x="1589" y="159"/>
                    <a:pt x="1591" y="136"/>
                    <a:pt x="1575" y="116"/>
                  </a:cubicBezTo>
                  <a:cubicBezTo>
                    <a:pt x="1567" y="96"/>
                    <a:pt x="1557" y="95"/>
                    <a:pt x="1519" y="100"/>
                  </a:cubicBezTo>
                  <a:cubicBezTo>
                    <a:pt x="1484" y="96"/>
                    <a:pt x="1484" y="40"/>
                    <a:pt x="1484" y="0"/>
                  </a:cubicBezTo>
                  <a:close/>
                </a:path>
              </a:pathLst>
            </a:custGeom>
            <a:solidFill>
              <a:srgbClr val="92D050"/>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46" name="Freeform 107"/>
            <p:cNvSpPr>
              <a:spLocks noChangeAspect="1"/>
            </p:cNvSpPr>
            <p:nvPr>
              <p:custDataLst>
                <p:tags r:id="rId29"/>
              </p:custDataLst>
            </p:nvPr>
          </p:nvSpPr>
          <p:spPr bwMode="auto">
            <a:xfrm>
              <a:off x="2021" y="2611"/>
              <a:ext cx="209" cy="197"/>
            </a:xfrm>
            <a:custGeom>
              <a:avLst/>
              <a:gdLst>
                <a:gd name="T0" fmla="*/ 0 w 691"/>
                <a:gd name="T1" fmla="*/ 0 h 607"/>
                <a:gd name="T2" fmla="*/ 0 w 691"/>
                <a:gd name="T3" fmla="*/ 0 h 607"/>
                <a:gd name="T4" fmla="*/ 0 w 691"/>
                <a:gd name="T5" fmla="*/ 0 h 607"/>
                <a:gd name="T6" fmla="*/ 0 w 691"/>
                <a:gd name="T7" fmla="*/ 0 h 607"/>
                <a:gd name="T8" fmla="*/ 0 w 691"/>
                <a:gd name="T9" fmla="*/ 0 h 607"/>
                <a:gd name="T10" fmla="*/ 0 w 691"/>
                <a:gd name="T11" fmla="*/ 0 h 607"/>
                <a:gd name="T12" fmla="*/ 0 w 691"/>
                <a:gd name="T13" fmla="*/ 0 h 607"/>
                <a:gd name="T14" fmla="*/ 0 w 691"/>
                <a:gd name="T15" fmla="*/ 0 h 607"/>
                <a:gd name="T16" fmla="*/ 0 w 691"/>
                <a:gd name="T17" fmla="*/ 0 h 607"/>
                <a:gd name="T18" fmla="*/ 0 w 691"/>
                <a:gd name="T19" fmla="*/ 0 h 607"/>
                <a:gd name="T20" fmla="*/ 0 w 691"/>
                <a:gd name="T21" fmla="*/ 0 h 607"/>
                <a:gd name="T22" fmla="*/ 0 w 691"/>
                <a:gd name="T23" fmla="*/ 0 h 607"/>
                <a:gd name="T24" fmla="*/ 0 w 691"/>
                <a:gd name="T25" fmla="*/ 0 h 607"/>
                <a:gd name="T26" fmla="*/ 0 w 691"/>
                <a:gd name="T27" fmla="*/ 0 h 607"/>
                <a:gd name="T28" fmla="*/ 0 w 691"/>
                <a:gd name="T29" fmla="*/ 0 h 607"/>
                <a:gd name="T30" fmla="*/ 0 w 691"/>
                <a:gd name="T31" fmla="*/ 0 h 607"/>
                <a:gd name="T32" fmla="*/ 0 w 691"/>
                <a:gd name="T33" fmla="*/ 0 h 607"/>
                <a:gd name="T34" fmla="*/ 0 w 691"/>
                <a:gd name="T35" fmla="*/ 0 h 607"/>
                <a:gd name="T36" fmla="*/ 0 w 691"/>
                <a:gd name="T37" fmla="*/ 0 h 607"/>
                <a:gd name="T38" fmla="*/ 0 w 691"/>
                <a:gd name="T39" fmla="*/ 0 h 607"/>
                <a:gd name="T40" fmla="*/ 0 w 691"/>
                <a:gd name="T41" fmla="*/ 0 h 607"/>
                <a:gd name="T42" fmla="*/ 0 w 691"/>
                <a:gd name="T43" fmla="*/ 0 h 607"/>
                <a:gd name="T44" fmla="*/ 0 w 691"/>
                <a:gd name="T45" fmla="*/ 0 h 607"/>
                <a:gd name="T46" fmla="*/ 0 w 691"/>
                <a:gd name="T47" fmla="*/ 0 h 607"/>
                <a:gd name="T48" fmla="*/ 0 w 691"/>
                <a:gd name="T49" fmla="*/ 0 h 607"/>
                <a:gd name="T50" fmla="*/ 0 w 691"/>
                <a:gd name="T51" fmla="*/ 0 h 607"/>
                <a:gd name="T52" fmla="*/ 0 w 691"/>
                <a:gd name="T53" fmla="*/ 0 h 607"/>
                <a:gd name="T54" fmla="*/ 0 w 691"/>
                <a:gd name="T55" fmla="*/ 0 h 607"/>
                <a:gd name="T56" fmla="*/ 0 w 691"/>
                <a:gd name="T57" fmla="*/ 0 h 607"/>
                <a:gd name="T58" fmla="*/ 0 w 691"/>
                <a:gd name="T59" fmla="*/ 0 h 607"/>
                <a:gd name="T60" fmla="*/ 0 w 691"/>
                <a:gd name="T61" fmla="*/ 0 h 607"/>
                <a:gd name="T62" fmla="*/ 0 w 691"/>
                <a:gd name="T63" fmla="*/ 0 h 607"/>
                <a:gd name="T64" fmla="*/ 0 w 691"/>
                <a:gd name="T65" fmla="*/ 0 h 607"/>
                <a:gd name="T66" fmla="*/ 0 w 691"/>
                <a:gd name="T67" fmla="*/ 0 h 607"/>
                <a:gd name="T68" fmla="*/ 0 w 691"/>
                <a:gd name="T69" fmla="*/ 0 h 607"/>
                <a:gd name="T70" fmla="*/ 0 w 691"/>
                <a:gd name="T71" fmla="*/ 0 h 607"/>
                <a:gd name="T72" fmla="*/ 0 w 691"/>
                <a:gd name="T73" fmla="*/ 0 h 6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91"/>
                <a:gd name="T112" fmla="*/ 0 h 607"/>
                <a:gd name="T113" fmla="*/ 691 w 691"/>
                <a:gd name="T114" fmla="*/ 607 h 60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91" h="607">
                  <a:moveTo>
                    <a:pt x="181" y="0"/>
                  </a:moveTo>
                  <a:cubicBezTo>
                    <a:pt x="188" y="1"/>
                    <a:pt x="178" y="11"/>
                    <a:pt x="187" y="20"/>
                  </a:cubicBezTo>
                  <a:cubicBezTo>
                    <a:pt x="192" y="25"/>
                    <a:pt x="206" y="28"/>
                    <a:pt x="214" y="33"/>
                  </a:cubicBezTo>
                  <a:cubicBezTo>
                    <a:pt x="222" y="38"/>
                    <a:pt x="213" y="54"/>
                    <a:pt x="237" y="53"/>
                  </a:cubicBezTo>
                  <a:cubicBezTo>
                    <a:pt x="273" y="60"/>
                    <a:pt x="284" y="39"/>
                    <a:pt x="312" y="31"/>
                  </a:cubicBezTo>
                  <a:cubicBezTo>
                    <a:pt x="324" y="27"/>
                    <a:pt x="358" y="11"/>
                    <a:pt x="358" y="11"/>
                  </a:cubicBezTo>
                  <a:cubicBezTo>
                    <a:pt x="374" y="10"/>
                    <a:pt x="356" y="9"/>
                    <a:pt x="375" y="14"/>
                  </a:cubicBezTo>
                  <a:cubicBezTo>
                    <a:pt x="394" y="19"/>
                    <a:pt x="450" y="27"/>
                    <a:pt x="474" y="39"/>
                  </a:cubicBezTo>
                  <a:cubicBezTo>
                    <a:pt x="484" y="74"/>
                    <a:pt x="500" y="71"/>
                    <a:pt x="521" y="84"/>
                  </a:cubicBezTo>
                  <a:cubicBezTo>
                    <a:pt x="535" y="87"/>
                    <a:pt x="590" y="99"/>
                    <a:pt x="597" y="119"/>
                  </a:cubicBezTo>
                  <a:cubicBezTo>
                    <a:pt x="603" y="144"/>
                    <a:pt x="561" y="176"/>
                    <a:pt x="558" y="209"/>
                  </a:cubicBezTo>
                  <a:cubicBezTo>
                    <a:pt x="574" y="236"/>
                    <a:pt x="576" y="239"/>
                    <a:pt x="627" y="224"/>
                  </a:cubicBezTo>
                  <a:cubicBezTo>
                    <a:pt x="622" y="236"/>
                    <a:pt x="625" y="263"/>
                    <a:pt x="649" y="287"/>
                  </a:cubicBezTo>
                  <a:cubicBezTo>
                    <a:pt x="661" y="295"/>
                    <a:pt x="691" y="338"/>
                    <a:pt x="688" y="353"/>
                  </a:cubicBezTo>
                  <a:cubicBezTo>
                    <a:pt x="684" y="373"/>
                    <a:pt x="673" y="363"/>
                    <a:pt x="661" y="374"/>
                  </a:cubicBezTo>
                  <a:cubicBezTo>
                    <a:pt x="653" y="386"/>
                    <a:pt x="642" y="431"/>
                    <a:pt x="642" y="431"/>
                  </a:cubicBezTo>
                  <a:cubicBezTo>
                    <a:pt x="627" y="434"/>
                    <a:pt x="603" y="432"/>
                    <a:pt x="591" y="441"/>
                  </a:cubicBezTo>
                  <a:cubicBezTo>
                    <a:pt x="593" y="487"/>
                    <a:pt x="576" y="475"/>
                    <a:pt x="572" y="491"/>
                  </a:cubicBezTo>
                  <a:cubicBezTo>
                    <a:pt x="566" y="516"/>
                    <a:pt x="558" y="581"/>
                    <a:pt x="561" y="602"/>
                  </a:cubicBezTo>
                  <a:cubicBezTo>
                    <a:pt x="552" y="605"/>
                    <a:pt x="561" y="602"/>
                    <a:pt x="540" y="607"/>
                  </a:cubicBezTo>
                  <a:cubicBezTo>
                    <a:pt x="484" y="595"/>
                    <a:pt x="508" y="575"/>
                    <a:pt x="476" y="551"/>
                  </a:cubicBezTo>
                  <a:cubicBezTo>
                    <a:pt x="452" y="531"/>
                    <a:pt x="436" y="511"/>
                    <a:pt x="404" y="507"/>
                  </a:cubicBezTo>
                  <a:cubicBezTo>
                    <a:pt x="396" y="483"/>
                    <a:pt x="412" y="451"/>
                    <a:pt x="384" y="443"/>
                  </a:cubicBezTo>
                  <a:cubicBezTo>
                    <a:pt x="392" y="431"/>
                    <a:pt x="388" y="423"/>
                    <a:pt x="396" y="411"/>
                  </a:cubicBezTo>
                  <a:cubicBezTo>
                    <a:pt x="384" y="375"/>
                    <a:pt x="368" y="419"/>
                    <a:pt x="360" y="431"/>
                  </a:cubicBezTo>
                  <a:cubicBezTo>
                    <a:pt x="348" y="463"/>
                    <a:pt x="352" y="455"/>
                    <a:pt x="324" y="463"/>
                  </a:cubicBezTo>
                  <a:cubicBezTo>
                    <a:pt x="312" y="459"/>
                    <a:pt x="296" y="467"/>
                    <a:pt x="288" y="455"/>
                  </a:cubicBezTo>
                  <a:cubicBezTo>
                    <a:pt x="284" y="447"/>
                    <a:pt x="272" y="407"/>
                    <a:pt x="272" y="407"/>
                  </a:cubicBezTo>
                  <a:cubicBezTo>
                    <a:pt x="248" y="327"/>
                    <a:pt x="268" y="343"/>
                    <a:pt x="192" y="335"/>
                  </a:cubicBezTo>
                  <a:cubicBezTo>
                    <a:pt x="176" y="287"/>
                    <a:pt x="172" y="279"/>
                    <a:pt x="120" y="271"/>
                  </a:cubicBezTo>
                  <a:cubicBezTo>
                    <a:pt x="104" y="235"/>
                    <a:pt x="116" y="207"/>
                    <a:pt x="72" y="195"/>
                  </a:cubicBezTo>
                  <a:cubicBezTo>
                    <a:pt x="44" y="203"/>
                    <a:pt x="48" y="207"/>
                    <a:pt x="24" y="191"/>
                  </a:cubicBezTo>
                  <a:cubicBezTo>
                    <a:pt x="20" y="179"/>
                    <a:pt x="12" y="155"/>
                    <a:pt x="12" y="155"/>
                  </a:cubicBezTo>
                  <a:cubicBezTo>
                    <a:pt x="8" y="127"/>
                    <a:pt x="0" y="95"/>
                    <a:pt x="32" y="83"/>
                  </a:cubicBezTo>
                  <a:cubicBezTo>
                    <a:pt x="48" y="55"/>
                    <a:pt x="56" y="55"/>
                    <a:pt x="88" y="47"/>
                  </a:cubicBezTo>
                  <a:cubicBezTo>
                    <a:pt x="136" y="11"/>
                    <a:pt x="12" y="43"/>
                    <a:pt x="152" y="15"/>
                  </a:cubicBezTo>
                  <a:cubicBezTo>
                    <a:pt x="160" y="15"/>
                    <a:pt x="189" y="0"/>
                    <a:pt x="181" y="0"/>
                  </a:cubicBezTo>
                  <a:close/>
                </a:path>
              </a:pathLst>
            </a:custGeom>
            <a:solidFill>
              <a:srgbClr val="FEE08B"/>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47" name="Freeform 108"/>
            <p:cNvSpPr>
              <a:spLocks noChangeAspect="1"/>
            </p:cNvSpPr>
            <p:nvPr>
              <p:custDataLst>
                <p:tags r:id="rId30"/>
              </p:custDataLst>
            </p:nvPr>
          </p:nvSpPr>
          <p:spPr bwMode="auto">
            <a:xfrm>
              <a:off x="2187" y="2751"/>
              <a:ext cx="45" cy="66"/>
            </a:xfrm>
            <a:custGeom>
              <a:avLst/>
              <a:gdLst>
                <a:gd name="T0" fmla="*/ 0 w 153"/>
                <a:gd name="T1" fmla="*/ 0 h 200"/>
                <a:gd name="T2" fmla="*/ 0 w 153"/>
                <a:gd name="T3" fmla="*/ 0 h 200"/>
                <a:gd name="T4" fmla="*/ 0 w 153"/>
                <a:gd name="T5" fmla="*/ 0 h 200"/>
                <a:gd name="T6" fmla="*/ 0 w 153"/>
                <a:gd name="T7" fmla="*/ 0 h 200"/>
                <a:gd name="T8" fmla="*/ 0 w 153"/>
                <a:gd name="T9" fmla="*/ 0 h 200"/>
                <a:gd name="T10" fmla="*/ 0 w 153"/>
                <a:gd name="T11" fmla="*/ 0 h 200"/>
                <a:gd name="T12" fmla="*/ 0 w 153"/>
                <a:gd name="T13" fmla="*/ 0 h 200"/>
                <a:gd name="T14" fmla="*/ 0 w 153"/>
                <a:gd name="T15" fmla="*/ 0 h 200"/>
                <a:gd name="T16" fmla="*/ 0 w 153"/>
                <a:gd name="T17" fmla="*/ 0 h 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
                <a:gd name="T28" fmla="*/ 0 h 200"/>
                <a:gd name="T29" fmla="*/ 153 w 153"/>
                <a:gd name="T30" fmla="*/ 200 h 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 h="200">
                  <a:moveTo>
                    <a:pt x="95" y="0"/>
                  </a:moveTo>
                  <a:cubicBezTo>
                    <a:pt x="0" y="3"/>
                    <a:pt x="71" y="24"/>
                    <a:pt x="23" y="56"/>
                  </a:cubicBezTo>
                  <a:cubicBezTo>
                    <a:pt x="15" y="96"/>
                    <a:pt x="15" y="116"/>
                    <a:pt x="11" y="168"/>
                  </a:cubicBezTo>
                  <a:cubicBezTo>
                    <a:pt x="22" y="186"/>
                    <a:pt x="33" y="181"/>
                    <a:pt x="51" y="184"/>
                  </a:cubicBezTo>
                  <a:cubicBezTo>
                    <a:pt x="63" y="200"/>
                    <a:pt x="111" y="171"/>
                    <a:pt x="130" y="178"/>
                  </a:cubicBezTo>
                  <a:cubicBezTo>
                    <a:pt x="125" y="160"/>
                    <a:pt x="132" y="150"/>
                    <a:pt x="147" y="120"/>
                  </a:cubicBezTo>
                  <a:cubicBezTo>
                    <a:pt x="153" y="88"/>
                    <a:pt x="151" y="79"/>
                    <a:pt x="127" y="63"/>
                  </a:cubicBezTo>
                  <a:cubicBezTo>
                    <a:pt x="105" y="42"/>
                    <a:pt x="115" y="48"/>
                    <a:pt x="95" y="28"/>
                  </a:cubicBezTo>
                  <a:cubicBezTo>
                    <a:pt x="91" y="8"/>
                    <a:pt x="91" y="16"/>
                    <a:pt x="95" y="0"/>
                  </a:cubicBezTo>
                  <a:close/>
                </a:path>
              </a:pathLst>
            </a:custGeom>
            <a:solidFill>
              <a:srgbClr val="FEE08B"/>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grpSp>
          <p:nvGrpSpPr>
            <p:cNvPr id="16448" name="Group 109"/>
            <p:cNvGrpSpPr>
              <a:grpSpLocks/>
            </p:cNvGrpSpPr>
            <p:nvPr>
              <p:custDataLst>
                <p:tags r:id="rId31"/>
              </p:custDataLst>
            </p:nvPr>
          </p:nvGrpSpPr>
          <p:grpSpPr bwMode="auto">
            <a:xfrm>
              <a:off x="2074" y="2428"/>
              <a:ext cx="214" cy="259"/>
              <a:chOff x="1507" y="4979"/>
              <a:chExt cx="706" cy="796"/>
            </a:xfrm>
          </p:grpSpPr>
          <p:sp>
            <p:nvSpPr>
              <p:cNvPr id="16458" name="Freeform 110"/>
              <p:cNvSpPr>
                <a:spLocks noChangeAspect="1"/>
              </p:cNvSpPr>
              <p:nvPr/>
            </p:nvSpPr>
            <p:spPr bwMode="auto">
              <a:xfrm>
                <a:off x="1759" y="5075"/>
                <a:ext cx="56" cy="44"/>
              </a:xfrm>
              <a:custGeom>
                <a:avLst/>
                <a:gdLst>
                  <a:gd name="T0" fmla="*/ 2147483647 w 14"/>
                  <a:gd name="T1" fmla="*/ 0 h 11"/>
                  <a:gd name="T2" fmla="*/ 2147483647 w 14"/>
                  <a:gd name="T3" fmla="*/ 2147483647 h 11"/>
                  <a:gd name="T4" fmla="*/ 2147483647 w 14"/>
                  <a:gd name="T5" fmla="*/ 2147483647 h 11"/>
                  <a:gd name="T6" fmla="*/ 2147483647 w 14"/>
                  <a:gd name="T7" fmla="*/ 0 h 11"/>
                  <a:gd name="T8" fmla="*/ 0 60000 65536"/>
                  <a:gd name="T9" fmla="*/ 0 60000 65536"/>
                  <a:gd name="T10" fmla="*/ 0 60000 65536"/>
                  <a:gd name="T11" fmla="*/ 0 60000 65536"/>
                  <a:gd name="T12" fmla="*/ 0 w 14"/>
                  <a:gd name="T13" fmla="*/ 0 h 11"/>
                  <a:gd name="T14" fmla="*/ 14 w 14"/>
                  <a:gd name="T15" fmla="*/ 11 h 11"/>
                </a:gdLst>
                <a:ahLst/>
                <a:cxnLst>
                  <a:cxn ang="T8">
                    <a:pos x="T0" y="T1"/>
                  </a:cxn>
                  <a:cxn ang="T9">
                    <a:pos x="T2" y="T3"/>
                  </a:cxn>
                  <a:cxn ang="T10">
                    <a:pos x="T4" y="T5"/>
                  </a:cxn>
                  <a:cxn ang="T11">
                    <a:pos x="T6" y="T7"/>
                  </a:cxn>
                </a:cxnLst>
                <a:rect l="T12" t="T13" r="T14" b="T15"/>
                <a:pathLst>
                  <a:path w="14" h="11">
                    <a:moveTo>
                      <a:pt x="5" y="0"/>
                    </a:moveTo>
                    <a:cubicBezTo>
                      <a:pt x="9" y="1"/>
                      <a:pt x="14" y="0"/>
                      <a:pt x="9" y="7"/>
                    </a:cubicBezTo>
                    <a:cubicBezTo>
                      <a:pt x="8" y="9"/>
                      <a:pt x="3" y="11"/>
                      <a:pt x="3" y="11"/>
                    </a:cubicBezTo>
                    <a:cubicBezTo>
                      <a:pt x="0" y="7"/>
                      <a:pt x="1" y="4"/>
                      <a:pt x="5" y="0"/>
                    </a:cubicBezTo>
                    <a:close/>
                  </a:path>
                </a:pathLst>
              </a:custGeom>
              <a:solidFill>
                <a:srgbClr val="FEE08B"/>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59" name="Freeform 111"/>
              <p:cNvSpPr>
                <a:spLocks noChangeAspect="1"/>
              </p:cNvSpPr>
              <p:nvPr/>
            </p:nvSpPr>
            <p:spPr bwMode="auto">
              <a:xfrm>
                <a:off x="1803" y="5019"/>
                <a:ext cx="32" cy="68"/>
              </a:xfrm>
              <a:custGeom>
                <a:avLst/>
                <a:gdLst>
                  <a:gd name="T0" fmla="*/ 0 w 8"/>
                  <a:gd name="T1" fmla="*/ 2147483647 h 17"/>
                  <a:gd name="T2" fmla="*/ 2147483647 w 8"/>
                  <a:gd name="T3" fmla="*/ 0 h 17"/>
                  <a:gd name="T4" fmla="*/ 0 w 8"/>
                  <a:gd name="T5" fmla="*/ 2147483647 h 17"/>
                  <a:gd name="T6" fmla="*/ 0 60000 65536"/>
                  <a:gd name="T7" fmla="*/ 0 60000 65536"/>
                  <a:gd name="T8" fmla="*/ 0 60000 65536"/>
                  <a:gd name="T9" fmla="*/ 0 w 8"/>
                  <a:gd name="T10" fmla="*/ 0 h 17"/>
                  <a:gd name="T11" fmla="*/ 8 w 8"/>
                  <a:gd name="T12" fmla="*/ 17 h 17"/>
                </a:gdLst>
                <a:ahLst/>
                <a:cxnLst>
                  <a:cxn ang="T6">
                    <a:pos x="T0" y="T1"/>
                  </a:cxn>
                  <a:cxn ang="T7">
                    <a:pos x="T2" y="T3"/>
                  </a:cxn>
                  <a:cxn ang="T8">
                    <a:pos x="T4" y="T5"/>
                  </a:cxn>
                </a:cxnLst>
                <a:rect l="T9" t="T10" r="T11" b="T12"/>
                <a:pathLst>
                  <a:path w="8" h="17">
                    <a:moveTo>
                      <a:pt x="0" y="8"/>
                    </a:moveTo>
                    <a:cubicBezTo>
                      <a:pt x="5" y="6"/>
                      <a:pt x="4" y="4"/>
                      <a:pt x="8" y="0"/>
                    </a:cubicBezTo>
                    <a:cubicBezTo>
                      <a:pt x="8" y="2"/>
                      <a:pt x="0" y="17"/>
                      <a:pt x="0" y="8"/>
                    </a:cubicBezTo>
                    <a:close/>
                  </a:path>
                </a:pathLst>
              </a:custGeom>
              <a:solidFill>
                <a:srgbClr val="FEE08B"/>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60" name="Freeform 112"/>
              <p:cNvSpPr>
                <a:spLocks noChangeAspect="1"/>
              </p:cNvSpPr>
              <p:nvPr/>
            </p:nvSpPr>
            <p:spPr bwMode="auto">
              <a:xfrm>
                <a:off x="1859" y="4991"/>
                <a:ext cx="48" cy="40"/>
              </a:xfrm>
              <a:custGeom>
                <a:avLst/>
                <a:gdLst>
                  <a:gd name="T0" fmla="*/ 0 w 12"/>
                  <a:gd name="T1" fmla="*/ 2147483647 h 10"/>
                  <a:gd name="T2" fmla="*/ 2147483647 w 12"/>
                  <a:gd name="T3" fmla="*/ 2147483647 h 10"/>
                  <a:gd name="T4" fmla="*/ 0 w 12"/>
                  <a:gd name="T5" fmla="*/ 2147483647 h 10"/>
                  <a:gd name="T6" fmla="*/ 0 60000 65536"/>
                  <a:gd name="T7" fmla="*/ 0 60000 65536"/>
                  <a:gd name="T8" fmla="*/ 0 60000 65536"/>
                  <a:gd name="T9" fmla="*/ 0 w 12"/>
                  <a:gd name="T10" fmla="*/ 0 h 10"/>
                  <a:gd name="T11" fmla="*/ 12 w 12"/>
                  <a:gd name="T12" fmla="*/ 10 h 10"/>
                </a:gdLst>
                <a:ahLst/>
                <a:cxnLst>
                  <a:cxn ang="T6">
                    <a:pos x="T0" y="T1"/>
                  </a:cxn>
                  <a:cxn ang="T7">
                    <a:pos x="T2" y="T3"/>
                  </a:cxn>
                  <a:cxn ang="T8">
                    <a:pos x="T4" y="T5"/>
                  </a:cxn>
                </a:cxnLst>
                <a:rect l="T9" t="T10" r="T11" b="T12"/>
                <a:pathLst>
                  <a:path w="12" h="10">
                    <a:moveTo>
                      <a:pt x="0" y="3"/>
                    </a:moveTo>
                    <a:cubicBezTo>
                      <a:pt x="8" y="0"/>
                      <a:pt x="4" y="1"/>
                      <a:pt x="12" y="2"/>
                    </a:cubicBezTo>
                    <a:cubicBezTo>
                      <a:pt x="10" y="9"/>
                      <a:pt x="0" y="10"/>
                      <a:pt x="0" y="3"/>
                    </a:cubicBezTo>
                    <a:close/>
                  </a:path>
                </a:pathLst>
              </a:custGeom>
              <a:solidFill>
                <a:srgbClr val="FEE08B"/>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61" name="Freeform 113"/>
              <p:cNvSpPr>
                <a:spLocks noChangeAspect="1"/>
              </p:cNvSpPr>
              <p:nvPr/>
            </p:nvSpPr>
            <p:spPr bwMode="auto">
              <a:xfrm>
                <a:off x="1919" y="4979"/>
                <a:ext cx="96" cy="28"/>
              </a:xfrm>
              <a:custGeom>
                <a:avLst/>
                <a:gdLst>
                  <a:gd name="T0" fmla="*/ 2147483647 w 24"/>
                  <a:gd name="T1" fmla="*/ 2147483647 h 7"/>
                  <a:gd name="T2" fmla="*/ 2147483647 w 24"/>
                  <a:gd name="T3" fmla="*/ 2147483647 h 7"/>
                  <a:gd name="T4" fmla="*/ 2147483647 w 24"/>
                  <a:gd name="T5" fmla="*/ 2147483647 h 7"/>
                  <a:gd name="T6" fmla="*/ 0 60000 65536"/>
                  <a:gd name="T7" fmla="*/ 0 60000 65536"/>
                  <a:gd name="T8" fmla="*/ 0 60000 65536"/>
                  <a:gd name="T9" fmla="*/ 0 w 24"/>
                  <a:gd name="T10" fmla="*/ 0 h 7"/>
                  <a:gd name="T11" fmla="*/ 24 w 24"/>
                  <a:gd name="T12" fmla="*/ 7 h 7"/>
                </a:gdLst>
                <a:ahLst/>
                <a:cxnLst>
                  <a:cxn ang="T6">
                    <a:pos x="T0" y="T1"/>
                  </a:cxn>
                  <a:cxn ang="T7">
                    <a:pos x="T2" y="T3"/>
                  </a:cxn>
                  <a:cxn ang="T8">
                    <a:pos x="T4" y="T5"/>
                  </a:cxn>
                </a:cxnLst>
                <a:rect l="T9" t="T10" r="T11" b="T12"/>
                <a:pathLst>
                  <a:path w="24" h="7">
                    <a:moveTo>
                      <a:pt x="1" y="4"/>
                    </a:moveTo>
                    <a:cubicBezTo>
                      <a:pt x="22" y="3"/>
                      <a:pt x="24" y="3"/>
                      <a:pt x="12" y="7"/>
                    </a:cubicBezTo>
                    <a:cubicBezTo>
                      <a:pt x="6" y="6"/>
                      <a:pt x="0" y="0"/>
                      <a:pt x="1" y="4"/>
                    </a:cubicBezTo>
                    <a:close/>
                  </a:path>
                </a:pathLst>
              </a:custGeom>
              <a:solidFill>
                <a:srgbClr val="FEE08B"/>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62" name="Freeform 114"/>
              <p:cNvSpPr>
                <a:spLocks noChangeAspect="1"/>
              </p:cNvSpPr>
              <p:nvPr/>
            </p:nvSpPr>
            <p:spPr bwMode="auto">
              <a:xfrm>
                <a:off x="1507" y="5019"/>
                <a:ext cx="706" cy="756"/>
              </a:xfrm>
              <a:custGeom>
                <a:avLst/>
                <a:gdLst>
                  <a:gd name="T0" fmla="*/ 694 w 706"/>
                  <a:gd name="T1" fmla="*/ 39 h 756"/>
                  <a:gd name="T2" fmla="*/ 624 w 706"/>
                  <a:gd name="T3" fmla="*/ 0 h 756"/>
                  <a:gd name="T4" fmla="*/ 508 w 706"/>
                  <a:gd name="T5" fmla="*/ 12 h 756"/>
                  <a:gd name="T6" fmla="*/ 432 w 706"/>
                  <a:gd name="T7" fmla="*/ 28 h 756"/>
                  <a:gd name="T8" fmla="*/ 376 w 706"/>
                  <a:gd name="T9" fmla="*/ 60 h 756"/>
                  <a:gd name="T10" fmla="*/ 328 w 706"/>
                  <a:gd name="T11" fmla="*/ 92 h 756"/>
                  <a:gd name="T12" fmla="*/ 304 w 706"/>
                  <a:gd name="T13" fmla="*/ 100 h 756"/>
                  <a:gd name="T14" fmla="*/ 244 w 706"/>
                  <a:gd name="T15" fmla="*/ 156 h 756"/>
                  <a:gd name="T16" fmla="*/ 364 w 706"/>
                  <a:gd name="T17" fmla="*/ 240 h 756"/>
                  <a:gd name="T18" fmla="*/ 324 w 706"/>
                  <a:gd name="T19" fmla="*/ 272 h 756"/>
                  <a:gd name="T20" fmla="*/ 220 w 706"/>
                  <a:gd name="T21" fmla="*/ 268 h 756"/>
                  <a:gd name="T22" fmla="*/ 168 w 706"/>
                  <a:gd name="T23" fmla="*/ 316 h 756"/>
                  <a:gd name="T24" fmla="*/ 112 w 706"/>
                  <a:gd name="T25" fmla="*/ 392 h 756"/>
                  <a:gd name="T26" fmla="*/ 76 w 706"/>
                  <a:gd name="T27" fmla="*/ 420 h 756"/>
                  <a:gd name="T28" fmla="*/ 12 w 706"/>
                  <a:gd name="T29" fmla="*/ 504 h 756"/>
                  <a:gd name="T30" fmla="*/ 36 w 706"/>
                  <a:gd name="T31" fmla="*/ 560 h 756"/>
                  <a:gd name="T32" fmla="*/ 76 w 706"/>
                  <a:gd name="T33" fmla="*/ 580 h 756"/>
                  <a:gd name="T34" fmla="*/ 196 w 706"/>
                  <a:gd name="T35" fmla="*/ 536 h 756"/>
                  <a:gd name="T36" fmla="*/ 300 w 706"/>
                  <a:gd name="T37" fmla="*/ 564 h 756"/>
                  <a:gd name="T38" fmla="*/ 364 w 706"/>
                  <a:gd name="T39" fmla="*/ 612 h 756"/>
                  <a:gd name="T40" fmla="*/ 400 w 706"/>
                  <a:gd name="T41" fmla="*/ 628 h 756"/>
                  <a:gd name="T42" fmla="*/ 424 w 706"/>
                  <a:gd name="T43" fmla="*/ 644 h 756"/>
                  <a:gd name="T44" fmla="*/ 392 w 706"/>
                  <a:gd name="T45" fmla="*/ 704 h 756"/>
                  <a:gd name="T46" fmla="*/ 408 w 706"/>
                  <a:gd name="T47" fmla="*/ 756 h 756"/>
                  <a:gd name="T48" fmla="*/ 464 w 706"/>
                  <a:gd name="T49" fmla="*/ 732 h 756"/>
                  <a:gd name="T50" fmla="*/ 460 w 706"/>
                  <a:gd name="T51" fmla="*/ 720 h 756"/>
                  <a:gd name="T52" fmla="*/ 440 w 706"/>
                  <a:gd name="T53" fmla="*/ 692 h 756"/>
                  <a:gd name="T54" fmla="*/ 466 w 706"/>
                  <a:gd name="T55" fmla="*/ 669 h 756"/>
                  <a:gd name="T56" fmla="*/ 484 w 706"/>
                  <a:gd name="T57" fmla="*/ 624 h 756"/>
                  <a:gd name="T58" fmla="*/ 496 w 706"/>
                  <a:gd name="T59" fmla="*/ 588 h 756"/>
                  <a:gd name="T60" fmla="*/ 484 w 706"/>
                  <a:gd name="T61" fmla="*/ 524 h 756"/>
                  <a:gd name="T62" fmla="*/ 482 w 706"/>
                  <a:gd name="T63" fmla="*/ 471 h 756"/>
                  <a:gd name="T64" fmla="*/ 464 w 706"/>
                  <a:gd name="T65" fmla="*/ 474 h 756"/>
                  <a:gd name="T66" fmla="*/ 529 w 706"/>
                  <a:gd name="T67" fmla="*/ 452 h 756"/>
                  <a:gd name="T68" fmla="*/ 610 w 706"/>
                  <a:gd name="T69" fmla="*/ 431 h 756"/>
                  <a:gd name="T70" fmla="*/ 616 w 706"/>
                  <a:gd name="T71" fmla="*/ 371 h 756"/>
                  <a:gd name="T72" fmla="*/ 652 w 706"/>
                  <a:gd name="T73" fmla="*/ 356 h 756"/>
                  <a:gd name="T74" fmla="*/ 625 w 706"/>
                  <a:gd name="T75" fmla="*/ 273 h 756"/>
                  <a:gd name="T76" fmla="*/ 593 w 706"/>
                  <a:gd name="T77" fmla="*/ 231 h 756"/>
                  <a:gd name="T78" fmla="*/ 628 w 706"/>
                  <a:gd name="T79" fmla="*/ 215 h 756"/>
                  <a:gd name="T80" fmla="*/ 646 w 706"/>
                  <a:gd name="T81" fmla="*/ 242 h 756"/>
                  <a:gd name="T82" fmla="*/ 665 w 706"/>
                  <a:gd name="T83" fmla="*/ 197 h 756"/>
                  <a:gd name="T84" fmla="*/ 694 w 706"/>
                  <a:gd name="T85" fmla="*/ 39 h 7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06"/>
                  <a:gd name="T130" fmla="*/ 0 h 756"/>
                  <a:gd name="T131" fmla="*/ 706 w 706"/>
                  <a:gd name="T132" fmla="*/ 756 h 75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06" h="756">
                    <a:moveTo>
                      <a:pt x="694" y="39"/>
                    </a:moveTo>
                    <a:cubicBezTo>
                      <a:pt x="682" y="7"/>
                      <a:pt x="652" y="20"/>
                      <a:pt x="624" y="0"/>
                    </a:cubicBezTo>
                    <a:cubicBezTo>
                      <a:pt x="584" y="4"/>
                      <a:pt x="548" y="8"/>
                      <a:pt x="508" y="12"/>
                    </a:cubicBezTo>
                    <a:cubicBezTo>
                      <a:pt x="480" y="20"/>
                      <a:pt x="460" y="24"/>
                      <a:pt x="432" y="28"/>
                    </a:cubicBezTo>
                    <a:cubicBezTo>
                      <a:pt x="412" y="36"/>
                      <a:pt x="376" y="60"/>
                      <a:pt x="376" y="60"/>
                    </a:cubicBezTo>
                    <a:cubicBezTo>
                      <a:pt x="364" y="76"/>
                      <a:pt x="344" y="80"/>
                      <a:pt x="328" y="92"/>
                    </a:cubicBezTo>
                    <a:cubicBezTo>
                      <a:pt x="320" y="96"/>
                      <a:pt x="304" y="100"/>
                      <a:pt x="304" y="100"/>
                    </a:cubicBezTo>
                    <a:cubicBezTo>
                      <a:pt x="284" y="124"/>
                      <a:pt x="268" y="140"/>
                      <a:pt x="244" y="156"/>
                    </a:cubicBezTo>
                    <a:cubicBezTo>
                      <a:pt x="252" y="228"/>
                      <a:pt x="300" y="228"/>
                      <a:pt x="364" y="240"/>
                    </a:cubicBezTo>
                    <a:cubicBezTo>
                      <a:pt x="356" y="260"/>
                      <a:pt x="340" y="268"/>
                      <a:pt x="324" y="272"/>
                    </a:cubicBezTo>
                    <a:cubicBezTo>
                      <a:pt x="280" y="268"/>
                      <a:pt x="264" y="264"/>
                      <a:pt x="220" y="268"/>
                    </a:cubicBezTo>
                    <a:cubicBezTo>
                      <a:pt x="200" y="276"/>
                      <a:pt x="176" y="296"/>
                      <a:pt x="168" y="316"/>
                    </a:cubicBezTo>
                    <a:cubicBezTo>
                      <a:pt x="164" y="332"/>
                      <a:pt x="132" y="384"/>
                      <a:pt x="112" y="392"/>
                    </a:cubicBezTo>
                    <a:cubicBezTo>
                      <a:pt x="104" y="408"/>
                      <a:pt x="92" y="412"/>
                      <a:pt x="76" y="420"/>
                    </a:cubicBezTo>
                    <a:cubicBezTo>
                      <a:pt x="68" y="440"/>
                      <a:pt x="32" y="496"/>
                      <a:pt x="12" y="504"/>
                    </a:cubicBezTo>
                    <a:cubicBezTo>
                      <a:pt x="0" y="540"/>
                      <a:pt x="12" y="544"/>
                      <a:pt x="36" y="560"/>
                    </a:cubicBezTo>
                    <a:cubicBezTo>
                      <a:pt x="44" y="580"/>
                      <a:pt x="56" y="576"/>
                      <a:pt x="76" y="580"/>
                    </a:cubicBezTo>
                    <a:cubicBezTo>
                      <a:pt x="128" y="572"/>
                      <a:pt x="148" y="540"/>
                      <a:pt x="196" y="536"/>
                    </a:cubicBezTo>
                    <a:cubicBezTo>
                      <a:pt x="228" y="548"/>
                      <a:pt x="264" y="556"/>
                      <a:pt x="300" y="564"/>
                    </a:cubicBezTo>
                    <a:cubicBezTo>
                      <a:pt x="312" y="600"/>
                      <a:pt x="324" y="608"/>
                      <a:pt x="364" y="612"/>
                    </a:cubicBezTo>
                    <a:cubicBezTo>
                      <a:pt x="376" y="620"/>
                      <a:pt x="388" y="620"/>
                      <a:pt x="400" y="628"/>
                    </a:cubicBezTo>
                    <a:cubicBezTo>
                      <a:pt x="408" y="632"/>
                      <a:pt x="424" y="644"/>
                      <a:pt x="424" y="644"/>
                    </a:cubicBezTo>
                    <a:cubicBezTo>
                      <a:pt x="416" y="668"/>
                      <a:pt x="412" y="688"/>
                      <a:pt x="392" y="704"/>
                    </a:cubicBezTo>
                    <a:cubicBezTo>
                      <a:pt x="384" y="728"/>
                      <a:pt x="380" y="748"/>
                      <a:pt x="408" y="756"/>
                    </a:cubicBezTo>
                    <a:cubicBezTo>
                      <a:pt x="436" y="752"/>
                      <a:pt x="452" y="756"/>
                      <a:pt x="464" y="732"/>
                    </a:cubicBezTo>
                    <a:cubicBezTo>
                      <a:pt x="464" y="728"/>
                      <a:pt x="464" y="724"/>
                      <a:pt x="460" y="720"/>
                    </a:cubicBezTo>
                    <a:cubicBezTo>
                      <a:pt x="456" y="713"/>
                      <a:pt x="439" y="700"/>
                      <a:pt x="440" y="692"/>
                    </a:cubicBezTo>
                    <a:cubicBezTo>
                      <a:pt x="452" y="683"/>
                      <a:pt x="454" y="681"/>
                      <a:pt x="466" y="669"/>
                    </a:cubicBezTo>
                    <a:cubicBezTo>
                      <a:pt x="470" y="653"/>
                      <a:pt x="481" y="645"/>
                      <a:pt x="484" y="624"/>
                    </a:cubicBezTo>
                    <a:cubicBezTo>
                      <a:pt x="488" y="612"/>
                      <a:pt x="490" y="597"/>
                      <a:pt x="496" y="588"/>
                    </a:cubicBezTo>
                    <a:cubicBezTo>
                      <a:pt x="497" y="570"/>
                      <a:pt x="486" y="543"/>
                      <a:pt x="484" y="524"/>
                    </a:cubicBezTo>
                    <a:cubicBezTo>
                      <a:pt x="482" y="505"/>
                      <a:pt x="485" y="479"/>
                      <a:pt x="482" y="471"/>
                    </a:cubicBezTo>
                    <a:cubicBezTo>
                      <a:pt x="479" y="463"/>
                      <a:pt x="456" y="477"/>
                      <a:pt x="464" y="474"/>
                    </a:cubicBezTo>
                    <a:cubicBezTo>
                      <a:pt x="473" y="440"/>
                      <a:pt x="485" y="453"/>
                      <a:pt x="529" y="452"/>
                    </a:cubicBezTo>
                    <a:cubicBezTo>
                      <a:pt x="569" y="446"/>
                      <a:pt x="583" y="443"/>
                      <a:pt x="610" y="431"/>
                    </a:cubicBezTo>
                    <a:cubicBezTo>
                      <a:pt x="622" y="395"/>
                      <a:pt x="577" y="395"/>
                      <a:pt x="616" y="371"/>
                    </a:cubicBezTo>
                    <a:cubicBezTo>
                      <a:pt x="628" y="363"/>
                      <a:pt x="640" y="368"/>
                      <a:pt x="652" y="356"/>
                    </a:cubicBezTo>
                    <a:cubicBezTo>
                      <a:pt x="685" y="318"/>
                      <a:pt x="654" y="255"/>
                      <a:pt x="625" y="273"/>
                    </a:cubicBezTo>
                    <a:cubicBezTo>
                      <a:pt x="603" y="263"/>
                      <a:pt x="593" y="241"/>
                      <a:pt x="593" y="231"/>
                    </a:cubicBezTo>
                    <a:cubicBezTo>
                      <a:pt x="593" y="221"/>
                      <a:pt x="619" y="213"/>
                      <a:pt x="628" y="215"/>
                    </a:cubicBezTo>
                    <a:cubicBezTo>
                      <a:pt x="638" y="230"/>
                      <a:pt x="634" y="230"/>
                      <a:pt x="646" y="242"/>
                    </a:cubicBezTo>
                    <a:cubicBezTo>
                      <a:pt x="653" y="239"/>
                      <a:pt x="657" y="231"/>
                      <a:pt x="665" y="197"/>
                    </a:cubicBezTo>
                    <a:cubicBezTo>
                      <a:pt x="673" y="163"/>
                      <a:pt x="706" y="167"/>
                      <a:pt x="694" y="39"/>
                    </a:cubicBezTo>
                    <a:close/>
                  </a:path>
                </a:pathLst>
              </a:custGeom>
              <a:solidFill>
                <a:srgbClr val="FEE08B"/>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grpSp>
        <p:sp>
          <p:nvSpPr>
            <p:cNvPr id="16449" name="Freeform 120"/>
            <p:cNvSpPr>
              <a:spLocks noChangeAspect="1"/>
            </p:cNvSpPr>
            <p:nvPr/>
          </p:nvSpPr>
          <p:spPr bwMode="auto">
            <a:xfrm>
              <a:off x="1619" y="2105"/>
              <a:ext cx="32" cy="42"/>
            </a:xfrm>
            <a:custGeom>
              <a:avLst/>
              <a:gdLst>
                <a:gd name="T0" fmla="*/ 1127 w 27"/>
                <a:gd name="T1" fmla="*/ 8538 h 32"/>
                <a:gd name="T2" fmla="*/ 1127 w 27"/>
                <a:gd name="T3" fmla="*/ 27958 h 32"/>
                <a:gd name="T4" fmla="*/ 1394 w 27"/>
                <a:gd name="T5" fmla="*/ 31261 h 32"/>
                <a:gd name="T6" fmla="*/ 1288 w 27"/>
                <a:gd name="T7" fmla="*/ 36053 h 32"/>
                <a:gd name="T8" fmla="*/ 828 w 27"/>
                <a:gd name="T9" fmla="*/ 38547 h 32"/>
                <a:gd name="T10" fmla="*/ 2426 w 27"/>
                <a:gd name="T11" fmla="*/ 37480 h 32"/>
                <a:gd name="T12" fmla="*/ 3817 w 27"/>
                <a:gd name="T13" fmla="*/ 14574 h 32"/>
                <a:gd name="T14" fmla="*/ 1127 w 27"/>
                <a:gd name="T15" fmla="*/ 8538 h 32"/>
                <a:gd name="T16" fmla="*/ 0 60000 65536"/>
                <a:gd name="T17" fmla="*/ 0 60000 65536"/>
                <a:gd name="T18" fmla="*/ 0 60000 65536"/>
                <a:gd name="T19" fmla="*/ 0 60000 65536"/>
                <a:gd name="T20" fmla="*/ 0 60000 65536"/>
                <a:gd name="T21" fmla="*/ 0 60000 65536"/>
                <a:gd name="T22" fmla="*/ 0 60000 65536"/>
                <a:gd name="T23" fmla="*/ 0 60000 65536"/>
                <a:gd name="T24" fmla="*/ 0 w 27"/>
                <a:gd name="T25" fmla="*/ 0 h 32"/>
                <a:gd name="T26" fmla="*/ 27 w 27"/>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 h="32">
                  <a:moveTo>
                    <a:pt x="8" y="7"/>
                  </a:moveTo>
                  <a:cubicBezTo>
                    <a:pt x="0" y="11"/>
                    <a:pt x="1" y="18"/>
                    <a:pt x="8" y="23"/>
                  </a:cubicBezTo>
                  <a:cubicBezTo>
                    <a:pt x="9" y="24"/>
                    <a:pt x="10" y="25"/>
                    <a:pt x="10" y="26"/>
                  </a:cubicBezTo>
                  <a:cubicBezTo>
                    <a:pt x="10" y="27"/>
                    <a:pt x="10" y="29"/>
                    <a:pt x="9" y="30"/>
                  </a:cubicBezTo>
                  <a:cubicBezTo>
                    <a:pt x="8" y="31"/>
                    <a:pt x="5" y="32"/>
                    <a:pt x="6" y="32"/>
                  </a:cubicBezTo>
                  <a:cubicBezTo>
                    <a:pt x="10" y="32"/>
                    <a:pt x="13" y="31"/>
                    <a:pt x="17" y="31"/>
                  </a:cubicBezTo>
                  <a:cubicBezTo>
                    <a:pt x="25" y="25"/>
                    <a:pt x="16" y="19"/>
                    <a:pt x="27" y="12"/>
                  </a:cubicBezTo>
                  <a:cubicBezTo>
                    <a:pt x="24" y="0"/>
                    <a:pt x="0" y="18"/>
                    <a:pt x="8" y="7"/>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50" name="Freeform 121"/>
            <p:cNvSpPr>
              <a:spLocks noChangeAspect="1"/>
            </p:cNvSpPr>
            <p:nvPr/>
          </p:nvSpPr>
          <p:spPr bwMode="auto">
            <a:xfrm>
              <a:off x="1667" y="2271"/>
              <a:ext cx="39" cy="32"/>
            </a:xfrm>
            <a:custGeom>
              <a:avLst/>
              <a:gdLst>
                <a:gd name="T0" fmla="*/ 4864 w 32"/>
                <a:gd name="T1" fmla="*/ 0 h 25"/>
                <a:gd name="T2" fmla="*/ 3336 w 32"/>
                <a:gd name="T3" fmla="*/ 7055 h 25"/>
                <a:gd name="T4" fmla="*/ 1756 w 32"/>
                <a:gd name="T5" fmla="*/ 10006 h 25"/>
                <a:gd name="T6" fmla="*/ 0 w 32"/>
                <a:gd name="T7" fmla="*/ 16394 h 25"/>
                <a:gd name="T8" fmla="*/ 4864 w 32"/>
                <a:gd name="T9" fmla="*/ 17070 h 25"/>
                <a:gd name="T10" fmla="*/ 7119 w 32"/>
                <a:gd name="T11" fmla="*/ 12808 h 25"/>
                <a:gd name="T12" fmla="*/ 5841 w 32"/>
                <a:gd name="T13" fmla="*/ 701 h 25"/>
                <a:gd name="T14" fmla="*/ 4864 w 32"/>
                <a:gd name="T15" fmla="*/ 0 h 25"/>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25"/>
                <a:gd name="T26" fmla="*/ 32 w 32"/>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25">
                  <a:moveTo>
                    <a:pt x="19" y="0"/>
                  </a:moveTo>
                  <a:cubicBezTo>
                    <a:pt x="18" y="3"/>
                    <a:pt x="15" y="8"/>
                    <a:pt x="13" y="10"/>
                  </a:cubicBezTo>
                  <a:cubicBezTo>
                    <a:pt x="11" y="12"/>
                    <a:pt x="7" y="14"/>
                    <a:pt x="7" y="14"/>
                  </a:cubicBezTo>
                  <a:cubicBezTo>
                    <a:pt x="5" y="17"/>
                    <a:pt x="2" y="20"/>
                    <a:pt x="0" y="23"/>
                  </a:cubicBezTo>
                  <a:cubicBezTo>
                    <a:pt x="7" y="25"/>
                    <a:pt x="12" y="25"/>
                    <a:pt x="19" y="24"/>
                  </a:cubicBezTo>
                  <a:cubicBezTo>
                    <a:pt x="22" y="22"/>
                    <a:pt x="24" y="19"/>
                    <a:pt x="28" y="18"/>
                  </a:cubicBezTo>
                  <a:cubicBezTo>
                    <a:pt x="30" y="10"/>
                    <a:pt x="32" y="4"/>
                    <a:pt x="23" y="1"/>
                  </a:cubicBezTo>
                  <a:cubicBezTo>
                    <a:pt x="17" y="2"/>
                    <a:pt x="14" y="9"/>
                    <a:pt x="19"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51" name="Freeform 122"/>
            <p:cNvSpPr>
              <a:spLocks noChangeAspect="1"/>
            </p:cNvSpPr>
            <p:nvPr/>
          </p:nvSpPr>
          <p:spPr bwMode="auto">
            <a:xfrm>
              <a:off x="1661" y="2364"/>
              <a:ext cx="34" cy="33"/>
            </a:xfrm>
            <a:custGeom>
              <a:avLst/>
              <a:gdLst>
                <a:gd name="T0" fmla="*/ 2574 w 28"/>
                <a:gd name="T1" fmla="*/ 0 h 25"/>
                <a:gd name="T2" fmla="*/ 6592 w 28"/>
                <a:gd name="T3" fmla="*/ 13601 h 25"/>
                <a:gd name="T4" fmla="*/ 3796 w 28"/>
                <a:gd name="T5" fmla="*/ 23179 h 25"/>
                <a:gd name="T6" fmla="*/ 743 w 28"/>
                <a:gd name="T7" fmla="*/ 16253 h 25"/>
                <a:gd name="T8" fmla="*/ 2120 w 28"/>
                <a:gd name="T9" fmla="*/ 5539 h 25"/>
                <a:gd name="T10" fmla="*/ 2574 w 28"/>
                <a:gd name="T11" fmla="*/ 0 h 25"/>
                <a:gd name="T12" fmla="*/ 0 60000 65536"/>
                <a:gd name="T13" fmla="*/ 0 60000 65536"/>
                <a:gd name="T14" fmla="*/ 0 60000 65536"/>
                <a:gd name="T15" fmla="*/ 0 60000 65536"/>
                <a:gd name="T16" fmla="*/ 0 60000 65536"/>
                <a:gd name="T17" fmla="*/ 0 60000 65536"/>
                <a:gd name="T18" fmla="*/ 0 w 28"/>
                <a:gd name="T19" fmla="*/ 0 h 25"/>
                <a:gd name="T20" fmla="*/ 28 w 28"/>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8" h="25">
                  <a:moveTo>
                    <a:pt x="11" y="0"/>
                  </a:moveTo>
                  <a:cubicBezTo>
                    <a:pt x="19" y="2"/>
                    <a:pt x="23" y="4"/>
                    <a:pt x="28" y="10"/>
                  </a:cubicBezTo>
                  <a:cubicBezTo>
                    <a:pt x="26" y="15"/>
                    <a:pt x="21" y="15"/>
                    <a:pt x="16" y="17"/>
                  </a:cubicBezTo>
                  <a:cubicBezTo>
                    <a:pt x="8" y="25"/>
                    <a:pt x="9" y="14"/>
                    <a:pt x="3" y="12"/>
                  </a:cubicBezTo>
                  <a:cubicBezTo>
                    <a:pt x="0" y="5"/>
                    <a:pt x="2" y="5"/>
                    <a:pt x="9" y="4"/>
                  </a:cubicBezTo>
                  <a:cubicBezTo>
                    <a:pt x="13" y="2"/>
                    <a:pt x="18" y="2"/>
                    <a:pt x="11" y="0"/>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52" name="Freeform 123"/>
            <p:cNvSpPr>
              <a:spLocks noChangeAspect="1"/>
            </p:cNvSpPr>
            <p:nvPr/>
          </p:nvSpPr>
          <p:spPr bwMode="auto">
            <a:xfrm>
              <a:off x="1543" y="1885"/>
              <a:ext cx="451" cy="785"/>
            </a:xfrm>
            <a:custGeom>
              <a:avLst/>
              <a:gdLst>
                <a:gd name="T0" fmla="*/ 61274 w 370"/>
                <a:gd name="T1" fmla="*/ 6069 h 603"/>
                <a:gd name="T2" fmla="*/ 47259 w 370"/>
                <a:gd name="T3" fmla="*/ 70125 h 603"/>
                <a:gd name="T4" fmla="*/ 46232 w 370"/>
                <a:gd name="T5" fmla="*/ 79525 h 603"/>
                <a:gd name="T6" fmla="*/ 68942 w 370"/>
                <a:gd name="T7" fmla="*/ 91667 h 603"/>
                <a:gd name="T8" fmla="*/ 60065 w 370"/>
                <a:gd name="T9" fmla="*/ 154714 h 603"/>
                <a:gd name="T10" fmla="*/ 51552 w 370"/>
                <a:gd name="T11" fmla="*/ 165026 h 603"/>
                <a:gd name="T12" fmla="*/ 55421 w 370"/>
                <a:gd name="T13" fmla="*/ 181157 h 603"/>
                <a:gd name="T14" fmla="*/ 49288 w 370"/>
                <a:gd name="T15" fmla="*/ 199541 h 603"/>
                <a:gd name="T16" fmla="*/ 61835 w 370"/>
                <a:gd name="T17" fmla="*/ 215803 h 603"/>
                <a:gd name="T18" fmla="*/ 66370 w 370"/>
                <a:gd name="T19" fmla="*/ 272765 h 603"/>
                <a:gd name="T20" fmla="*/ 68942 w 370"/>
                <a:gd name="T21" fmla="*/ 311412 h 603"/>
                <a:gd name="T22" fmla="*/ 73296 w 370"/>
                <a:gd name="T23" fmla="*/ 324705 h 603"/>
                <a:gd name="T24" fmla="*/ 77878 w 370"/>
                <a:gd name="T25" fmla="*/ 391905 h 603"/>
                <a:gd name="T26" fmla="*/ 68690 w 370"/>
                <a:gd name="T27" fmla="*/ 382613 h 603"/>
                <a:gd name="T28" fmla="*/ 79177 w 370"/>
                <a:gd name="T29" fmla="*/ 409132 h 603"/>
                <a:gd name="T30" fmla="*/ 77142 w 370"/>
                <a:gd name="T31" fmla="*/ 452768 h 603"/>
                <a:gd name="T32" fmla="*/ 87367 w 370"/>
                <a:gd name="T33" fmla="*/ 443697 h 603"/>
                <a:gd name="T34" fmla="*/ 93174 w 370"/>
                <a:gd name="T35" fmla="*/ 467007 h 603"/>
                <a:gd name="T36" fmla="*/ 89615 w 370"/>
                <a:gd name="T37" fmla="*/ 519240 h 603"/>
                <a:gd name="T38" fmla="*/ 82778 w 370"/>
                <a:gd name="T39" fmla="*/ 531195 h 603"/>
                <a:gd name="T40" fmla="*/ 77627 w 370"/>
                <a:gd name="T41" fmla="*/ 553679 h 603"/>
                <a:gd name="T42" fmla="*/ 84528 w 370"/>
                <a:gd name="T43" fmla="*/ 561681 h 603"/>
                <a:gd name="T44" fmla="*/ 80914 w 370"/>
                <a:gd name="T45" fmla="*/ 594387 h 603"/>
                <a:gd name="T46" fmla="*/ 72493 w 370"/>
                <a:gd name="T47" fmla="*/ 605540 h 603"/>
                <a:gd name="T48" fmla="*/ 64104 w 370"/>
                <a:gd name="T49" fmla="*/ 595302 h 603"/>
                <a:gd name="T50" fmla="*/ 56426 w 370"/>
                <a:gd name="T51" fmla="*/ 588302 h 603"/>
                <a:gd name="T52" fmla="*/ 50514 w 370"/>
                <a:gd name="T53" fmla="*/ 590347 h 603"/>
                <a:gd name="T54" fmla="*/ 44460 w 370"/>
                <a:gd name="T55" fmla="*/ 594387 h 603"/>
                <a:gd name="T56" fmla="*/ 30666 w 370"/>
                <a:gd name="T57" fmla="*/ 584140 h 603"/>
                <a:gd name="T58" fmla="*/ 24818 w 370"/>
                <a:gd name="T59" fmla="*/ 606735 h 603"/>
                <a:gd name="T60" fmla="*/ 12541 w 370"/>
                <a:gd name="T61" fmla="*/ 600366 h 603"/>
                <a:gd name="T62" fmla="*/ 2069 w 370"/>
                <a:gd name="T63" fmla="*/ 604561 h 603"/>
                <a:gd name="T64" fmla="*/ 10223 w 370"/>
                <a:gd name="T65" fmla="*/ 593371 h 603"/>
                <a:gd name="T66" fmla="*/ 21006 w 370"/>
                <a:gd name="T67" fmla="*/ 552787 h 603"/>
                <a:gd name="T68" fmla="*/ 30666 w 370"/>
                <a:gd name="T69" fmla="*/ 544526 h 603"/>
                <a:gd name="T70" fmla="*/ 44015 w 370"/>
                <a:gd name="T71" fmla="*/ 516975 h 603"/>
                <a:gd name="T72" fmla="*/ 41915 w 370"/>
                <a:gd name="T73" fmla="*/ 515957 h 603"/>
                <a:gd name="T74" fmla="*/ 32448 w 370"/>
                <a:gd name="T75" fmla="*/ 528340 h 603"/>
                <a:gd name="T76" fmla="*/ 23012 w 370"/>
                <a:gd name="T77" fmla="*/ 495543 h 603"/>
                <a:gd name="T78" fmla="*/ 22459 w 370"/>
                <a:gd name="T79" fmla="*/ 468124 h 603"/>
                <a:gd name="T80" fmla="*/ 30139 w 370"/>
                <a:gd name="T81" fmla="*/ 439718 h 603"/>
                <a:gd name="T82" fmla="*/ 23525 w 370"/>
                <a:gd name="T83" fmla="*/ 417295 h 603"/>
                <a:gd name="T84" fmla="*/ 33529 w 370"/>
                <a:gd name="T85" fmla="*/ 391905 h 603"/>
                <a:gd name="T86" fmla="*/ 44460 w 370"/>
                <a:gd name="T87" fmla="*/ 375475 h 603"/>
                <a:gd name="T88" fmla="*/ 50269 w 370"/>
                <a:gd name="T89" fmla="*/ 330790 h 603"/>
                <a:gd name="T90" fmla="*/ 45763 w 370"/>
                <a:gd name="T91" fmla="*/ 280938 h 603"/>
                <a:gd name="T92" fmla="*/ 29434 w 370"/>
                <a:gd name="T93" fmla="*/ 274681 h 603"/>
                <a:gd name="T94" fmla="*/ 33214 w 370"/>
                <a:gd name="T95" fmla="*/ 234235 h 603"/>
                <a:gd name="T96" fmla="*/ 31689 w 370"/>
                <a:gd name="T97" fmla="*/ 180140 h 603"/>
                <a:gd name="T98" fmla="*/ 30139 w 370"/>
                <a:gd name="T99" fmla="*/ 147629 h 603"/>
                <a:gd name="T100" fmla="*/ 19867 w 370"/>
                <a:gd name="T101" fmla="*/ 148584 h 603"/>
                <a:gd name="T102" fmla="*/ 25605 w 370"/>
                <a:gd name="T103" fmla="*/ 117052 h 603"/>
                <a:gd name="T104" fmla="*/ 31210 w 370"/>
                <a:gd name="T105" fmla="*/ 68088 h 603"/>
                <a:gd name="T106" fmla="*/ 40890 w 370"/>
                <a:gd name="T107" fmla="*/ 12133 h 603"/>
                <a:gd name="T108" fmla="*/ 44460 w 370"/>
                <a:gd name="T109" fmla="*/ 3144 h 60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70"/>
                <a:gd name="T166" fmla="*/ 0 h 603"/>
                <a:gd name="T167" fmla="*/ 370 w 370"/>
                <a:gd name="T168" fmla="*/ 603 h 60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70" h="603">
                  <a:moveTo>
                    <a:pt x="174" y="3"/>
                  </a:moveTo>
                  <a:cubicBezTo>
                    <a:pt x="184" y="2"/>
                    <a:pt x="190" y="6"/>
                    <a:pt x="199" y="7"/>
                  </a:cubicBezTo>
                  <a:cubicBezTo>
                    <a:pt x="217" y="6"/>
                    <a:pt x="224" y="4"/>
                    <a:pt x="240" y="6"/>
                  </a:cubicBezTo>
                  <a:cubicBezTo>
                    <a:pt x="237" y="29"/>
                    <a:pt x="221" y="37"/>
                    <a:pt x="199" y="40"/>
                  </a:cubicBezTo>
                  <a:cubicBezTo>
                    <a:pt x="193" y="44"/>
                    <a:pt x="192" y="44"/>
                    <a:pt x="190" y="51"/>
                  </a:cubicBezTo>
                  <a:cubicBezTo>
                    <a:pt x="192" y="60"/>
                    <a:pt x="193" y="64"/>
                    <a:pt x="185" y="69"/>
                  </a:cubicBezTo>
                  <a:cubicBezTo>
                    <a:pt x="183" y="75"/>
                    <a:pt x="182" y="78"/>
                    <a:pt x="176" y="79"/>
                  </a:cubicBezTo>
                  <a:cubicBezTo>
                    <a:pt x="173" y="80"/>
                    <a:pt x="165" y="82"/>
                    <a:pt x="168" y="81"/>
                  </a:cubicBezTo>
                  <a:cubicBezTo>
                    <a:pt x="172" y="80"/>
                    <a:pt x="177" y="79"/>
                    <a:pt x="181" y="78"/>
                  </a:cubicBezTo>
                  <a:cubicBezTo>
                    <a:pt x="188" y="73"/>
                    <a:pt x="195" y="75"/>
                    <a:pt x="204" y="74"/>
                  </a:cubicBezTo>
                  <a:cubicBezTo>
                    <a:pt x="224" y="70"/>
                    <a:pt x="243" y="79"/>
                    <a:pt x="263" y="82"/>
                  </a:cubicBezTo>
                  <a:cubicBezTo>
                    <a:pt x="268" y="85"/>
                    <a:pt x="269" y="83"/>
                    <a:pt x="270" y="90"/>
                  </a:cubicBezTo>
                  <a:cubicBezTo>
                    <a:pt x="269" y="97"/>
                    <a:pt x="272" y="104"/>
                    <a:pt x="265" y="106"/>
                  </a:cubicBezTo>
                  <a:cubicBezTo>
                    <a:pt x="260" y="114"/>
                    <a:pt x="254" y="126"/>
                    <a:pt x="248" y="132"/>
                  </a:cubicBezTo>
                  <a:cubicBezTo>
                    <a:pt x="245" y="141"/>
                    <a:pt x="243" y="146"/>
                    <a:pt x="235" y="152"/>
                  </a:cubicBezTo>
                  <a:cubicBezTo>
                    <a:pt x="233" y="157"/>
                    <a:pt x="230" y="161"/>
                    <a:pt x="227" y="165"/>
                  </a:cubicBezTo>
                  <a:cubicBezTo>
                    <a:pt x="222" y="164"/>
                    <a:pt x="217" y="163"/>
                    <a:pt x="212" y="160"/>
                  </a:cubicBezTo>
                  <a:cubicBezTo>
                    <a:pt x="209" y="161"/>
                    <a:pt x="205" y="160"/>
                    <a:pt x="202" y="162"/>
                  </a:cubicBezTo>
                  <a:cubicBezTo>
                    <a:pt x="202" y="162"/>
                    <a:pt x="208" y="165"/>
                    <a:pt x="212" y="166"/>
                  </a:cubicBezTo>
                  <a:cubicBezTo>
                    <a:pt x="217" y="168"/>
                    <a:pt x="222" y="169"/>
                    <a:pt x="226" y="172"/>
                  </a:cubicBezTo>
                  <a:cubicBezTo>
                    <a:pt x="223" y="175"/>
                    <a:pt x="221" y="177"/>
                    <a:pt x="217" y="178"/>
                  </a:cubicBezTo>
                  <a:cubicBezTo>
                    <a:pt x="212" y="185"/>
                    <a:pt x="201" y="183"/>
                    <a:pt x="194" y="184"/>
                  </a:cubicBezTo>
                  <a:cubicBezTo>
                    <a:pt x="191" y="186"/>
                    <a:pt x="188" y="187"/>
                    <a:pt x="184" y="188"/>
                  </a:cubicBezTo>
                  <a:cubicBezTo>
                    <a:pt x="180" y="195"/>
                    <a:pt x="187" y="194"/>
                    <a:pt x="193" y="196"/>
                  </a:cubicBezTo>
                  <a:cubicBezTo>
                    <a:pt x="205" y="195"/>
                    <a:pt x="206" y="189"/>
                    <a:pt x="216" y="192"/>
                  </a:cubicBezTo>
                  <a:cubicBezTo>
                    <a:pt x="219" y="194"/>
                    <a:pt x="230" y="198"/>
                    <a:pt x="233" y="200"/>
                  </a:cubicBezTo>
                  <a:cubicBezTo>
                    <a:pt x="236" y="204"/>
                    <a:pt x="238" y="209"/>
                    <a:pt x="242" y="212"/>
                  </a:cubicBezTo>
                  <a:cubicBezTo>
                    <a:pt x="243" y="216"/>
                    <a:pt x="241" y="221"/>
                    <a:pt x="245" y="224"/>
                  </a:cubicBezTo>
                  <a:cubicBezTo>
                    <a:pt x="248" y="235"/>
                    <a:pt x="243" y="233"/>
                    <a:pt x="254" y="237"/>
                  </a:cubicBezTo>
                  <a:cubicBezTo>
                    <a:pt x="253" y="242"/>
                    <a:pt x="262" y="263"/>
                    <a:pt x="260" y="268"/>
                  </a:cubicBezTo>
                  <a:cubicBezTo>
                    <a:pt x="259" y="270"/>
                    <a:pt x="258" y="274"/>
                    <a:pt x="258" y="274"/>
                  </a:cubicBezTo>
                  <a:cubicBezTo>
                    <a:pt x="259" y="296"/>
                    <a:pt x="255" y="289"/>
                    <a:pt x="266" y="296"/>
                  </a:cubicBezTo>
                  <a:cubicBezTo>
                    <a:pt x="269" y="302"/>
                    <a:pt x="268" y="299"/>
                    <a:pt x="270" y="306"/>
                  </a:cubicBezTo>
                  <a:cubicBezTo>
                    <a:pt x="271" y="308"/>
                    <a:pt x="272" y="312"/>
                    <a:pt x="272" y="312"/>
                  </a:cubicBezTo>
                  <a:cubicBezTo>
                    <a:pt x="275" y="310"/>
                    <a:pt x="289" y="311"/>
                    <a:pt x="270" y="315"/>
                  </a:cubicBezTo>
                  <a:cubicBezTo>
                    <a:pt x="272" y="316"/>
                    <a:pt x="283" y="316"/>
                    <a:pt x="287" y="319"/>
                  </a:cubicBezTo>
                  <a:cubicBezTo>
                    <a:pt x="290" y="311"/>
                    <a:pt x="278" y="330"/>
                    <a:pt x="296" y="333"/>
                  </a:cubicBezTo>
                  <a:cubicBezTo>
                    <a:pt x="300" y="339"/>
                    <a:pt x="303" y="345"/>
                    <a:pt x="305" y="352"/>
                  </a:cubicBezTo>
                  <a:cubicBezTo>
                    <a:pt x="304" y="364"/>
                    <a:pt x="301" y="372"/>
                    <a:pt x="305" y="385"/>
                  </a:cubicBezTo>
                  <a:cubicBezTo>
                    <a:pt x="298" y="387"/>
                    <a:pt x="299" y="379"/>
                    <a:pt x="294" y="376"/>
                  </a:cubicBezTo>
                  <a:cubicBezTo>
                    <a:pt x="289" y="373"/>
                    <a:pt x="281" y="374"/>
                    <a:pt x="275" y="372"/>
                  </a:cubicBezTo>
                  <a:cubicBezTo>
                    <a:pt x="275" y="372"/>
                    <a:pt x="267" y="373"/>
                    <a:pt x="269" y="376"/>
                  </a:cubicBezTo>
                  <a:cubicBezTo>
                    <a:pt x="271" y="380"/>
                    <a:pt x="284" y="386"/>
                    <a:pt x="288" y="387"/>
                  </a:cubicBezTo>
                  <a:cubicBezTo>
                    <a:pt x="291" y="389"/>
                    <a:pt x="299" y="392"/>
                    <a:pt x="299" y="392"/>
                  </a:cubicBezTo>
                  <a:cubicBezTo>
                    <a:pt x="302" y="396"/>
                    <a:pt x="306" y="398"/>
                    <a:pt x="310" y="402"/>
                  </a:cubicBezTo>
                  <a:cubicBezTo>
                    <a:pt x="312" y="409"/>
                    <a:pt x="315" y="419"/>
                    <a:pt x="308" y="424"/>
                  </a:cubicBezTo>
                  <a:cubicBezTo>
                    <a:pt x="305" y="428"/>
                    <a:pt x="302" y="429"/>
                    <a:pt x="301" y="434"/>
                  </a:cubicBezTo>
                  <a:cubicBezTo>
                    <a:pt x="301" y="438"/>
                    <a:pt x="301" y="442"/>
                    <a:pt x="302" y="445"/>
                  </a:cubicBezTo>
                  <a:cubicBezTo>
                    <a:pt x="303" y="448"/>
                    <a:pt x="311" y="444"/>
                    <a:pt x="311" y="444"/>
                  </a:cubicBezTo>
                  <a:cubicBezTo>
                    <a:pt x="314" y="440"/>
                    <a:pt x="315" y="440"/>
                    <a:pt x="320" y="439"/>
                  </a:cubicBezTo>
                  <a:cubicBezTo>
                    <a:pt x="338" y="440"/>
                    <a:pt x="332" y="431"/>
                    <a:pt x="342" y="436"/>
                  </a:cubicBezTo>
                  <a:cubicBezTo>
                    <a:pt x="345" y="438"/>
                    <a:pt x="354" y="440"/>
                    <a:pt x="354" y="440"/>
                  </a:cubicBezTo>
                  <a:cubicBezTo>
                    <a:pt x="357" y="443"/>
                    <a:pt x="360" y="450"/>
                    <a:pt x="364" y="451"/>
                  </a:cubicBezTo>
                  <a:cubicBezTo>
                    <a:pt x="366" y="453"/>
                    <a:pt x="364" y="457"/>
                    <a:pt x="365" y="459"/>
                  </a:cubicBezTo>
                  <a:cubicBezTo>
                    <a:pt x="366" y="461"/>
                    <a:pt x="367" y="465"/>
                    <a:pt x="367" y="465"/>
                  </a:cubicBezTo>
                  <a:cubicBezTo>
                    <a:pt x="368" y="475"/>
                    <a:pt x="370" y="488"/>
                    <a:pt x="361" y="494"/>
                  </a:cubicBezTo>
                  <a:cubicBezTo>
                    <a:pt x="358" y="501"/>
                    <a:pt x="354" y="505"/>
                    <a:pt x="351" y="510"/>
                  </a:cubicBezTo>
                  <a:cubicBezTo>
                    <a:pt x="347" y="512"/>
                    <a:pt x="338" y="506"/>
                    <a:pt x="336" y="508"/>
                  </a:cubicBezTo>
                  <a:cubicBezTo>
                    <a:pt x="334" y="510"/>
                    <a:pt x="343" y="520"/>
                    <a:pt x="341" y="522"/>
                  </a:cubicBezTo>
                  <a:cubicBezTo>
                    <a:pt x="340" y="525"/>
                    <a:pt x="327" y="521"/>
                    <a:pt x="324" y="522"/>
                  </a:cubicBezTo>
                  <a:cubicBezTo>
                    <a:pt x="321" y="523"/>
                    <a:pt x="327" y="527"/>
                    <a:pt x="325" y="530"/>
                  </a:cubicBezTo>
                  <a:cubicBezTo>
                    <a:pt x="323" y="533"/>
                    <a:pt x="315" y="536"/>
                    <a:pt x="311" y="538"/>
                  </a:cubicBezTo>
                  <a:cubicBezTo>
                    <a:pt x="310" y="541"/>
                    <a:pt x="304" y="544"/>
                    <a:pt x="304" y="544"/>
                  </a:cubicBezTo>
                  <a:cubicBezTo>
                    <a:pt x="307" y="552"/>
                    <a:pt x="307" y="552"/>
                    <a:pt x="316" y="553"/>
                  </a:cubicBezTo>
                  <a:cubicBezTo>
                    <a:pt x="320" y="552"/>
                    <a:pt x="324" y="549"/>
                    <a:pt x="328" y="549"/>
                  </a:cubicBezTo>
                  <a:cubicBezTo>
                    <a:pt x="329" y="549"/>
                    <a:pt x="330" y="551"/>
                    <a:pt x="331" y="552"/>
                  </a:cubicBezTo>
                  <a:cubicBezTo>
                    <a:pt x="335" y="554"/>
                    <a:pt x="340" y="554"/>
                    <a:pt x="344" y="554"/>
                  </a:cubicBezTo>
                  <a:cubicBezTo>
                    <a:pt x="343" y="561"/>
                    <a:pt x="343" y="568"/>
                    <a:pt x="338" y="573"/>
                  </a:cubicBezTo>
                  <a:cubicBezTo>
                    <a:pt x="335" y="582"/>
                    <a:pt x="325" y="583"/>
                    <a:pt x="317" y="584"/>
                  </a:cubicBezTo>
                  <a:cubicBezTo>
                    <a:pt x="311" y="586"/>
                    <a:pt x="305" y="588"/>
                    <a:pt x="300" y="591"/>
                  </a:cubicBezTo>
                  <a:cubicBezTo>
                    <a:pt x="297" y="593"/>
                    <a:pt x="290" y="596"/>
                    <a:pt x="290" y="596"/>
                  </a:cubicBezTo>
                  <a:cubicBezTo>
                    <a:pt x="288" y="596"/>
                    <a:pt x="286" y="596"/>
                    <a:pt x="284" y="595"/>
                  </a:cubicBezTo>
                  <a:cubicBezTo>
                    <a:pt x="283" y="594"/>
                    <a:pt x="284" y="593"/>
                    <a:pt x="283" y="592"/>
                  </a:cubicBezTo>
                  <a:cubicBezTo>
                    <a:pt x="281" y="591"/>
                    <a:pt x="277" y="590"/>
                    <a:pt x="277" y="590"/>
                  </a:cubicBezTo>
                  <a:cubicBezTo>
                    <a:pt x="272" y="589"/>
                    <a:pt x="256" y="586"/>
                    <a:pt x="251" y="585"/>
                  </a:cubicBezTo>
                  <a:cubicBezTo>
                    <a:pt x="249" y="584"/>
                    <a:pt x="245" y="583"/>
                    <a:pt x="245" y="583"/>
                  </a:cubicBezTo>
                  <a:cubicBezTo>
                    <a:pt x="235" y="585"/>
                    <a:pt x="228" y="580"/>
                    <a:pt x="218" y="579"/>
                  </a:cubicBezTo>
                  <a:cubicBezTo>
                    <a:pt x="219" y="579"/>
                    <a:pt x="220" y="577"/>
                    <a:pt x="221" y="578"/>
                  </a:cubicBezTo>
                  <a:cubicBezTo>
                    <a:pt x="222" y="579"/>
                    <a:pt x="221" y="582"/>
                    <a:pt x="220" y="582"/>
                  </a:cubicBezTo>
                  <a:cubicBezTo>
                    <a:pt x="215" y="582"/>
                    <a:pt x="206" y="579"/>
                    <a:pt x="206" y="579"/>
                  </a:cubicBezTo>
                  <a:cubicBezTo>
                    <a:pt x="201" y="581"/>
                    <a:pt x="201" y="585"/>
                    <a:pt x="198" y="580"/>
                  </a:cubicBezTo>
                  <a:cubicBezTo>
                    <a:pt x="196" y="580"/>
                    <a:pt x="195" y="580"/>
                    <a:pt x="193" y="580"/>
                  </a:cubicBezTo>
                  <a:cubicBezTo>
                    <a:pt x="195" y="579"/>
                    <a:pt x="189" y="583"/>
                    <a:pt x="187" y="583"/>
                  </a:cubicBezTo>
                  <a:cubicBezTo>
                    <a:pt x="183" y="584"/>
                    <a:pt x="178" y="584"/>
                    <a:pt x="174" y="584"/>
                  </a:cubicBezTo>
                  <a:cubicBezTo>
                    <a:pt x="171" y="595"/>
                    <a:pt x="155" y="577"/>
                    <a:pt x="148" y="574"/>
                  </a:cubicBezTo>
                  <a:cubicBezTo>
                    <a:pt x="145" y="573"/>
                    <a:pt x="140" y="572"/>
                    <a:pt x="140" y="572"/>
                  </a:cubicBezTo>
                  <a:cubicBezTo>
                    <a:pt x="133" y="573"/>
                    <a:pt x="126" y="571"/>
                    <a:pt x="120" y="574"/>
                  </a:cubicBezTo>
                  <a:cubicBezTo>
                    <a:pt x="118" y="575"/>
                    <a:pt x="116" y="580"/>
                    <a:pt x="116" y="580"/>
                  </a:cubicBezTo>
                  <a:cubicBezTo>
                    <a:pt x="114" y="589"/>
                    <a:pt x="117" y="579"/>
                    <a:pt x="106" y="586"/>
                  </a:cubicBezTo>
                  <a:cubicBezTo>
                    <a:pt x="103" y="589"/>
                    <a:pt x="99" y="595"/>
                    <a:pt x="97" y="596"/>
                  </a:cubicBezTo>
                  <a:cubicBezTo>
                    <a:pt x="104" y="591"/>
                    <a:pt x="100" y="591"/>
                    <a:pt x="92" y="590"/>
                  </a:cubicBezTo>
                  <a:cubicBezTo>
                    <a:pt x="83" y="587"/>
                    <a:pt x="75" y="586"/>
                    <a:pt x="66" y="585"/>
                  </a:cubicBezTo>
                  <a:cubicBezTo>
                    <a:pt x="59" y="586"/>
                    <a:pt x="56" y="588"/>
                    <a:pt x="49" y="590"/>
                  </a:cubicBezTo>
                  <a:cubicBezTo>
                    <a:pt x="47" y="591"/>
                    <a:pt x="43" y="592"/>
                    <a:pt x="43" y="592"/>
                  </a:cubicBezTo>
                  <a:cubicBezTo>
                    <a:pt x="39" y="596"/>
                    <a:pt x="37" y="598"/>
                    <a:pt x="34" y="603"/>
                  </a:cubicBezTo>
                  <a:cubicBezTo>
                    <a:pt x="19" y="601"/>
                    <a:pt x="22" y="595"/>
                    <a:pt x="8" y="594"/>
                  </a:cubicBezTo>
                  <a:cubicBezTo>
                    <a:pt x="2" y="596"/>
                    <a:pt x="3" y="600"/>
                    <a:pt x="0" y="592"/>
                  </a:cubicBezTo>
                  <a:cubicBezTo>
                    <a:pt x="4" y="590"/>
                    <a:pt x="7" y="589"/>
                    <a:pt x="12" y="588"/>
                  </a:cubicBezTo>
                  <a:cubicBezTo>
                    <a:pt x="24" y="582"/>
                    <a:pt x="18" y="584"/>
                    <a:pt x="40" y="583"/>
                  </a:cubicBezTo>
                  <a:cubicBezTo>
                    <a:pt x="45" y="564"/>
                    <a:pt x="44" y="571"/>
                    <a:pt x="58" y="562"/>
                  </a:cubicBezTo>
                  <a:cubicBezTo>
                    <a:pt x="63" y="555"/>
                    <a:pt x="60" y="557"/>
                    <a:pt x="65" y="554"/>
                  </a:cubicBezTo>
                  <a:cubicBezTo>
                    <a:pt x="68" y="548"/>
                    <a:pt x="76" y="545"/>
                    <a:pt x="82" y="543"/>
                  </a:cubicBezTo>
                  <a:cubicBezTo>
                    <a:pt x="85" y="540"/>
                    <a:pt x="86" y="537"/>
                    <a:pt x="89" y="534"/>
                  </a:cubicBezTo>
                  <a:cubicBezTo>
                    <a:pt x="91" y="525"/>
                    <a:pt x="107" y="530"/>
                    <a:pt x="114" y="530"/>
                  </a:cubicBezTo>
                  <a:cubicBezTo>
                    <a:pt x="116" y="531"/>
                    <a:pt x="118" y="534"/>
                    <a:pt x="120" y="535"/>
                  </a:cubicBezTo>
                  <a:cubicBezTo>
                    <a:pt x="122" y="536"/>
                    <a:pt x="128" y="537"/>
                    <a:pt x="128" y="537"/>
                  </a:cubicBezTo>
                  <a:cubicBezTo>
                    <a:pt x="155" y="535"/>
                    <a:pt x="148" y="523"/>
                    <a:pt x="162" y="518"/>
                  </a:cubicBezTo>
                  <a:cubicBezTo>
                    <a:pt x="165" y="514"/>
                    <a:pt x="168" y="511"/>
                    <a:pt x="172" y="508"/>
                  </a:cubicBezTo>
                  <a:cubicBezTo>
                    <a:pt x="174" y="507"/>
                    <a:pt x="178" y="504"/>
                    <a:pt x="178" y="504"/>
                  </a:cubicBezTo>
                  <a:cubicBezTo>
                    <a:pt x="179" y="503"/>
                    <a:pt x="181" y="502"/>
                    <a:pt x="180" y="501"/>
                  </a:cubicBezTo>
                  <a:cubicBezTo>
                    <a:pt x="175" y="498"/>
                    <a:pt x="164" y="507"/>
                    <a:pt x="164" y="507"/>
                  </a:cubicBezTo>
                  <a:cubicBezTo>
                    <a:pt x="159" y="512"/>
                    <a:pt x="157" y="511"/>
                    <a:pt x="149" y="512"/>
                  </a:cubicBezTo>
                  <a:cubicBezTo>
                    <a:pt x="146" y="513"/>
                    <a:pt x="140" y="516"/>
                    <a:pt x="140" y="516"/>
                  </a:cubicBezTo>
                  <a:cubicBezTo>
                    <a:pt x="136" y="518"/>
                    <a:pt x="127" y="519"/>
                    <a:pt x="127" y="519"/>
                  </a:cubicBezTo>
                  <a:cubicBezTo>
                    <a:pt x="121" y="517"/>
                    <a:pt x="122" y="512"/>
                    <a:pt x="118" y="508"/>
                  </a:cubicBezTo>
                  <a:cubicBezTo>
                    <a:pt x="108" y="498"/>
                    <a:pt x="97" y="502"/>
                    <a:pt x="91" y="501"/>
                  </a:cubicBezTo>
                  <a:cubicBezTo>
                    <a:pt x="86" y="498"/>
                    <a:pt x="95" y="490"/>
                    <a:pt x="90" y="487"/>
                  </a:cubicBezTo>
                  <a:cubicBezTo>
                    <a:pt x="86" y="484"/>
                    <a:pt x="75" y="483"/>
                    <a:pt x="70" y="484"/>
                  </a:cubicBezTo>
                  <a:cubicBezTo>
                    <a:pt x="63" y="489"/>
                    <a:pt x="60" y="491"/>
                    <a:pt x="58" y="482"/>
                  </a:cubicBezTo>
                  <a:cubicBezTo>
                    <a:pt x="52" y="458"/>
                    <a:pt x="55" y="464"/>
                    <a:pt x="88" y="460"/>
                  </a:cubicBezTo>
                  <a:cubicBezTo>
                    <a:pt x="94" y="458"/>
                    <a:pt x="96" y="449"/>
                    <a:pt x="101" y="448"/>
                  </a:cubicBezTo>
                  <a:cubicBezTo>
                    <a:pt x="105" y="447"/>
                    <a:pt x="112" y="445"/>
                    <a:pt x="112" y="445"/>
                  </a:cubicBezTo>
                  <a:cubicBezTo>
                    <a:pt x="115" y="441"/>
                    <a:pt x="115" y="436"/>
                    <a:pt x="118" y="432"/>
                  </a:cubicBezTo>
                  <a:cubicBezTo>
                    <a:pt x="120" y="423"/>
                    <a:pt x="121" y="417"/>
                    <a:pt x="118" y="406"/>
                  </a:cubicBezTo>
                  <a:cubicBezTo>
                    <a:pt x="117" y="404"/>
                    <a:pt x="112" y="404"/>
                    <a:pt x="112" y="404"/>
                  </a:cubicBezTo>
                  <a:cubicBezTo>
                    <a:pt x="105" y="406"/>
                    <a:pt x="99" y="409"/>
                    <a:pt x="92" y="410"/>
                  </a:cubicBezTo>
                  <a:cubicBezTo>
                    <a:pt x="91" y="405"/>
                    <a:pt x="90" y="404"/>
                    <a:pt x="95" y="402"/>
                  </a:cubicBezTo>
                  <a:cubicBezTo>
                    <a:pt x="99" y="398"/>
                    <a:pt x="115" y="392"/>
                    <a:pt x="122" y="390"/>
                  </a:cubicBezTo>
                  <a:cubicBezTo>
                    <a:pt x="129" y="385"/>
                    <a:pt x="126" y="387"/>
                    <a:pt x="131" y="385"/>
                  </a:cubicBezTo>
                  <a:cubicBezTo>
                    <a:pt x="144" y="385"/>
                    <a:pt x="148" y="385"/>
                    <a:pt x="161" y="381"/>
                  </a:cubicBezTo>
                  <a:cubicBezTo>
                    <a:pt x="167" y="380"/>
                    <a:pt x="172" y="390"/>
                    <a:pt x="174" y="388"/>
                  </a:cubicBezTo>
                  <a:cubicBezTo>
                    <a:pt x="176" y="386"/>
                    <a:pt x="173" y="375"/>
                    <a:pt x="174" y="369"/>
                  </a:cubicBezTo>
                  <a:cubicBezTo>
                    <a:pt x="175" y="363"/>
                    <a:pt x="176" y="357"/>
                    <a:pt x="179" y="352"/>
                  </a:cubicBezTo>
                  <a:cubicBezTo>
                    <a:pt x="180" y="345"/>
                    <a:pt x="193" y="336"/>
                    <a:pt x="193" y="336"/>
                  </a:cubicBezTo>
                  <a:cubicBezTo>
                    <a:pt x="194" y="332"/>
                    <a:pt x="196" y="329"/>
                    <a:pt x="197" y="325"/>
                  </a:cubicBezTo>
                  <a:cubicBezTo>
                    <a:pt x="195" y="307"/>
                    <a:pt x="189" y="323"/>
                    <a:pt x="170" y="322"/>
                  </a:cubicBezTo>
                  <a:cubicBezTo>
                    <a:pt x="164" y="318"/>
                    <a:pt x="160" y="308"/>
                    <a:pt x="158" y="301"/>
                  </a:cubicBezTo>
                  <a:cubicBezTo>
                    <a:pt x="162" y="290"/>
                    <a:pt x="167" y="280"/>
                    <a:pt x="179" y="276"/>
                  </a:cubicBezTo>
                  <a:cubicBezTo>
                    <a:pt x="187" y="268"/>
                    <a:pt x="186" y="270"/>
                    <a:pt x="170" y="266"/>
                  </a:cubicBezTo>
                  <a:cubicBezTo>
                    <a:pt x="157" y="267"/>
                    <a:pt x="147" y="271"/>
                    <a:pt x="134" y="272"/>
                  </a:cubicBezTo>
                  <a:cubicBezTo>
                    <a:pt x="128" y="272"/>
                    <a:pt x="120" y="274"/>
                    <a:pt x="115" y="270"/>
                  </a:cubicBezTo>
                  <a:cubicBezTo>
                    <a:pt x="109" y="266"/>
                    <a:pt x="108" y="258"/>
                    <a:pt x="103" y="254"/>
                  </a:cubicBezTo>
                  <a:cubicBezTo>
                    <a:pt x="107" y="246"/>
                    <a:pt x="113" y="243"/>
                    <a:pt x="122" y="240"/>
                  </a:cubicBezTo>
                  <a:cubicBezTo>
                    <a:pt x="125" y="236"/>
                    <a:pt x="126" y="233"/>
                    <a:pt x="130" y="230"/>
                  </a:cubicBezTo>
                  <a:cubicBezTo>
                    <a:pt x="134" y="222"/>
                    <a:pt x="133" y="202"/>
                    <a:pt x="127" y="194"/>
                  </a:cubicBezTo>
                  <a:cubicBezTo>
                    <a:pt x="124" y="190"/>
                    <a:pt x="124" y="201"/>
                    <a:pt x="120" y="198"/>
                  </a:cubicBezTo>
                  <a:cubicBezTo>
                    <a:pt x="118" y="197"/>
                    <a:pt x="124" y="177"/>
                    <a:pt x="124" y="177"/>
                  </a:cubicBezTo>
                  <a:cubicBezTo>
                    <a:pt x="123" y="173"/>
                    <a:pt x="85" y="223"/>
                    <a:pt x="85" y="223"/>
                  </a:cubicBezTo>
                  <a:cubicBezTo>
                    <a:pt x="87" y="212"/>
                    <a:pt x="101" y="156"/>
                    <a:pt x="110" y="153"/>
                  </a:cubicBezTo>
                  <a:cubicBezTo>
                    <a:pt x="117" y="146"/>
                    <a:pt x="115" y="152"/>
                    <a:pt x="118" y="145"/>
                  </a:cubicBezTo>
                  <a:cubicBezTo>
                    <a:pt x="119" y="138"/>
                    <a:pt x="125" y="137"/>
                    <a:pt x="127" y="130"/>
                  </a:cubicBezTo>
                  <a:cubicBezTo>
                    <a:pt x="122" y="121"/>
                    <a:pt x="106" y="142"/>
                    <a:pt x="97" y="145"/>
                  </a:cubicBezTo>
                  <a:cubicBezTo>
                    <a:pt x="94" y="148"/>
                    <a:pt x="81" y="142"/>
                    <a:pt x="78" y="146"/>
                  </a:cubicBezTo>
                  <a:cubicBezTo>
                    <a:pt x="73" y="139"/>
                    <a:pt x="76" y="129"/>
                    <a:pt x="84" y="123"/>
                  </a:cubicBezTo>
                  <a:cubicBezTo>
                    <a:pt x="88" y="120"/>
                    <a:pt x="92" y="118"/>
                    <a:pt x="97" y="116"/>
                  </a:cubicBezTo>
                  <a:cubicBezTo>
                    <a:pt x="98" y="116"/>
                    <a:pt x="100" y="115"/>
                    <a:pt x="100" y="115"/>
                  </a:cubicBezTo>
                  <a:cubicBezTo>
                    <a:pt x="103" y="110"/>
                    <a:pt x="110" y="109"/>
                    <a:pt x="115" y="105"/>
                  </a:cubicBezTo>
                  <a:cubicBezTo>
                    <a:pt x="118" y="102"/>
                    <a:pt x="124" y="97"/>
                    <a:pt x="124" y="97"/>
                  </a:cubicBezTo>
                  <a:cubicBezTo>
                    <a:pt x="127" y="87"/>
                    <a:pt x="129" y="77"/>
                    <a:pt x="122" y="67"/>
                  </a:cubicBezTo>
                  <a:cubicBezTo>
                    <a:pt x="120" y="60"/>
                    <a:pt x="124" y="62"/>
                    <a:pt x="127" y="56"/>
                  </a:cubicBezTo>
                  <a:cubicBezTo>
                    <a:pt x="136" y="38"/>
                    <a:pt x="125" y="46"/>
                    <a:pt x="152" y="36"/>
                  </a:cubicBezTo>
                  <a:cubicBezTo>
                    <a:pt x="154" y="24"/>
                    <a:pt x="155" y="21"/>
                    <a:pt x="160" y="12"/>
                  </a:cubicBezTo>
                  <a:cubicBezTo>
                    <a:pt x="163" y="8"/>
                    <a:pt x="170" y="0"/>
                    <a:pt x="170" y="0"/>
                  </a:cubicBezTo>
                  <a:cubicBezTo>
                    <a:pt x="176" y="2"/>
                    <a:pt x="180" y="2"/>
                    <a:pt x="185" y="7"/>
                  </a:cubicBezTo>
                  <a:lnTo>
                    <a:pt x="174" y="3"/>
                  </a:lnTo>
                  <a:close/>
                </a:path>
              </a:pathLst>
            </a:custGeom>
            <a:solidFill>
              <a:srgbClr val="F46D43"/>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53" name="Freeform 124"/>
            <p:cNvSpPr>
              <a:spLocks noChangeAspect="1"/>
            </p:cNvSpPr>
            <p:nvPr/>
          </p:nvSpPr>
          <p:spPr bwMode="auto">
            <a:xfrm>
              <a:off x="1665" y="2139"/>
              <a:ext cx="25" cy="35"/>
            </a:xfrm>
            <a:custGeom>
              <a:avLst/>
              <a:gdLst>
                <a:gd name="T0" fmla="*/ 968 w 21"/>
                <a:gd name="T1" fmla="*/ 6483 h 27"/>
                <a:gd name="T2" fmla="*/ 1435 w 21"/>
                <a:gd name="T3" fmla="*/ 25140 h 27"/>
                <a:gd name="T4" fmla="*/ 2217 w 21"/>
                <a:gd name="T5" fmla="*/ 0 h 27"/>
                <a:gd name="T6" fmla="*/ 1435 w 21"/>
                <a:gd name="T7" fmla="*/ 861 h 27"/>
                <a:gd name="T8" fmla="*/ 968 w 21"/>
                <a:gd name="T9" fmla="*/ 6483 h 27"/>
                <a:gd name="T10" fmla="*/ 0 60000 65536"/>
                <a:gd name="T11" fmla="*/ 0 60000 65536"/>
                <a:gd name="T12" fmla="*/ 0 60000 65536"/>
                <a:gd name="T13" fmla="*/ 0 60000 65536"/>
                <a:gd name="T14" fmla="*/ 0 60000 65536"/>
                <a:gd name="T15" fmla="*/ 0 w 21"/>
                <a:gd name="T16" fmla="*/ 0 h 27"/>
                <a:gd name="T17" fmla="*/ 21 w 21"/>
                <a:gd name="T18" fmla="*/ 27 h 27"/>
              </a:gdLst>
              <a:ahLst/>
              <a:cxnLst>
                <a:cxn ang="T10">
                  <a:pos x="T0" y="T1"/>
                </a:cxn>
                <a:cxn ang="T11">
                  <a:pos x="T2" y="T3"/>
                </a:cxn>
                <a:cxn ang="T12">
                  <a:pos x="T4" y="T5"/>
                </a:cxn>
                <a:cxn ang="T13">
                  <a:pos x="T6" y="T7"/>
                </a:cxn>
                <a:cxn ang="T14">
                  <a:pos x="T8" y="T9"/>
                </a:cxn>
              </a:cxnLst>
              <a:rect l="T15" t="T16" r="T17" b="T18"/>
              <a:pathLst>
                <a:path w="21" h="27">
                  <a:moveTo>
                    <a:pt x="6" y="7"/>
                  </a:moveTo>
                  <a:cubicBezTo>
                    <a:pt x="4" y="18"/>
                    <a:pt x="0" y="21"/>
                    <a:pt x="9" y="27"/>
                  </a:cubicBezTo>
                  <a:cubicBezTo>
                    <a:pt x="21" y="23"/>
                    <a:pt x="18" y="12"/>
                    <a:pt x="14" y="0"/>
                  </a:cubicBezTo>
                  <a:cubicBezTo>
                    <a:pt x="12" y="0"/>
                    <a:pt x="10" y="0"/>
                    <a:pt x="9" y="1"/>
                  </a:cubicBezTo>
                  <a:cubicBezTo>
                    <a:pt x="7" y="2"/>
                    <a:pt x="6" y="7"/>
                    <a:pt x="6" y="7"/>
                  </a:cubicBezTo>
                  <a:close/>
                </a:path>
              </a:pathLst>
            </a:custGeom>
            <a:solidFill>
              <a:srgbClr val="D6CBC2"/>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16454" name="Freeform 125"/>
            <p:cNvSpPr>
              <a:spLocks noChangeAspect="1"/>
            </p:cNvSpPr>
            <p:nvPr/>
          </p:nvSpPr>
          <p:spPr bwMode="auto">
            <a:xfrm>
              <a:off x="1794" y="2648"/>
              <a:ext cx="29" cy="17"/>
            </a:xfrm>
            <a:custGeom>
              <a:avLst/>
              <a:gdLst>
                <a:gd name="T0" fmla="*/ 0 w 24"/>
                <a:gd name="T1" fmla="*/ 0 h 13"/>
                <a:gd name="T2" fmla="*/ 2573 w 24"/>
                <a:gd name="T3" fmla="*/ 9026 h 13"/>
                <a:gd name="T4" fmla="*/ 684 w 24"/>
                <a:gd name="T5" fmla="*/ 12364 h 13"/>
                <a:gd name="T6" fmla="*/ 0 w 24"/>
                <a:gd name="T7" fmla="*/ 0 h 13"/>
                <a:gd name="T8" fmla="*/ 0 60000 65536"/>
                <a:gd name="T9" fmla="*/ 0 60000 65536"/>
                <a:gd name="T10" fmla="*/ 0 60000 65536"/>
                <a:gd name="T11" fmla="*/ 0 60000 65536"/>
                <a:gd name="T12" fmla="*/ 0 w 24"/>
                <a:gd name="T13" fmla="*/ 0 h 13"/>
                <a:gd name="T14" fmla="*/ 24 w 24"/>
                <a:gd name="T15" fmla="*/ 13 h 13"/>
              </a:gdLst>
              <a:ahLst/>
              <a:cxnLst>
                <a:cxn ang="T8">
                  <a:pos x="T0" y="T1"/>
                </a:cxn>
                <a:cxn ang="T9">
                  <a:pos x="T2" y="T3"/>
                </a:cxn>
                <a:cxn ang="T10">
                  <a:pos x="T4" y="T5"/>
                </a:cxn>
                <a:cxn ang="T11">
                  <a:pos x="T6" y="T7"/>
                </a:cxn>
              </a:cxnLst>
              <a:rect l="T12" t="T13" r="T14" b="T15"/>
              <a:pathLst>
                <a:path w="24" h="13">
                  <a:moveTo>
                    <a:pt x="0" y="0"/>
                  </a:moveTo>
                  <a:cubicBezTo>
                    <a:pt x="7" y="4"/>
                    <a:pt x="24" y="0"/>
                    <a:pt x="12" y="8"/>
                  </a:cubicBezTo>
                  <a:cubicBezTo>
                    <a:pt x="9" y="12"/>
                    <a:pt x="8" y="13"/>
                    <a:pt x="3" y="11"/>
                  </a:cubicBezTo>
                  <a:cubicBezTo>
                    <a:pt x="2" y="3"/>
                    <a:pt x="3" y="6"/>
                    <a:pt x="0" y="0"/>
                  </a:cubicBezTo>
                  <a:close/>
                </a:path>
              </a:pathLst>
            </a:custGeom>
            <a:solidFill>
              <a:srgbClr val="D73027"/>
            </a:solidFill>
            <a:ln w="3175">
              <a:solidFill>
                <a:srgbClr val="FFFFFF"/>
              </a:solidFill>
              <a:round/>
              <a:headEnd/>
              <a:tailEnd/>
            </a:ln>
          </p:spPr>
          <p:txBody>
            <a:bodyPr wrap="none" lIns="0" tIns="0" rIns="0" bIns="0" anchor="ctr"/>
            <a:lstStyle/>
            <a:p>
              <a:pPr defTabSz="457200"/>
              <a:endParaRPr lang="en-US" sz="1400" b="0">
                <a:solidFill>
                  <a:prstClr val="black"/>
                </a:solidFill>
                <a:latin typeface="Arial" charset="0"/>
                <a:ea typeface="MS PGothic" pitchFamily="34" charset="-128"/>
                <a:cs typeface="+mn-cs"/>
              </a:endParaRPr>
            </a:p>
          </p:txBody>
        </p:sp>
        <p:sp>
          <p:nvSpPr>
            <p:cNvPr id="51" name="Freeform 126"/>
            <p:cNvSpPr>
              <a:spLocks noChangeAspect="1"/>
            </p:cNvSpPr>
            <p:nvPr/>
          </p:nvSpPr>
          <p:spPr bwMode="auto">
            <a:xfrm>
              <a:off x="1509" y="2166"/>
              <a:ext cx="138" cy="123"/>
            </a:xfrm>
            <a:custGeom>
              <a:avLst/>
              <a:gdLst>
                <a:gd name="T0" fmla="*/ 9 w 451"/>
                <a:gd name="T1" fmla="*/ 13 h 376"/>
                <a:gd name="T2" fmla="*/ 11 w 451"/>
                <a:gd name="T3" fmla="*/ 12 h 376"/>
                <a:gd name="T4" fmla="*/ 13 w 451"/>
                <a:gd name="T5" fmla="*/ 12 h 376"/>
                <a:gd name="T6" fmla="*/ 13 w 451"/>
                <a:gd name="T7" fmla="*/ 10 h 376"/>
                <a:gd name="T8" fmla="*/ 11 w 451"/>
                <a:gd name="T9" fmla="*/ 8 h 376"/>
                <a:gd name="T10" fmla="*/ 12 w 451"/>
                <a:gd name="T11" fmla="*/ 7 h 376"/>
                <a:gd name="T12" fmla="*/ 12 w 451"/>
                <a:gd name="T13" fmla="*/ 3 h 376"/>
                <a:gd name="T14" fmla="*/ 7 w 451"/>
                <a:gd name="T15" fmla="*/ 1 h 376"/>
                <a:gd name="T16" fmla="*/ 6 w 451"/>
                <a:gd name="T17" fmla="*/ 2 h 376"/>
                <a:gd name="T18" fmla="*/ 5 w 451"/>
                <a:gd name="T19" fmla="*/ 2 h 376"/>
                <a:gd name="T20" fmla="*/ 4 w 451"/>
                <a:gd name="T21" fmla="*/ 3 h 376"/>
                <a:gd name="T22" fmla="*/ 2 w 451"/>
                <a:gd name="T23" fmla="*/ 4 h 376"/>
                <a:gd name="T24" fmla="*/ 2 w 451"/>
                <a:gd name="T25" fmla="*/ 6 h 376"/>
                <a:gd name="T26" fmla="*/ 0 w 451"/>
                <a:gd name="T27" fmla="*/ 6 h 376"/>
                <a:gd name="T28" fmla="*/ 1 w 451"/>
                <a:gd name="T29" fmla="*/ 8 h 376"/>
                <a:gd name="T30" fmla="*/ 2 w 451"/>
                <a:gd name="T31" fmla="*/ 9 h 376"/>
                <a:gd name="T32" fmla="*/ 3 w 451"/>
                <a:gd name="T33" fmla="*/ 10 h 376"/>
                <a:gd name="T34" fmla="*/ 4 w 451"/>
                <a:gd name="T35" fmla="*/ 10 h 376"/>
                <a:gd name="T36" fmla="*/ 5 w 451"/>
                <a:gd name="T37" fmla="*/ 9 h 376"/>
                <a:gd name="T38" fmla="*/ 6 w 451"/>
                <a:gd name="T39" fmla="*/ 11 h 376"/>
                <a:gd name="T40" fmla="*/ 7 w 451"/>
                <a:gd name="T41" fmla="*/ 12 h 376"/>
                <a:gd name="T42" fmla="*/ 9 w 451"/>
                <a:gd name="T43" fmla="*/ 13 h 37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51"/>
                <a:gd name="T67" fmla="*/ 0 h 376"/>
                <a:gd name="T68" fmla="*/ 451 w 451"/>
                <a:gd name="T69" fmla="*/ 376 h 37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51" h="376">
                  <a:moveTo>
                    <a:pt x="303" y="376"/>
                  </a:moveTo>
                  <a:cubicBezTo>
                    <a:pt x="335" y="368"/>
                    <a:pt x="367" y="360"/>
                    <a:pt x="399" y="352"/>
                  </a:cubicBezTo>
                  <a:cubicBezTo>
                    <a:pt x="411" y="348"/>
                    <a:pt x="439" y="340"/>
                    <a:pt x="439" y="340"/>
                  </a:cubicBezTo>
                  <a:cubicBezTo>
                    <a:pt x="443" y="320"/>
                    <a:pt x="447" y="304"/>
                    <a:pt x="451" y="280"/>
                  </a:cubicBezTo>
                  <a:cubicBezTo>
                    <a:pt x="447" y="232"/>
                    <a:pt x="443" y="224"/>
                    <a:pt x="395" y="216"/>
                  </a:cubicBezTo>
                  <a:cubicBezTo>
                    <a:pt x="375" y="204"/>
                    <a:pt x="391" y="204"/>
                    <a:pt x="407" y="196"/>
                  </a:cubicBezTo>
                  <a:cubicBezTo>
                    <a:pt x="431" y="164"/>
                    <a:pt x="427" y="132"/>
                    <a:pt x="407" y="96"/>
                  </a:cubicBezTo>
                  <a:cubicBezTo>
                    <a:pt x="391" y="0"/>
                    <a:pt x="351" y="32"/>
                    <a:pt x="259" y="24"/>
                  </a:cubicBezTo>
                  <a:cubicBezTo>
                    <a:pt x="239" y="32"/>
                    <a:pt x="219" y="36"/>
                    <a:pt x="199" y="48"/>
                  </a:cubicBezTo>
                  <a:cubicBezTo>
                    <a:pt x="186" y="51"/>
                    <a:pt x="182" y="47"/>
                    <a:pt x="174" y="54"/>
                  </a:cubicBezTo>
                  <a:cubicBezTo>
                    <a:pt x="156" y="64"/>
                    <a:pt x="164" y="78"/>
                    <a:pt x="152" y="90"/>
                  </a:cubicBezTo>
                  <a:cubicBezTo>
                    <a:pt x="140" y="117"/>
                    <a:pt x="116" y="124"/>
                    <a:pt x="83" y="124"/>
                  </a:cubicBezTo>
                  <a:cubicBezTo>
                    <a:pt x="79" y="140"/>
                    <a:pt x="72" y="156"/>
                    <a:pt x="60" y="165"/>
                  </a:cubicBezTo>
                  <a:cubicBezTo>
                    <a:pt x="48" y="161"/>
                    <a:pt x="30" y="171"/>
                    <a:pt x="12" y="178"/>
                  </a:cubicBezTo>
                  <a:cubicBezTo>
                    <a:pt x="0" y="178"/>
                    <a:pt x="20" y="207"/>
                    <a:pt x="24" y="219"/>
                  </a:cubicBezTo>
                  <a:cubicBezTo>
                    <a:pt x="38" y="232"/>
                    <a:pt x="59" y="244"/>
                    <a:pt x="83" y="268"/>
                  </a:cubicBezTo>
                  <a:cubicBezTo>
                    <a:pt x="99" y="284"/>
                    <a:pt x="89" y="282"/>
                    <a:pt x="105" y="298"/>
                  </a:cubicBezTo>
                  <a:cubicBezTo>
                    <a:pt x="122" y="300"/>
                    <a:pt x="126" y="303"/>
                    <a:pt x="144" y="298"/>
                  </a:cubicBezTo>
                  <a:cubicBezTo>
                    <a:pt x="148" y="278"/>
                    <a:pt x="159" y="256"/>
                    <a:pt x="179" y="248"/>
                  </a:cubicBezTo>
                  <a:cubicBezTo>
                    <a:pt x="215" y="256"/>
                    <a:pt x="191" y="300"/>
                    <a:pt x="228" y="322"/>
                  </a:cubicBezTo>
                  <a:cubicBezTo>
                    <a:pt x="242" y="338"/>
                    <a:pt x="246" y="342"/>
                    <a:pt x="258" y="351"/>
                  </a:cubicBezTo>
                  <a:cubicBezTo>
                    <a:pt x="270" y="360"/>
                    <a:pt x="291" y="351"/>
                    <a:pt x="303" y="376"/>
                  </a:cubicBezTo>
                  <a:close/>
                </a:path>
              </a:pathLst>
            </a:custGeom>
            <a:solidFill>
              <a:schemeClr val="bg1">
                <a:lumMod val="75000"/>
              </a:schemeClr>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52" name="Freeform 127"/>
            <p:cNvSpPr>
              <a:spLocks noChangeAspect="1"/>
            </p:cNvSpPr>
            <p:nvPr>
              <p:custDataLst>
                <p:tags r:id="rId32"/>
              </p:custDataLst>
            </p:nvPr>
          </p:nvSpPr>
          <p:spPr bwMode="auto">
            <a:xfrm>
              <a:off x="1076" y="3354"/>
              <a:ext cx="277" cy="488"/>
            </a:xfrm>
            <a:custGeom>
              <a:avLst/>
              <a:gdLst>
                <a:gd name="T0" fmla="*/ 5930 w 913"/>
                <a:gd name="T1" fmla="*/ 246 h 1504"/>
                <a:gd name="T2" fmla="*/ 4571 w 913"/>
                <a:gd name="T3" fmla="*/ 7860 h 1504"/>
                <a:gd name="T4" fmla="*/ 3459 w 913"/>
                <a:gd name="T5" fmla="*/ 11109 h 1504"/>
                <a:gd name="T6" fmla="*/ 2779 w 913"/>
                <a:gd name="T7" fmla="*/ 11941 h 1504"/>
                <a:gd name="T8" fmla="*/ 2409 w 913"/>
                <a:gd name="T9" fmla="*/ 12696 h 1504"/>
                <a:gd name="T10" fmla="*/ 1791 w 913"/>
                <a:gd name="T11" fmla="*/ 13150 h 1504"/>
                <a:gd name="T12" fmla="*/ 1112 w 913"/>
                <a:gd name="T13" fmla="*/ 14283 h 1504"/>
                <a:gd name="T14" fmla="*/ 309 w 913"/>
                <a:gd name="T15" fmla="*/ 15795 h 1504"/>
                <a:gd name="T16" fmla="*/ 62 w 913"/>
                <a:gd name="T17" fmla="*/ 16475 h 1504"/>
                <a:gd name="T18" fmla="*/ 123 w 913"/>
                <a:gd name="T19" fmla="*/ 16702 h 1504"/>
                <a:gd name="T20" fmla="*/ 370 w 913"/>
                <a:gd name="T21" fmla="*/ 16778 h 1504"/>
                <a:gd name="T22" fmla="*/ 556 w 913"/>
                <a:gd name="T23" fmla="*/ 17458 h 1504"/>
                <a:gd name="T24" fmla="*/ 1977 w 913"/>
                <a:gd name="T25" fmla="*/ 18516 h 1504"/>
                <a:gd name="T26" fmla="*/ 1977 w 913"/>
                <a:gd name="T27" fmla="*/ 19574 h 1504"/>
                <a:gd name="T28" fmla="*/ 1853 w 913"/>
                <a:gd name="T29" fmla="*/ 19876 h 1504"/>
                <a:gd name="T30" fmla="*/ 1668 w 913"/>
                <a:gd name="T31" fmla="*/ 20027 h 1504"/>
                <a:gd name="T32" fmla="*/ 927 w 913"/>
                <a:gd name="T33" fmla="*/ 22219 h 1504"/>
                <a:gd name="T34" fmla="*/ 123 w 913"/>
                <a:gd name="T35" fmla="*/ 25997 h 1504"/>
                <a:gd name="T36" fmla="*/ 494 w 913"/>
                <a:gd name="T37" fmla="*/ 26678 h 1504"/>
                <a:gd name="T38" fmla="*/ 1791 w 913"/>
                <a:gd name="T39" fmla="*/ 26753 h 1504"/>
                <a:gd name="T40" fmla="*/ 3336 w 913"/>
                <a:gd name="T41" fmla="*/ 27887 h 1504"/>
                <a:gd name="T42" fmla="*/ 5528 w 913"/>
                <a:gd name="T43" fmla="*/ 27887 h 1504"/>
                <a:gd name="T44" fmla="*/ 5327 w 913"/>
                <a:gd name="T45" fmla="*/ 26205 h 1504"/>
                <a:gd name="T46" fmla="*/ 6084 w 913"/>
                <a:gd name="T47" fmla="*/ 24222 h 1504"/>
                <a:gd name="T48" fmla="*/ 6779 w 913"/>
                <a:gd name="T49" fmla="*/ 23711 h 1504"/>
                <a:gd name="T50" fmla="*/ 7829 w 913"/>
                <a:gd name="T51" fmla="*/ 23239 h 1504"/>
                <a:gd name="T52" fmla="*/ 7844 w 913"/>
                <a:gd name="T53" fmla="*/ 22521 h 1504"/>
                <a:gd name="T54" fmla="*/ 7319 w 913"/>
                <a:gd name="T55" fmla="*/ 21331 h 1504"/>
                <a:gd name="T56" fmla="*/ 7659 w 913"/>
                <a:gd name="T57" fmla="*/ 20065 h 1504"/>
                <a:gd name="T58" fmla="*/ 8647 w 913"/>
                <a:gd name="T59" fmla="*/ 18516 h 1504"/>
                <a:gd name="T60" fmla="*/ 8632 w 913"/>
                <a:gd name="T61" fmla="*/ 17628 h 1504"/>
                <a:gd name="T62" fmla="*/ 8215 w 913"/>
                <a:gd name="T63" fmla="*/ 15568 h 1504"/>
                <a:gd name="T64" fmla="*/ 7968 w 913"/>
                <a:gd name="T65" fmla="*/ 14510 h 1504"/>
                <a:gd name="T66" fmla="*/ 8647 w 913"/>
                <a:gd name="T67" fmla="*/ 14133 h 1504"/>
                <a:gd name="T68" fmla="*/ 9775 w 913"/>
                <a:gd name="T69" fmla="*/ 13887 h 1504"/>
                <a:gd name="T70" fmla="*/ 10145 w 913"/>
                <a:gd name="T71" fmla="*/ 13093 h 1504"/>
                <a:gd name="T72" fmla="*/ 10130 w 913"/>
                <a:gd name="T73" fmla="*/ 11790 h 1504"/>
                <a:gd name="T74" fmla="*/ 10763 w 913"/>
                <a:gd name="T75" fmla="*/ 11185 h 1504"/>
                <a:gd name="T76" fmla="*/ 10886 w 913"/>
                <a:gd name="T77" fmla="*/ 10278 h 1504"/>
                <a:gd name="T78" fmla="*/ 10994 w 913"/>
                <a:gd name="T79" fmla="*/ 9976 h 1504"/>
                <a:gd name="T80" fmla="*/ 12044 w 913"/>
                <a:gd name="T81" fmla="*/ 6481 h 1504"/>
                <a:gd name="T82" fmla="*/ 13033 w 913"/>
                <a:gd name="T83" fmla="*/ 6178 h 1504"/>
                <a:gd name="T84" fmla="*/ 13589 w 913"/>
                <a:gd name="T85" fmla="*/ 5630 h 1504"/>
                <a:gd name="T86" fmla="*/ 14052 w 913"/>
                <a:gd name="T87" fmla="*/ 4308 h 1504"/>
                <a:gd name="T88" fmla="*/ 13481 w 913"/>
                <a:gd name="T89" fmla="*/ 3646 h 1504"/>
                <a:gd name="T90" fmla="*/ 12971 w 913"/>
                <a:gd name="T91" fmla="*/ 2267 h 1504"/>
                <a:gd name="T92" fmla="*/ 11427 w 913"/>
                <a:gd name="T93" fmla="*/ 1965 h 1504"/>
                <a:gd name="T94" fmla="*/ 10161 w 913"/>
                <a:gd name="T95" fmla="*/ 2097 h 1504"/>
                <a:gd name="T96" fmla="*/ 9512 w 913"/>
                <a:gd name="T97" fmla="*/ 1946 h 1504"/>
                <a:gd name="T98" fmla="*/ 8524 w 913"/>
                <a:gd name="T99" fmla="*/ 1738 h 1504"/>
                <a:gd name="T100" fmla="*/ 7968 w 913"/>
                <a:gd name="T101" fmla="*/ 1474 h 1504"/>
                <a:gd name="T102" fmla="*/ 8339 w 913"/>
                <a:gd name="T103" fmla="*/ 642 h 1504"/>
                <a:gd name="T104" fmla="*/ 7350 w 913"/>
                <a:gd name="T105" fmla="*/ 76 h 1504"/>
                <a:gd name="T106" fmla="*/ 6625 w 913"/>
                <a:gd name="T107" fmla="*/ 397 h 1504"/>
                <a:gd name="T108" fmla="*/ 5930 w 913"/>
                <a:gd name="T109" fmla="*/ 246 h 150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13"/>
                <a:gd name="T166" fmla="*/ 0 h 1504"/>
                <a:gd name="T167" fmla="*/ 913 w 913"/>
                <a:gd name="T168" fmla="*/ 1504 h 150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13" h="1504">
                  <a:moveTo>
                    <a:pt x="384" y="13"/>
                  </a:moveTo>
                  <a:cubicBezTo>
                    <a:pt x="380" y="117"/>
                    <a:pt x="368" y="312"/>
                    <a:pt x="296" y="416"/>
                  </a:cubicBezTo>
                  <a:cubicBezTo>
                    <a:pt x="280" y="468"/>
                    <a:pt x="288" y="568"/>
                    <a:pt x="224" y="588"/>
                  </a:cubicBezTo>
                  <a:cubicBezTo>
                    <a:pt x="212" y="604"/>
                    <a:pt x="196" y="616"/>
                    <a:pt x="180" y="632"/>
                  </a:cubicBezTo>
                  <a:cubicBezTo>
                    <a:pt x="172" y="652"/>
                    <a:pt x="176" y="664"/>
                    <a:pt x="156" y="672"/>
                  </a:cubicBezTo>
                  <a:cubicBezTo>
                    <a:pt x="136" y="700"/>
                    <a:pt x="136" y="684"/>
                    <a:pt x="116" y="696"/>
                  </a:cubicBezTo>
                  <a:cubicBezTo>
                    <a:pt x="112" y="712"/>
                    <a:pt x="88" y="752"/>
                    <a:pt x="72" y="756"/>
                  </a:cubicBezTo>
                  <a:cubicBezTo>
                    <a:pt x="56" y="780"/>
                    <a:pt x="36" y="808"/>
                    <a:pt x="20" y="836"/>
                  </a:cubicBezTo>
                  <a:cubicBezTo>
                    <a:pt x="12" y="848"/>
                    <a:pt x="4" y="872"/>
                    <a:pt x="4" y="872"/>
                  </a:cubicBezTo>
                  <a:cubicBezTo>
                    <a:pt x="4" y="876"/>
                    <a:pt x="4" y="880"/>
                    <a:pt x="8" y="884"/>
                  </a:cubicBezTo>
                  <a:cubicBezTo>
                    <a:pt x="12" y="888"/>
                    <a:pt x="20" y="884"/>
                    <a:pt x="24" y="888"/>
                  </a:cubicBezTo>
                  <a:cubicBezTo>
                    <a:pt x="32" y="896"/>
                    <a:pt x="36" y="924"/>
                    <a:pt x="36" y="924"/>
                  </a:cubicBezTo>
                  <a:cubicBezTo>
                    <a:pt x="44" y="996"/>
                    <a:pt x="40" y="1040"/>
                    <a:pt x="128" y="980"/>
                  </a:cubicBezTo>
                  <a:cubicBezTo>
                    <a:pt x="152" y="988"/>
                    <a:pt x="148" y="1024"/>
                    <a:pt x="128" y="1036"/>
                  </a:cubicBezTo>
                  <a:cubicBezTo>
                    <a:pt x="124" y="1040"/>
                    <a:pt x="124" y="1048"/>
                    <a:pt x="120" y="1052"/>
                  </a:cubicBezTo>
                  <a:cubicBezTo>
                    <a:pt x="116" y="1056"/>
                    <a:pt x="112" y="1056"/>
                    <a:pt x="108" y="1060"/>
                  </a:cubicBezTo>
                  <a:cubicBezTo>
                    <a:pt x="88" y="1092"/>
                    <a:pt x="84" y="1140"/>
                    <a:pt x="60" y="1176"/>
                  </a:cubicBezTo>
                  <a:cubicBezTo>
                    <a:pt x="48" y="1228"/>
                    <a:pt x="56" y="1344"/>
                    <a:pt x="8" y="1376"/>
                  </a:cubicBezTo>
                  <a:cubicBezTo>
                    <a:pt x="0" y="1396"/>
                    <a:pt x="20" y="1396"/>
                    <a:pt x="32" y="1412"/>
                  </a:cubicBezTo>
                  <a:cubicBezTo>
                    <a:pt x="76" y="1388"/>
                    <a:pt x="72" y="1408"/>
                    <a:pt x="116" y="1416"/>
                  </a:cubicBezTo>
                  <a:cubicBezTo>
                    <a:pt x="144" y="1436"/>
                    <a:pt x="180" y="1464"/>
                    <a:pt x="216" y="1476"/>
                  </a:cubicBezTo>
                  <a:cubicBezTo>
                    <a:pt x="244" y="1504"/>
                    <a:pt x="326" y="1496"/>
                    <a:pt x="358" y="1476"/>
                  </a:cubicBezTo>
                  <a:cubicBezTo>
                    <a:pt x="362" y="1452"/>
                    <a:pt x="343" y="1414"/>
                    <a:pt x="345" y="1387"/>
                  </a:cubicBezTo>
                  <a:cubicBezTo>
                    <a:pt x="355" y="1357"/>
                    <a:pt x="378" y="1304"/>
                    <a:pt x="394" y="1282"/>
                  </a:cubicBezTo>
                  <a:cubicBezTo>
                    <a:pt x="410" y="1260"/>
                    <a:pt x="432" y="1282"/>
                    <a:pt x="439" y="1255"/>
                  </a:cubicBezTo>
                  <a:cubicBezTo>
                    <a:pt x="465" y="1254"/>
                    <a:pt x="496" y="1240"/>
                    <a:pt x="507" y="1230"/>
                  </a:cubicBezTo>
                  <a:cubicBezTo>
                    <a:pt x="536" y="1196"/>
                    <a:pt x="513" y="1209"/>
                    <a:pt x="508" y="1192"/>
                  </a:cubicBezTo>
                  <a:cubicBezTo>
                    <a:pt x="503" y="1175"/>
                    <a:pt x="476" y="1151"/>
                    <a:pt x="474" y="1129"/>
                  </a:cubicBezTo>
                  <a:cubicBezTo>
                    <a:pt x="483" y="1087"/>
                    <a:pt x="480" y="1111"/>
                    <a:pt x="496" y="1062"/>
                  </a:cubicBezTo>
                  <a:cubicBezTo>
                    <a:pt x="516" y="1017"/>
                    <a:pt x="531" y="988"/>
                    <a:pt x="560" y="980"/>
                  </a:cubicBezTo>
                  <a:cubicBezTo>
                    <a:pt x="564" y="960"/>
                    <a:pt x="598" y="948"/>
                    <a:pt x="559" y="933"/>
                  </a:cubicBezTo>
                  <a:cubicBezTo>
                    <a:pt x="559" y="898"/>
                    <a:pt x="544" y="862"/>
                    <a:pt x="532" y="824"/>
                  </a:cubicBezTo>
                  <a:cubicBezTo>
                    <a:pt x="525" y="805"/>
                    <a:pt x="526" y="780"/>
                    <a:pt x="516" y="768"/>
                  </a:cubicBezTo>
                  <a:cubicBezTo>
                    <a:pt x="504" y="742"/>
                    <a:pt x="532" y="744"/>
                    <a:pt x="560" y="748"/>
                  </a:cubicBezTo>
                  <a:cubicBezTo>
                    <a:pt x="595" y="771"/>
                    <a:pt x="633" y="735"/>
                    <a:pt x="633" y="735"/>
                  </a:cubicBezTo>
                  <a:cubicBezTo>
                    <a:pt x="651" y="717"/>
                    <a:pt x="641" y="709"/>
                    <a:pt x="657" y="693"/>
                  </a:cubicBezTo>
                  <a:cubicBezTo>
                    <a:pt x="665" y="669"/>
                    <a:pt x="684" y="632"/>
                    <a:pt x="656" y="624"/>
                  </a:cubicBezTo>
                  <a:cubicBezTo>
                    <a:pt x="660" y="608"/>
                    <a:pt x="697" y="592"/>
                    <a:pt x="697" y="592"/>
                  </a:cubicBezTo>
                  <a:cubicBezTo>
                    <a:pt x="705" y="579"/>
                    <a:pt x="702" y="555"/>
                    <a:pt x="705" y="544"/>
                  </a:cubicBezTo>
                  <a:cubicBezTo>
                    <a:pt x="708" y="533"/>
                    <a:pt x="700" y="561"/>
                    <a:pt x="712" y="528"/>
                  </a:cubicBezTo>
                  <a:cubicBezTo>
                    <a:pt x="720" y="484"/>
                    <a:pt x="730" y="372"/>
                    <a:pt x="780" y="343"/>
                  </a:cubicBezTo>
                  <a:cubicBezTo>
                    <a:pt x="810" y="330"/>
                    <a:pt x="824" y="339"/>
                    <a:pt x="844" y="327"/>
                  </a:cubicBezTo>
                  <a:cubicBezTo>
                    <a:pt x="856" y="319"/>
                    <a:pt x="880" y="298"/>
                    <a:pt x="880" y="298"/>
                  </a:cubicBezTo>
                  <a:cubicBezTo>
                    <a:pt x="901" y="282"/>
                    <a:pt x="913" y="246"/>
                    <a:pt x="910" y="228"/>
                  </a:cubicBezTo>
                  <a:cubicBezTo>
                    <a:pt x="895" y="219"/>
                    <a:pt x="885" y="211"/>
                    <a:pt x="873" y="193"/>
                  </a:cubicBezTo>
                  <a:cubicBezTo>
                    <a:pt x="861" y="175"/>
                    <a:pt x="876" y="130"/>
                    <a:pt x="840" y="120"/>
                  </a:cubicBezTo>
                  <a:cubicBezTo>
                    <a:pt x="820" y="104"/>
                    <a:pt x="762" y="96"/>
                    <a:pt x="740" y="104"/>
                  </a:cubicBezTo>
                  <a:cubicBezTo>
                    <a:pt x="710" y="102"/>
                    <a:pt x="689" y="113"/>
                    <a:pt x="658" y="111"/>
                  </a:cubicBezTo>
                  <a:cubicBezTo>
                    <a:pt x="637" y="111"/>
                    <a:pt x="634" y="106"/>
                    <a:pt x="616" y="103"/>
                  </a:cubicBezTo>
                  <a:cubicBezTo>
                    <a:pt x="598" y="100"/>
                    <a:pt x="585" y="112"/>
                    <a:pt x="552" y="92"/>
                  </a:cubicBezTo>
                  <a:cubicBezTo>
                    <a:pt x="517" y="81"/>
                    <a:pt x="518" y="88"/>
                    <a:pt x="516" y="78"/>
                  </a:cubicBezTo>
                  <a:cubicBezTo>
                    <a:pt x="514" y="68"/>
                    <a:pt x="547" y="46"/>
                    <a:pt x="540" y="34"/>
                  </a:cubicBezTo>
                  <a:cubicBezTo>
                    <a:pt x="528" y="0"/>
                    <a:pt x="516" y="8"/>
                    <a:pt x="476" y="4"/>
                  </a:cubicBezTo>
                  <a:cubicBezTo>
                    <a:pt x="460" y="8"/>
                    <a:pt x="444" y="6"/>
                    <a:pt x="429" y="21"/>
                  </a:cubicBezTo>
                  <a:cubicBezTo>
                    <a:pt x="413" y="22"/>
                    <a:pt x="390" y="28"/>
                    <a:pt x="384" y="13"/>
                  </a:cubicBezTo>
                  <a:close/>
                </a:path>
              </a:pathLst>
            </a:custGeom>
            <a:solidFill>
              <a:srgbClr val="FEE08B"/>
            </a:solidFill>
            <a:ln w="3175">
              <a:solidFill>
                <a:srgbClr val="FFFFFF"/>
              </a:solidFill>
              <a:round/>
              <a:headEnd/>
              <a:tailEnd/>
            </a:ln>
          </p:spPr>
          <p:txBody>
            <a:bodyPr wrap="none" lIns="0" tIns="0" rIns="0" bIns="0" anchor="ctr"/>
            <a:lstStyle/>
            <a:p>
              <a:pPr defTabSz="871538">
                <a:defRPr/>
              </a:pPr>
              <a:endParaRPr lang="fr-FR" sz="1700" b="0">
                <a:solidFill>
                  <a:srgbClr val="000000"/>
                </a:solidFill>
                <a:latin typeface="Arial" charset="0"/>
                <a:ea typeface="MS PGothic" pitchFamily="34" charset="-128"/>
                <a:cs typeface="+mn-cs"/>
              </a:endParaRPr>
            </a:p>
          </p:txBody>
        </p:sp>
        <p:sp>
          <p:nvSpPr>
            <p:cNvPr id="16457" name="Line 144"/>
            <p:cNvSpPr>
              <a:spLocks noChangeShapeType="1"/>
            </p:cNvSpPr>
            <p:nvPr>
              <p:custDataLst>
                <p:tags r:id="rId33"/>
              </p:custDataLst>
            </p:nvPr>
          </p:nvSpPr>
          <p:spPr bwMode="auto">
            <a:xfrm>
              <a:off x="2168" y="2205"/>
              <a:ext cx="163" cy="58"/>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lIns="0" tIns="0" rIns="0" bIns="0"/>
            <a:lstStyle/>
            <a:p>
              <a:pPr defTabSz="457200"/>
              <a:endParaRPr lang="en-US" sz="1400" b="0">
                <a:solidFill>
                  <a:prstClr val="black"/>
                </a:solidFill>
                <a:latin typeface="Arial" charset="0"/>
                <a:ea typeface="MS PGothic" pitchFamily="34" charset="-128"/>
                <a:cs typeface="+mn-cs"/>
              </a:endParaRPr>
            </a:p>
          </p:txBody>
        </p:sp>
      </p:grpSp>
      <p:grpSp>
        <p:nvGrpSpPr>
          <p:cNvPr id="16387" name="Group 105"/>
          <p:cNvGrpSpPr>
            <a:grpSpLocks/>
          </p:cNvGrpSpPr>
          <p:nvPr/>
        </p:nvGrpSpPr>
        <p:grpSpPr bwMode="auto">
          <a:xfrm>
            <a:off x="7026275" y="1268413"/>
            <a:ext cx="1793875" cy="2898775"/>
            <a:chOff x="7524328" y="796005"/>
            <a:chExt cx="1296144" cy="3209059"/>
          </a:xfrm>
        </p:grpSpPr>
        <p:grpSp>
          <p:nvGrpSpPr>
            <p:cNvPr id="16389" name="Group 106"/>
            <p:cNvGrpSpPr>
              <a:grpSpLocks/>
            </p:cNvGrpSpPr>
            <p:nvPr/>
          </p:nvGrpSpPr>
          <p:grpSpPr bwMode="auto">
            <a:xfrm>
              <a:off x="7524328" y="3635732"/>
              <a:ext cx="1296144" cy="369332"/>
              <a:chOff x="7380312" y="1052736"/>
              <a:chExt cx="1296144" cy="369332"/>
            </a:xfrm>
          </p:grpSpPr>
          <p:sp>
            <p:nvSpPr>
              <p:cNvPr id="126" name="Rounded Rectangle 125"/>
              <p:cNvSpPr/>
              <p:nvPr/>
            </p:nvSpPr>
            <p:spPr>
              <a:xfrm>
                <a:off x="7380312" y="1168999"/>
                <a:ext cx="215642" cy="137079"/>
              </a:xfrm>
              <a:prstGeom prst="roundRect">
                <a:avLst/>
              </a:prstGeom>
              <a:solidFill>
                <a:srgbClr val="D730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GB" sz="1400" b="0">
                  <a:solidFill>
                    <a:prstClr val="white"/>
                  </a:solidFill>
                </a:endParaRPr>
              </a:p>
            </p:txBody>
          </p:sp>
          <p:sp>
            <p:nvSpPr>
              <p:cNvPr id="16409" name="TextBox 126"/>
              <p:cNvSpPr txBox="1">
                <a:spLocks noChangeArrowheads="1"/>
              </p:cNvSpPr>
              <p:nvPr/>
            </p:nvSpPr>
            <p:spPr bwMode="auto">
              <a:xfrm>
                <a:off x="7740352" y="1052736"/>
                <a:ext cx="9361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defTabSz="457200">
                  <a:spcBef>
                    <a:spcPct val="0"/>
                  </a:spcBef>
                  <a:buFontTx/>
                  <a:buNone/>
                </a:pPr>
                <a:r>
                  <a:rPr lang="en-GB" altLang="en-US" sz="1800" b="0">
                    <a:solidFill>
                      <a:srgbClr val="000000"/>
                    </a:solidFill>
                    <a:latin typeface="Arial" charset="0"/>
                    <a:cs typeface="+mn-cs"/>
                  </a:rPr>
                  <a:t>(55, 60]</a:t>
                </a:r>
              </a:p>
            </p:txBody>
          </p:sp>
        </p:grpSp>
        <p:grpSp>
          <p:nvGrpSpPr>
            <p:cNvPr id="16390" name="Group 107"/>
            <p:cNvGrpSpPr>
              <a:grpSpLocks/>
            </p:cNvGrpSpPr>
            <p:nvPr/>
          </p:nvGrpSpPr>
          <p:grpSpPr bwMode="auto">
            <a:xfrm>
              <a:off x="7524328" y="3162445"/>
              <a:ext cx="1296144" cy="369332"/>
              <a:chOff x="7380312" y="1052736"/>
              <a:chExt cx="1296144" cy="369332"/>
            </a:xfrm>
          </p:grpSpPr>
          <p:sp>
            <p:nvSpPr>
              <p:cNvPr id="124" name="Rounded Rectangle 123"/>
              <p:cNvSpPr/>
              <p:nvPr/>
            </p:nvSpPr>
            <p:spPr>
              <a:xfrm>
                <a:off x="7380312" y="1169538"/>
                <a:ext cx="215642" cy="137079"/>
              </a:xfrm>
              <a:prstGeom prst="roundRect">
                <a:avLst/>
              </a:prstGeom>
              <a:solidFill>
                <a:srgbClr val="F46D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GB" sz="1400" b="0">
                  <a:solidFill>
                    <a:prstClr val="white"/>
                  </a:solidFill>
                </a:endParaRPr>
              </a:p>
            </p:txBody>
          </p:sp>
          <p:sp>
            <p:nvSpPr>
              <p:cNvPr id="16407" name="TextBox 124"/>
              <p:cNvSpPr txBox="1">
                <a:spLocks noChangeArrowheads="1"/>
              </p:cNvSpPr>
              <p:nvPr/>
            </p:nvSpPr>
            <p:spPr bwMode="auto">
              <a:xfrm>
                <a:off x="7740352" y="1052736"/>
                <a:ext cx="9361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defTabSz="457200">
                  <a:spcBef>
                    <a:spcPct val="0"/>
                  </a:spcBef>
                  <a:buFontTx/>
                  <a:buNone/>
                </a:pPr>
                <a:r>
                  <a:rPr lang="en-GB" altLang="en-US" sz="1800" b="0">
                    <a:solidFill>
                      <a:srgbClr val="000000"/>
                    </a:solidFill>
                    <a:latin typeface="Arial" charset="0"/>
                    <a:cs typeface="+mn-cs"/>
                  </a:rPr>
                  <a:t>(50, 55]</a:t>
                </a:r>
              </a:p>
            </p:txBody>
          </p:sp>
        </p:grpSp>
        <p:grpSp>
          <p:nvGrpSpPr>
            <p:cNvPr id="16391" name="Group 108"/>
            <p:cNvGrpSpPr>
              <a:grpSpLocks/>
            </p:cNvGrpSpPr>
            <p:nvPr/>
          </p:nvGrpSpPr>
          <p:grpSpPr bwMode="auto">
            <a:xfrm>
              <a:off x="7524328" y="2689157"/>
              <a:ext cx="1296144" cy="369332"/>
              <a:chOff x="7380312" y="1052736"/>
              <a:chExt cx="1296144" cy="369332"/>
            </a:xfrm>
          </p:grpSpPr>
          <p:sp>
            <p:nvSpPr>
              <p:cNvPr id="122" name="Rounded Rectangle 121"/>
              <p:cNvSpPr/>
              <p:nvPr/>
            </p:nvSpPr>
            <p:spPr>
              <a:xfrm>
                <a:off x="7380312" y="1168321"/>
                <a:ext cx="215642" cy="137079"/>
              </a:xfrm>
              <a:prstGeom prst="roundRect">
                <a:avLst/>
              </a:prstGeom>
              <a:solidFill>
                <a:srgbClr val="FDAE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GB" sz="1400" b="0">
                  <a:solidFill>
                    <a:prstClr val="white"/>
                  </a:solidFill>
                </a:endParaRPr>
              </a:p>
            </p:txBody>
          </p:sp>
          <p:sp>
            <p:nvSpPr>
              <p:cNvPr id="16405" name="TextBox 122"/>
              <p:cNvSpPr txBox="1">
                <a:spLocks noChangeArrowheads="1"/>
              </p:cNvSpPr>
              <p:nvPr/>
            </p:nvSpPr>
            <p:spPr bwMode="auto">
              <a:xfrm>
                <a:off x="7740352" y="1052736"/>
                <a:ext cx="9361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defTabSz="457200">
                  <a:spcBef>
                    <a:spcPct val="0"/>
                  </a:spcBef>
                  <a:buFontTx/>
                  <a:buNone/>
                </a:pPr>
                <a:r>
                  <a:rPr lang="en-GB" altLang="en-US" sz="1800" b="0">
                    <a:solidFill>
                      <a:srgbClr val="000000"/>
                    </a:solidFill>
                    <a:latin typeface="Arial" charset="0"/>
                    <a:cs typeface="+mn-cs"/>
                  </a:rPr>
                  <a:t>(45, 50]</a:t>
                </a:r>
              </a:p>
            </p:txBody>
          </p:sp>
        </p:grpSp>
        <p:grpSp>
          <p:nvGrpSpPr>
            <p:cNvPr id="16392" name="Group 109"/>
            <p:cNvGrpSpPr>
              <a:grpSpLocks/>
            </p:cNvGrpSpPr>
            <p:nvPr/>
          </p:nvGrpSpPr>
          <p:grpSpPr bwMode="auto">
            <a:xfrm>
              <a:off x="7524328" y="2215869"/>
              <a:ext cx="1296144" cy="369332"/>
              <a:chOff x="7380312" y="1052736"/>
              <a:chExt cx="1296144" cy="369332"/>
            </a:xfrm>
          </p:grpSpPr>
          <p:sp>
            <p:nvSpPr>
              <p:cNvPr id="120" name="Rounded Rectangle 119"/>
              <p:cNvSpPr/>
              <p:nvPr/>
            </p:nvSpPr>
            <p:spPr>
              <a:xfrm>
                <a:off x="7380312" y="1168862"/>
                <a:ext cx="215642" cy="137079"/>
              </a:xfrm>
              <a:prstGeom prst="roundRect">
                <a:avLst/>
              </a:prstGeom>
              <a:solidFill>
                <a:srgbClr val="FEE0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GB" sz="1400" b="0">
                  <a:solidFill>
                    <a:prstClr val="white"/>
                  </a:solidFill>
                </a:endParaRPr>
              </a:p>
            </p:txBody>
          </p:sp>
          <p:sp>
            <p:nvSpPr>
              <p:cNvPr id="16403" name="TextBox 120"/>
              <p:cNvSpPr txBox="1">
                <a:spLocks noChangeArrowheads="1"/>
              </p:cNvSpPr>
              <p:nvPr/>
            </p:nvSpPr>
            <p:spPr bwMode="auto">
              <a:xfrm>
                <a:off x="7740352" y="1052736"/>
                <a:ext cx="9361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defTabSz="457200">
                  <a:spcBef>
                    <a:spcPct val="0"/>
                  </a:spcBef>
                  <a:buFontTx/>
                  <a:buNone/>
                </a:pPr>
                <a:r>
                  <a:rPr lang="en-GB" altLang="en-US" sz="1800" b="0">
                    <a:solidFill>
                      <a:srgbClr val="000000"/>
                    </a:solidFill>
                    <a:latin typeface="Arial" charset="0"/>
                    <a:cs typeface="+mn-cs"/>
                  </a:rPr>
                  <a:t>(40, 45]</a:t>
                </a:r>
              </a:p>
            </p:txBody>
          </p:sp>
        </p:grpSp>
        <p:grpSp>
          <p:nvGrpSpPr>
            <p:cNvPr id="16393" name="Group 110"/>
            <p:cNvGrpSpPr>
              <a:grpSpLocks/>
            </p:cNvGrpSpPr>
            <p:nvPr/>
          </p:nvGrpSpPr>
          <p:grpSpPr bwMode="auto">
            <a:xfrm>
              <a:off x="7524328" y="1742581"/>
              <a:ext cx="1296144" cy="369332"/>
              <a:chOff x="7380312" y="1052736"/>
              <a:chExt cx="1296144" cy="369332"/>
            </a:xfrm>
          </p:grpSpPr>
          <p:sp>
            <p:nvSpPr>
              <p:cNvPr id="118" name="Rounded Rectangle 117"/>
              <p:cNvSpPr/>
              <p:nvPr/>
            </p:nvSpPr>
            <p:spPr>
              <a:xfrm>
                <a:off x="7380312" y="1169401"/>
                <a:ext cx="215642" cy="137079"/>
              </a:xfrm>
              <a:prstGeom prst="roundRect">
                <a:avLst/>
              </a:prstGeom>
              <a:solidFill>
                <a:srgbClr val="D9EF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GB" sz="1400" b="0">
                  <a:solidFill>
                    <a:prstClr val="white"/>
                  </a:solidFill>
                </a:endParaRPr>
              </a:p>
            </p:txBody>
          </p:sp>
          <p:sp>
            <p:nvSpPr>
              <p:cNvPr id="16401" name="TextBox 118"/>
              <p:cNvSpPr txBox="1">
                <a:spLocks noChangeArrowheads="1"/>
              </p:cNvSpPr>
              <p:nvPr/>
            </p:nvSpPr>
            <p:spPr bwMode="auto">
              <a:xfrm>
                <a:off x="7740352" y="1052736"/>
                <a:ext cx="9361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defTabSz="457200">
                  <a:spcBef>
                    <a:spcPct val="0"/>
                  </a:spcBef>
                  <a:buFontTx/>
                  <a:buNone/>
                </a:pPr>
                <a:r>
                  <a:rPr lang="en-GB" altLang="en-US" sz="1800" b="0">
                    <a:solidFill>
                      <a:srgbClr val="000000"/>
                    </a:solidFill>
                    <a:latin typeface="Arial" charset="0"/>
                    <a:cs typeface="+mn-cs"/>
                  </a:rPr>
                  <a:t>(35, 40]</a:t>
                </a:r>
              </a:p>
            </p:txBody>
          </p:sp>
        </p:grpSp>
        <p:grpSp>
          <p:nvGrpSpPr>
            <p:cNvPr id="16394" name="Group 111"/>
            <p:cNvGrpSpPr>
              <a:grpSpLocks/>
            </p:cNvGrpSpPr>
            <p:nvPr/>
          </p:nvGrpSpPr>
          <p:grpSpPr bwMode="auto">
            <a:xfrm>
              <a:off x="7524328" y="1269293"/>
              <a:ext cx="1296144" cy="369332"/>
              <a:chOff x="7380312" y="1052736"/>
              <a:chExt cx="1296144" cy="369332"/>
            </a:xfrm>
          </p:grpSpPr>
          <p:sp>
            <p:nvSpPr>
              <p:cNvPr id="116" name="Rounded Rectangle 115"/>
              <p:cNvSpPr/>
              <p:nvPr/>
            </p:nvSpPr>
            <p:spPr>
              <a:xfrm>
                <a:off x="7380312" y="1168185"/>
                <a:ext cx="215642" cy="137079"/>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GB" sz="1400" b="0">
                  <a:solidFill>
                    <a:prstClr val="white"/>
                  </a:solidFill>
                </a:endParaRPr>
              </a:p>
            </p:txBody>
          </p:sp>
          <p:sp>
            <p:nvSpPr>
              <p:cNvPr id="16399" name="TextBox 116"/>
              <p:cNvSpPr txBox="1">
                <a:spLocks noChangeArrowheads="1"/>
              </p:cNvSpPr>
              <p:nvPr/>
            </p:nvSpPr>
            <p:spPr bwMode="auto">
              <a:xfrm>
                <a:off x="7740352" y="1052736"/>
                <a:ext cx="9361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defTabSz="457200">
                  <a:spcBef>
                    <a:spcPct val="0"/>
                  </a:spcBef>
                  <a:buFontTx/>
                  <a:buNone/>
                </a:pPr>
                <a:r>
                  <a:rPr lang="en-GB" altLang="en-US" sz="1800" b="0">
                    <a:solidFill>
                      <a:srgbClr val="000000"/>
                    </a:solidFill>
                    <a:latin typeface="Arial" charset="0"/>
                    <a:cs typeface="+mn-cs"/>
                  </a:rPr>
                  <a:t>(30, 35]</a:t>
                </a:r>
              </a:p>
            </p:txBody>
          </p:sp>
        </p:grpSp>
        <p:grpSp>
          <p:nvGrpSpPr>
            <p:cNvPr id="16395" name="Group 112"/>
            <p:cNvGrpSpPr>
              <a:grpSpLocks/>
            </p:cNvGrpSpPr>
            <p:nvPr/>
          </p:nvGrpSpPr>
          <p:grpSpPr bwMode="auto">
            <a:xfrm>
              <a:off x="7524328" y="796005"/>
              <a:ext cx="1296144" cy="408866"/>
              <a:chOff x="7380312" y="1052736"/>
              <a:chExt cx="1296144" cy="408866"/>
            </a:xfrm>
          </p:grpSpPr>
          <p:sp>
            <p:nvSpPr>
              <p:cNvPr id="114" name="Rounded Rectangle 113"/>
              <p:cNvSpPr/>
              <p:nvPr/>
            </p:nvSpPr>
            <p:spPr>
              <a:xfrm>
                <a:off x="7380312" y="1168726"/>
                <a:ext cx="215642" cy="137079"/>
              </a:xfrm>
              <a:prstGeom prst="roundRect">
                <a:avLst/>
              </a:prstGeom>
              <a:solidFill>
                <a:srgbClr val="1A98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GB" sz="1400" b="0">
                  <a:solidFill>
                    <a:prstClr val="white"/>
                  </a:solidFill>
                </a:endParaRPr>
              </a:p>
            </p:txBody>
          </p:sp>
          <p:sp>
            <p:nvSpPr>
              <p:cNvPr id="16397" name="TextBox 114"/>
              <p:cNvSpPr txBox="1">
                <a:spLocks noChangeArrowheads="1"/>
              </p:cNvSpPr>
              <p:nvPr/>
            </p:nvSpPr>
            <p:spPr bwMode="auto">
              <a:xfrm>
                <a:off x="7740352" y="1052736"/>
                <a:ext cx="936104" cy="408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defTabSz="457200">
                  <a:spcBef>
                    <a:spcPct val="0"/>
                  </a:spcBef>
                  <a:buFontTx/>
                  <a:buNone/>
                </a:pPr>
                <a:r>
                  <a:rPr lang="en-GB" altLang="en-US" sz="1800" b="0" dirty="0" smtClean="0">
                    <a:solidFill>
                      <a:srgbClr val="000000"/>
                    </a:solidFill>
                    <a:latin typeface="Arial" charset="0"/>
                    <a:cs typeface="+mn-cs"/>
                  </a:rPr>
                  <a:t>(25, 30 ]</a:t>
                </a:r>
                <a:endParaRPr lang="en-GB" altLang="en-US" sz="1800" b="0" dirty="0">
                  <a:solidFill>
                    <a:srgbClr val="000000"/>
                  </a:solidFill>
                  <a:latin typeface="Arial" charset="0"/>
                  <a:cs typeface="+mn-cs"/>
                </a:endParaRPr>
              </a:p>
            </p:txBody>
          </p:sp>
        </p:grpSp>
      </p:grpSp>
      <p:sp>
        <p:nvSpPr>
          <p:cNvPr id="16388" name="TextBox 127"/>
          <p:cNvSpPr txBox="1">
            <a:spLocks noChangeArrowheads="1"/>
          </p:cNvSpPr>
          <p:nvPr/>
        </p:nvSpPr>
        <p:spPr bwMode="auto">
          <a:xfrm>
            <a:off x="330149" y="622733"/>
            <a:ext cx="8207239" cy="856814"/>
          </a:xfrm>
          <a:prstGeom prst="rect">
            <a:avLst/>
          </a:prstGeom>
          <a:extLst/>
        </p:spPr>
        <p:txBody>
          <a:bodyPr vert="horz" lIns="0" tIns="0" rIns="0" bIns="0"/>
          <a:lstStyle>
            <a:defPPr>
              <a:defRPr lang="nl-NL"/>
            </a:defPPr>
            <a:lvl1pPr marL="514350" indent="-514350" eaLnBrk="1" latinLnBrk="0" hangingPunct="1">
              <a:lnSpc>
                <a:spcPct val="150000"/>
              </a:lnSpc>
              <a:spcBef>
                <a:spcPts val="0"/>
              </a:spcBef>
              <a:buNone/>
              <a:defRPr sz="2400" b="1" i="0">
                <a:solidFill>
                  <a:srgbClr val="614B7A"/>
                </a:solidFill>
                <a:latin typeface="+mn-lt"/>
                <a:ea typeface="+mj-ea"/>
                <a:cs typeface="Arial"/>
              </a:defRPr>
            </a:lvl1pPr>
          </a:lstStyle>
          <a:p>
            <a:pPr defTabSz="457200">
              <a:lnSpc>
                <a:spcPct val="100000"/>
              </a:lnSpc>
            </a:pPr>
            <a:r>
              <a:rPr lang="en-US" altLang="en-US" sz="2800" b="0" dirty="0" smtClean="0">
                <a:solidFill>
                  <a:schemeClr val="tx1"/>
                </a:solidFill>
                <a:latin typeface="+mj-lt"/>
              </a:rPr>
              <a:t>Average </a:t>
            </a:r>
            <a:r>
              <a:rPr lang="en-US" altLang="en-US" sz="2800" b="0" dirty="0">
                <a:solidFill>
                  <a:schemeClr val="tx1"/>
                </a:solidFill>
                <a:latin typeface="+mj-lt"/>
              </a:rPr>
              <a:t>MRC Market Clearing </a:t>
            </a:r>
            <a:r>
              <a:rPr lang="en-US" altLang="en-US" sz="2800" b="0" dirty="0" smtClean="0">
                <a:solidFill>
                  <a:schemeClr val="tx1"/>
                </a:solidFill>
                <a:latin typeface="+mj-lt"/>
              </a:rPr>
              <a:t>Prices </a:t>
            </a:r>
            <a:r>
              <a:rPr lang="en-US" altLang="en-US" sz="2800" b="0" dirty="0">
                <a:solidFill>
                  <a:schemeClr val="tx1"/>
                </a:solidFill>
                <a:latin typeface="+mj-lt"/>
              </a:rPr>
              <a:t>levels per area, </a:t>
            </a:r>
            <a:endParaRPr lang="en-US" altLang="en-US" sz="2800" b="0" dirty="0" smtClean="0">
              <a:solidFill>
                <a:schemeClr val="tx1"/>
              </a:solidFill>
              <a:latin typeface="+mj-lt"/>
            </a:endParaRPr>
          </a:p>
          <a:p>
            <a:pPr defTabSz="457200">
              <a:lnSpc>
                <a:spcPct val="100000"/>
              </a:lnSpc>
            </a:pPr>
            <a:r>
              <a:rPr lang="en-US" altLang="en-US" sz="2800" b="0" dirty="0" smtClean="0">
                <a:solidFill>
                  <a:schemeClr val="tx1"/>
                </a:solidFill>
                <a:latin typeface="+mj-lt"/>
              </a:rPr>
              <a:t>first year </a:t>
            </a:r>
            <a:endParaRPr lang="en-US" altLang="en-US" sz="2800" b="0" dirty="0">
              <a:solidFill>
                <a:schemeClr val="tx1"/>
              </a:solidFill>
              <a:latin typeface="+mj-lt"/>
            </a:endParaRPr>
          </a:p>
        </p:txBody>
      </p:sp>
      <p:sp>
        <p:nvSpPr>
          <p:cNvPr id="2" name="Rectangle 1"/>
          <p:cNvSpPr/>
          <p:nvPr/>
        </p:nvSpPr>
        <p:spPr>
          <a:xfrm>
            <a:off x="7531299" y="979018"/>
            <a:ext cx="968535" cy="369332"/>
          </a:xfrm>
          <a:prstGeom prst="rect">
            <a:avLst/>
          </a:prstGeom>
        </p:spPr>
        <p:txBody>
          <a:bodyPr wrap="none">
            <a:spAutoFit/>
          </a:bodyPr>
          <a:lstStyle/>
          <a:p>
            <a:pPr defTabSz="457200" eaLnBrk="1" hangingPunct="1"/>
            <a:r>
              <a:rPr lang="en-US" sz="1400" b="0" dirty="0">
                <a:solidFill>
                  <a:prstClr val="black"/>
                </a:solidFill>
                <a:latin typeface="Arial" charset="0"/>
                <a:cs typeface="+mn-cs"/>
              </a:rPr>
              <a:t>€/</a:t>
            </a:r>
            <a:r>
              <a:rPr lang="en-US" sz="1400" b="0" dirty="0" err="1">
                <a:solidFill>
                  <a:prstClr val="black"/>
                </a:solidFill>
                <a:latin typeface="Arial" charset="0"/>
                <a:cs typeface="+mn-cs"/>
              </a:rPr>
              <a:t>MWh</a:t>
            </a:r>
            <a:r>
              <a:rPr lang="en-US" sz="1400" b="0" dirty="0">
                <a:solidFill>
                  <a:prstClr val="black"/>
                </a:solidFill>
                <a:latin typeface="Arial" charset="0"/>
                <a:cs typeface="+mn-cs"/>
              </a:rPr>
              <a:t> </a:t>
            </a:r>
          </a:p>
        </p:txBody>
      </p:sp>
      <p:pic>
        <p:nvPicPr>
          <p:cNvPr id="127" name="Picture 1"/>
          <p:cNvPicPr/>
          <p:nvPr/>
        </p:nvPicPr>
        <p:blipFill>
          <a:blip r:embed="rId35" cstate="print">
            <a:extLst>
              <a:ext uri="{28A0092B-C50C-407E-A947-70E740481C1C}">
                <a14:useLocalDpi xmlns:a14="http://schemas.microsoft.com/office/drawing/2010/main" val="0"/>
              </a:ext>
            </a:extLst>
          </a:blip>
          <a:srcRect/>
          <a:stretch>
            <a:fillRect/>
          </a:stretch>
        </p:blipFill>
        <p:spPr bwMode="auto">
          <a:xfrm>
            <a:off x="367817" y="127719"/>
            <a:ext cx="1270966" cy="501566"/>
          </a:xfrm>
          <a:prstGeom prst="rect">
            <a:avLst/>
          </a:prstGeom>
          <a:noFill/>
          <a:ln>
            <a:noFill/>
          </a:ln>
        </p:spPr>
      </p:pic>
      <p:pic>
        <p:nvPicPr>
          <p:cNvPr id="128" name="Picture 11" descr="C:\Users\EuroPEX\Documents\EuroPEX\Templates\Logos\Logo Triographics\Logo-Europex-CMJN.gif"/>
          <p:cNvPicPr>
            <a:picLocks noChangeAspect="1" noChangeArrowheads="1"/>
          </p:cNvPicPr>
          <p:nvPr/>
        </p:nvPicPr>
        <p:blipFill>
          <a:blip r:embed="rId36" cstate="print"/>
          <a:srcRect/>
          <a:stretch>
            <a:fillRect/>
          </a:stretch>
        </p:blipFill>
        <p:spPr bwMode="auto">
          <a:xfrm>
            <a:off x="7584356" y="127719"/>
            <a:ext cx="1134765" cy="397058"/>
          </a:xfrm>
          <a:prstGeom prst="rect">
            <a:avLst/>
          </a:prstGeom>
          <a:noFill/>
          <a:ln w="9525">
            <a:noFill/>
            <a:miter lim="800000"/>
            <a:headEnd/>
            <a:tailEnd/>
          </a:ln>
        </p:spPr>
      </p:pic>
    </p:spTree>
    <p:extLst>
      <p:ext uri="{BB962C8B-B14F-4D97-AF65-F5344CB8AC3E}">
        <p14:creationId xmlns:p14="http://schemas.microsoft.com/office/powerpoint/2010/main" val="6694761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67817" y="378502"/>
            <a:ext cx="8229600" cy="1143000"/>
          </a:xfrm>
        </p:spPr>
        <p:txBody>
          <a:bodyPr>
            <a:normAutofit/>
          </a:bodyPr>
          <a:lstStyle/>
          <a:p>
            <a:r>
              <a:rPr lang="it-IT" sz="3200" dirty="0" err="1" smtClean="0"/>
              <a:t>Italian</a:t>
            </a:r>
            <a:r>
              <a:rPr lang="it-IT" sz="3200" dirty="0" smtClean="0"/>
              <a:t> </a:t>
            </a:r>
            <a:r>
              <a:rPr lang="it-IT" sz="3200" dirty="0" err="1" smtClean="0"/>
              <a:t>Borders</a:t>
            </a:r>
            <a:r>
              <a:rPr lang="it-IT" sz="3200" dirty="0" smtClean="0"/>
              <a:t> Market </a:t>
            </a:r>
            <a:r>
              <a:rPr lang="it-IT" sz="3200" dirty="0" err="1" smtClean="0"/>
              <a:t>Coupling</a:t>
            </a:r>
            <a:endParaRPr lang="en-GB" altLang="fr-FR" sz="3200" dirty="0" smtClean="0"/>
          </a:p>
        </p:txBody>
      </p:sp>
      <p:sp>
        <p:nvSpPr>
          <p:cNvPr id="5" name="Content Placeholder 2"/>
          <p:cNvSpPr txBox="1">
            <a:spLocks/>
          </p:cNvSpPr>
          <p:nvPr/>
        </p:nvSpPr>
        <p:spPr>
          <a:xfrm>
            <a:off x="251520" y="1268760"/>
            <a:ext cx="6360194" cy="1368152"/>
          </a:xfrm>
          <a:prstGeom prst="rect">
            <a:avLst/>
          </a:prstGeom>
        </p:spPr>
        <p:txBody>
          <a:bodyPr/>
          <a:lstStyle>
            <a:lvl1pPr marL="342900" indent="-558800" algn="l" rtl="0" eaLnBrk="0" fontAlgn="base" hangingPunct="0">
              <a:spcBef>
                <a:spcPct val="0"/>
              </a:spcBef>
              <a:spcAft>
                <a:spcPts val="600"/>
              </a:spcAft>
              <a:buFont typeface="Arial" charset="0"/>
              <a:defRPr sz="1600">
                <a:solidFill>
                  <a:schemeClr val="tx1"/>
                </a:solidFill>
                <a:latin typeface="+mn-lt"/>
                <a:ea typeface="+mn-ea"/>
                <a:cs typeface="+mn-cs"/>
              </a:defRPr>
            </a:lvl1pPr>
            <a:lvl2pPr marL="215900" indent="-215900" algn="l" rtl="0" eaLnBrk="0" fontAlgn="base" hangingPunct="0">
              <a:spcBef>
                <a:spcPct val="0"/>
              </a:spcBef>
              <a:spcAft>
                <a:spcPts val="600"/>
              </a:spcAft>
              <a:buFont typeface="Arial" charset="0"/>
              <a:buChar char="•"/>
              <a:defRPr lang="en-US" sz="1600" dirty="0">
                <a:solidFill>
                  <a:schemeClr val="tx1"/>
                </a:solidFill>
                <a:latin typeface="+mn-lt"/>
                <a:cs typeface="+mn-cs"/>
              </a:defRPr>
            </a:lvl2pPr>
            <a:lvl3pPr marL="1143000" indent="-1358900" algn="l" rtl="0" eaLnBrk="0" fontAlgn="base" hangingPunct="0">
              <a:spcBef>
                <a:spcPct val="0"/>
              </a:spcBef>
              <a:spcAft>
                <a:spcPts val="600"/>
              </a:spcAft>
              <a:buFont typeface="Arial" charset="0"/>
              <a:defRPr lang="en-US" sz="1600" dirty="0">
                <a:solidFill>
                  <a:schemeClr val="tx1"/>
                </a:solidFill>
                <a:latin typeface="+mn-lt"/>
                <a:cs typeface="+mn-cs"/>
              </a:defRPr>
            </a:lvl3pPr>
            <a:lvl4pPr marL="431800" indent="-215900" algn="l" rtl="0" eaLnBrk="0" fontAlgn="base" hangingPunct="0">
              <a:spcBef>
                <a:spcPct val="0"/>
              </a:spcBef>
              <a:spcAft>
                <a:spcPts val="600"/>
              </a:spcAft>
              <a:buFont typeface="Courier New" pitchFamily="49" charset="0"/>
              <a:buChar char="o"/>
              <a:defRPr lang="en-US" sz="1600" dirty="0">
                <a:solidFill>
                  <a:schemeClr val="tx1"/>
                </a:solidFill>
                <a:latin typeface="+mn-lt"/>
                <a:cs typeface="+mn-cs"/>
              </a:defRPr>
            </a:lvl4pPr>
            <a:lvl5pPr marL="647700" indent="-215900" algn="l" rtl="0" eaLnBrk="0" fontAlgn="base" hangingPunct="0">
              <a:spcBef>
                <a:spcPct val="0"/>
              </a:spcBef>
              <a:spcAft>
                <a:spcPts val="600"/>
              </a:spcAft>
              <a:buFont typeface="Wingdings" pitchFamily="2" charset="2"/>
              <a:buChar char="§"/>
              <a:defRPr lang="en-US" sz="1600" dirty="0">
                <a:solidFill>
                  <a:schemeClr val="tx1"/>
                </a:solidFill>
                <a:latin typeface="+mn-lt"/>
                <a:cs typeface="+mn-cs"/>
              </a:defRPr>
            </a:lvl5pPr>
            <a:lvl6pPr marL="864000" indent="-216000" algn="l" rtl="0" fontAlgn="base">
              <a:lnSpc>
                <a:spcPct val="100000"/>
              </a:lnSpc>
              <a:spcBef>
                <a:spcPct val="0"/>
              </a:spcBef>
              <a:spcAft>
                <a:spcPts val="600"/>
              </a:spcAft>
              <a:buFont typeface="Wingdings" pitchFamily="2" charset="2"/>
              <a:buChar char="Ø"/>
              <a:defRPr sz="1600">
                <a:solidFill>
                  <a:schemeClr val="tx1"/>
                </a:solidFill>
                <a:latin typeface="+mn-lt"/>
                <a:cs typeface="+mn-cs"/>
              </a:defRPr>
            </a:lvl6pPr>
            <a:lvl7pPr marL="1080000" indent="-216000" algn="l" rtl="0" fontAlgn="base">
              <a:lnSpc>
                <a:spcPct val="100000"/>
              </a:lnSpc>
              <a:spcBef>
                <a:spcPct val="0"/>
              </a:spcBef>
              <a:spcAft>
                <a:spcPts val="600"/>
              </a:spcAft>
              <a:buFont typeface="Arial" charset="0"/>
              <a:buChar char="–"/>
              <a:defRPr sz="1600">
                <a:solidFill>
                  <a:schemeClr val="tx1"/>
                </a:solidFill>
                <a:latin typeface="+mn-lt"/>
                <a:cs typeface="+mn-cs"/>
              </a:defRPr>
            </a:lvl7pPr>
            <a:lvl8pPr marL="2197100" indent="-228600" algn="l" rtl="0" fontAlgn="base">
              <a:lnSpc>
                <a:spcPts val="2200"/>
              </a:lnSpc>
              <a:spcBef>
                <a:spcPct val="0"/>
              </a:spcBef>
              <a:spcAft>
                <a:spcPts val="1100"/>
              </a:spcAft>
              <a:buFont typeface="Arial" charset="0"/>
              <a:buChar char="–"/>
              <a:defRPr sz="1600">
                <a:solidFill>
                  <a:schemeClr val="tx1"/>
                </a:solidFill>
                <a:latin typeface="+mn-lt"/>
                <a:cs typeface="+mn-cs"/>
              </a:defRPr>
            </a:lvl8pPr>
            <a:lvl9pPr marL="2654300" indent="-228600" algn="l" rtl="0" fontAlgn="base">
              <a:lnSpc>
                <a:spcPts val="2200"/>
              </a:lnSpc>
              <a:spcBef>
                <a:spcPct val="0"/>
              </a:spcBef>
              <a:spcAft>
                <a:spcPts val="1100"/>
              </a:spcAft>
              <a:buFont typeface="Arial" charset="0"/>
              <a:buChar char="–"/>
              <a:defRPr sz="1600">
                <a:solidFill>
                  <a:schemeClr val="tx1"/>
                </a:solidFill>
                <a:latin typeface="+mn-lt"/>
                <a:cs typeface="+mn-cs"/>
              </a:defRPr>
            </a:lvl9pPr>
          </a:lstStyle>
          <a:p>
            <a:pPr marL="0" indent="0" algn="just" eaLnBrk="1" hangingPunct="1">
              <a:lnSpc>
                <a:spcPts val="2800"/>
              </a:lnSpc>
              <a:spcBef>
                <a:spcPts val="400"/>
              </a:spcBef>
              <a:spcAft>
                <a:spcPts val="400"/>
              </a:spcAft>
              <a:defRPr/>
            </a:pPr>
            <a:r>
              <a:rPr lang="it-IT" b="0" kern="0" dirty="0" smtClean="0"/>
              <a:t>Market Coupling on Italian Borders has </a:t>
            </a:r>
            <a:r>
              <a:rPr lang="it-IT" b="0" kern="0" dirty="0" err="1" smtClean="0"/>
              <a:t>been</a:t>
            </a:r>
            <a:r>
              <a:rPr lang="it-IT" b="0" kern="0" dirty="0" smtClean="0"/>
              <a:t> </a:t>
            </a:r>
            <a:r>
              <a:rPr lang="it-IT" b="0" kern="0" dirty="0" err="1" smtClean="0"/>
              <a:t>successfully</a:t>
            </a:r>
            <a:r>
              <a:rPr lang="it-IT" b="0" kern="0" dirty="0" smtClean="0"/>
              <a:t> launched on </a:t>
            </a:r>
            <a:r>
              <a:rPr lang="it-IT" b="0" u="sng" kern="0" dirty="0" smtClean="0"/>
              <a:t>24</a:t>
            </a:r>
            <a:r>
              <a:rPr lang="it-IT" b="0" u="sng" kern="0" baseline="30000" dirty="0" smtClean="0"/>
              <a:t>th</a:t>
            </a:r>
            <a:r>
              <a:rPr lang="it-IT" b="0" u="sng" kern="0" dirty="0" smtClean="0"/>
              <a:t> February 2015</a:t>
            </a:r>
            <a:r>
              <a:rPr lang="it-IT" b="0" kern="0" dirty="0" smtClean="0"/>
              <a:t>. </a:t>
            </a:r>
            <a:r>
              <a:rPr lang="en-US" b="0" kern="0" dirty="0" smtClean="0"/>
              <a:t>Italian-Austrian, Italian-French and Italian-Slovenian borders have been coupled with the Multi-Regional Coupling (MRC)</a:t>
            </a:r>
            <a:endParaRPr lang="fr-BE" b="0" kern="0" dirty="0"/>
          </a:p>
        </p:txBody>
      </p:sp>
      <p:sp>
        <p:nvSpPr>
          <p:cNvPr id="6" name="Content Placeholder 2"/>
          <p:cNvSpPr txBox="1">
            <a:spLocks/>
          </p:cNvSpPr>
          <p:nvPr/>
        </p:nvSpPr>
        <p:spPr>
          <a:xfrm>
            <a:off x="395536" y="1124744"/>
            <a:ext cx="8509000" cy="4906962"/>
          </a:xfrm>
          <a:prstGeom prst="rect">
            <a:avLst/>
          </a:prstGeom>
        </p:spPr>
        <p:txBody>
          <a:bodyPr/>
          <a:lstStyle>
            <a:lvl1pPr marL="342900" indent="-558800" algn="l" rtl="0" eaLnBrk="0" fontAlgn="base" hangingPunct="0">
              <a:spcBef>
                <a:spcPct val="0"/>
              </a:spcBef>
              <a:spcAft>
                <a:spcPts val="600"/>
              </a:spcAft>
              <a:buFont typeface="Arial" charset="0"/>
              <a:defRPr sz="1600">
                <a:solidFill>
                  <a:schemeClr val="tx1"/>
                </a:solidFill>
                <a:latin typeface="+mn-lt"/>
                <a:ea typeface="+mn-ea"/>
                <a:cs typeface="+mn-cs"/>
              </a:defRPr>
            </a:lvl1pPr>
            <a:lvl2pPr marL="215900" indent="-215900" algn="l" rtl="0" eaLnBrk="0" fontAlgn="base" hangingPunct="0">
              <a:spcBef>
                <a:spcPct val="0"/>
              </a:spcBef>
              <a:spcAft>
                <a:spcPts val="600"/>
              </a:spcAft>
              <a:buFont typeface="Arial" charset="0"/>
              <a:buChar char="•"/>
              <a:defRPr lang="en-US" sz="1600" dirty="0">
                <a:solidFill>
                  <a:schemeClr val="tx1"/>
                </a:solidFill>
                <a:latin typeface="+mn-lt"/>
                <a:cs typeface="+mn-cs"/>
              </a:defRPr>
            </a:lvl2pPr>
            <a:lvl3pPr marL="1143000" indent="-1358900" algn="l" rtl="0" eaLnBrk="0" fontAlgn="base" hangingPunct="0">
              <a:spcBef>
                <a:spcPct val="0"/>
              </a:spcBef>
              <a:spcAft>
                <a:spcPts val="600"/>
              </a:spcAft>
              <a:buFont typeface="Arial" charset="0"/>
              <a:defRPr lang="en-US" sz="1600" dirty="0">
                <a:solidFill>
                  <a:schemeClr val="tx1"/>
                </a:solidFill>
                <a:latin typeface="+mn-lt"/>
                <a:cs typeface="+mn-cs"/>
              </a:defRPr>
            </a:lvl3pPr>
            <a:lvl4pPr marL="431800" indent="-215900" algn="l" rtl="0" eaLnBrk="0" fontAlgn="base" hangingPunct="0">
              <a:spcBef>
                <a:spcPct val="0"/>
              </a:spcBef>
              <a:spcAft>
                <a:spcPts val="600"/>
              </a:spcAft>
              <a:buFont typeface="Courier New" pitchFamily="49" charset="0"/>
              <a:buChar char="o"/>
              <a:defRPr lang="en-US" sz="1600" dirty="0">
                <a:solidFill>
                  <a:schemeClr val="tx1"/>
                </a:solidFill>
                <a:latin typeface="+mn-lt"/>
                <a:cs typeface="+mn-cs"/>
              </a:defRPr>
            </a:lvl4pPr>
            <a:lvl5pPr marL="647700" indent="-215900" algn="l" rtl="0" eaLnBrk="0" fontAlgn="base" hangingPunct="0">
              <a:spcBef>
                <a:spcPct val="0"/>
              </a:spcBef>
              <a:spcAft>
                <a:spcPts val="600"/>
              </a:spcAft>
              <a:buFont typeface="Wingdings" pitchFamily="2" charset="2"/>
              <a:buChar char="§"/>
              <a:defRPr lang="en-US" sz="1600" dirty="0">
                <a:solidFill>
                  <a:schemeClr val="tx1"/>
                </a:solidFill>
                <a:latin typeface="+mn-lt"/>
                <a:cs typeface="+mn-cs"/>
              </a:defRPr>
            </a:lvl5pPr>
            <a:lvl6pPr marL="864000" indent="-216000" algn="l" rtl="0" fontAlgn="base">
              <a:lnSpc>
                <a:spcPct val="100000"/>
              </a:lnSpc>
              <a:spcBef>
                <a:spcPct val="0"/>
              </a:spcBef>
              <a:spcAft>
                <a:spcPts val="600"/>
              </a:spcAft>
              <a:buFont typeface="Wingdings" pitchFamily="2" charset="2"/>
              <a:buChar char="Ø"/>
              <a:defRPr sz="1600">
                <a:solidFill>
                  <a:schemeClr val="tx1"/>
                </a:solidFill>
                <a:latin typeface="+mn-lt"/>
                <a:cs typeface="+mn-cs"/>
              </a:defRPr>
            </a:lvl6pPr>
            <a:lvl7pPr marL="1080000" indent="-216000" algn="l" rtl="0" fontAlgn="base">
              <a:lnSpc>
                <a:spcPct val="100000"/>
              </a:lnSpc>
              <a:spcBef>
                <a:spcPct val="0"/>
              </a:spcBef>
              <a:spcAft>
                <a:spcPts val="600"/>
              </a:spcAft>
              <a:buFont typeface="Arial" charset="0"/>
              <a:buChar char="–"/>
              <a:defRPr sz="1600">
                <a:solidFill>
                  <a:schemeClr val="tx1"/>
                </a:solidFill>
                <a:latin typeface="+mn-lt"/>
                <a:cs typeface="+mn-cs"/>
              </a:defRPr>
            </a:lvl7pPr>
            <a:lvl8pPr marL="2197100" indent="-228600" algn="l" rtl="0" fontAlgn="base">
              <a:lnSpc>
                <a:spcPts val="2200"/>
              </a:lnSpc>
              <a:spcBef>
                <a:spcPct val="0"/>
              </a:spcBef>
              <a:spcAft>
                <a:spcPts val="1100"/>
              </a:spcAft>
              <a:buFont typeface="Arial" charset="0"/>
              <a:buChar char="–"/>
              <a:defRPr sz="1600">
                <a:solidFill>
                  <a:schemeClr val="tx1"/>
                </a:solidFill>
                <a:latin typeface="+mn-lt"/>
                <a:cs typeface="+mn-cs"/>
              </a:defRPr>
            </a:lvl8pPr>
            <a:lvl9pPr marL="2654300" indent="-228600" algn="l" rtl="0" fontAlgn="base">
              <a:lnSpc>
                <a:spcPts val="2200"/>
              </a:lnSpc>
              <a:spcBef>
                <a:spcPct val="0"/>
              </a:spcBef>
              <a:spcAft>
                <a:spcPts val="1100"/>
              </a:spcAft>
              <a:buFont typeface="Arial" charset="0"/>
              <a:buChar char="–"/>
              <a:defRPr sz="1600">
                <a:solidFill>
                  <a:schemeClr val="tx1"/>
                </a:solidFill>
                <a:latin typeface="+mn-lt"/>
                <a:cs typeface="+mn-cs"/>
              </a:defRPr>
            </a:lvl9pPr>
          </a:lstStyle>
          <a:p>
            <a:pPr indent="-342900" eaLnBrk="1" hangingPunct="1">
              <a:lnSpc>
                <a:spcPts val="2800"/>
              </a:lnSpc>
              <a:spcBef>
                <a:spcPts val="400"/>
              </a:spcBef>
              <a:spcAft>
                <a:spcPts val="400"/>
              </a:spcAft>
              <a:buFont typeface="Arial" panose="020B0604020202020204" pitchFamily="34" charset="0"/>
              <a:buChar char="•"/>
              <a:defRPr/>
            </a:pPr>
            <a:endParaRPr lang="fr-BE" kern="0" dirty="0">
              <a:solidFill>
                <a:srgbClr val="201B72"/>
              </a:solidFill>
            </a:endParaRPr>
          </a:p>
        </p:txBody>
      </p:sp>
      <p:pic>
        <p:nvPicPr>
          <p:cNvPr id="1026" name="Picture 2"/>
          <p:cNvPicPr>
            <a:picLocks noChangeAspect="1" noChangeArrowheads="1"/>
          </p:cNvPicPr>
          <p:nvPr/>
        </p:nvPicPr>
        <p:blipFill>
          <a:blip r:embed="rId3" cstate="print"/>
          <a:srcRect/>
          <a:stretch>
            <a:fillRect/>
          </a:stretch>
        </p:blipFill>
        <p:spPr bwMode="auto">
          <a:xfrm>
            <a:off x="6588224" y="1268760"/>
            <a:ext cx="2304256" cy="1555809"/>
          </a:xfrm>
          <a:prstGeom prst="rect">
            <a:avLst/>
          </a:prstGeom>
          <a:noFill/>
          <a:ln w="9525">
            <a:noFill/>
            <a:miter lim="800000"/>
            <a:headEnd/>
            <a:tailEnd/>
          </a:ln>
        </p:spPr>
      </p:pic>
      <p:sp>
        <p:nvSpPr>
          <p:cNvPr id="8" name="Content Placeholder 2"/>
          <p:cNvSpPr txBox="1">
            <a:spLocks/>
          </p:cNvSpPr>
          <p:nvPr/>
        </p:nvSpPr>
        <p:spPr>
          <a:xfrm>
            <a:off x="6516216" y="2996952"/>
            <a:ext cx="2520280" cy="3528392"/>
          </a:xfrm>
          <a:prstGeom prst="rect">
            <a:avLst/>
          </a:prstGeom>
        </p:spPr>
        <p:txBody>
          <a:bodyPr/>
          <a:lstStyle>
            <a:lvl1pPr marL="342900" indent="-558800" algn="l" rtl="0" eaLnBrk="0" fontAlgn="base" hangingPunct="0">
              <a:spcBef>
                <a:spcPct val="0"/>
              </a:spcBef>
              <a:spcAft>
                <a:spcPts val="600"/>
              </a:spcAft>
              <a:buFont typeface="Arial" charset="0"/>
              <a:defRPr sz="1600">
                <a:solidFill>
                  <a:schemeClr val="tx1"/>
                </a:solidFill>
                <a:latin typeface="+mn-lt"/>
                <a:ea typeface="+mn-ea"/>
                <a:cs typeface="+mn-cs"/>
              </a:defRPr>
            </a:lvl1pPr>
            <a:lvl2pPr marL="215900" indent="-215900" algn="l" rtl="0" eaLnBrk="0" fontAlgn="base" hangingPunct="0">
              <a:spcBef>
                <a:spcPct val="0"/>
              </a:spcBef>
              <a:spcAft>
                <a:spcPts val="600"/>
              </a:spcAft>
              <a:buFont typeface="Arial" charset="0"/>
              <a:buChar char="•"/>
              <a:defRPr lang="en-US" sz="1600" dirty="0">
                <a:solidFill>
                  <a:schemeClr val="tx1"/>
                </a:solidFill>
                <a:latin typeface="+mn-lt"/>
                <a:cs typeface="+mn-cs"/>
              </a:defRPr>
            </a:lvl2pPr>
            <a:lvl3pPr marL="1143000" indent="-1358900" algn="l" rtl="0" eaLnBrk="0" fontAlgn="base" hangingPunct="0">
              <a:spcBef>
                <a:spcPct val="0"/>
              </a:spcBef>
              <a:spcAft>
                <a:spcPts val="600"/>
              </a:spcAft>
              <a:buFont typeface="Arial" charset="0"/>
              <a:defRPr lang="en-US" sz="1600" dirty="0">
                <a:solidFill>
                  <a:schemeClr val="tx1"/>
                </a:solidFill>
                <a:latin typeface="+mn-lt"/>
                <a:cs typeface="+mn-cs"/>
              </a:defRPr>
            </a:lvl3pPr>
            <a:lvl4pPr marL="431800" indent="-215900" algn="l" rtl="0" eaLnBrk="0" fontAlgn="base" hangingPunct="0">
              <a:spcBef>
                <a:spcPct val="0"/>
              </a:spcBef>
              <a:spcAft>
                <a:spcPts val="600"/>
              </a:spcAft>
              <a:buFont typeface="Courier New" pitchFamily="49" charset="0"/>
              <a:buChar char="o"/>
              <a:defRPr lang="en-US" sz="1600" dirty="0">
                <a:solidFill>
                  <a:schemeClr val="tx1"/>
                </a:solidFill>
                <a:latin typeface="+mn-lt"/>
                <a:cs typeface="+mn-cs"/>
              </a:defRPr>
            </a:lvl4pPr>
            <a:lvl5pPr marL="647700" indent="-215900" algn="l" rtl="0" eaLnBrk="0" fontAlgn="base" hangingPunct="0">
              <a:spcBef>
                <a:spcPct val="0"/>
              </a:spcBef>
              <a:spcAft>
                <a:spcPts val="600"/>
              </a:spcAft>
              <a:buFont typeface="Wingdings" pitchFamily="2" charset="2"/>
              <a:buChar char="§"/>
              <a:defRPr lang="en-US" sz="1600" dirty="0">
                <a:solidFill>
                  <a:schemeClr val="tx1"/>
                </a:solidFill>
                <a:latin typeface="+mn-lt"/>
                <a:cs typeface="+mn-cs"/>
              </a:defRPr>
            </a:lvl5pPr>
            <a:lvl6pPr marL="864000" indent="-216000" algn="l" rtl="0" fontAlgn="base">
              <a:lnSpc>
                <a:spcPct val="100000"/>
              </a:lnSpc>
              <a:spcBef>
                <a:spcPct val="0"/>
              </a:spcBef>
              <a:spcAft>
                <a:spcPts val="600"/>
              </a:spcAft>
              <a:buFont typeface="Wingdings" pitchFamily="2" charset="2"/>
              <a:buChar char="Ø"/>
              <a:defRPr sz="1600">
                <a:solidFill>
                  <a:schemeClr val="tx1"/>
                </a:solidFill>
                <a:latin typeface="+mn-lt"/>
                <a:cs typeface="+mn-cs"/>
              </a:defRPr>
            </a:lvl6pPr>
            <a:lvl7pPr marL="1080000" indent="-216000" algn="l" rtl="0" fontAlgn="base">
              <a:lnSpc>
                <a:spcPct val="100000"/>
              </a:lnSpc>
              <a:spcBef>
                <a:spcPct val="0"/>
              </a:spcBef>
              <a:spcAft>
                <a:spcPts val="600"/>
              </a:spcAft>
              <a:buFont typeface="Arial" charset="0"/>
              <a:buChar char="–"/>
              <a:defRPr sz="1600">
                <a:solidFill>
                  <a:schemeClr val="tx1"/>
                </a:solidFill>
                <a:latin typeface="+mn-lt"/>
                <a:cs typeface="+mn-cs"/>
              </a:defRPr>
            </a:lvl7pPr>
            <a:lvl8pPr marL="2197100" indent="-228600" algn="l" rtl="0" fontAlgn="base">
              <a:lnSpc>
                <a:spcPts val="2200"/>
              </a:lnSpc>
              <a:spcBef>
                <a:spcPct val="0"/>
              </a:spcBef>
              <a:spcAft>
                <a:spcPts val="1100"/>
              </a:spcAft>
              <a:buFont typeface="Arial" charset="0"/>
              <a:buChar char="–"/>
              <a:defRPr sz="1600">
                <a:solidFill>
                  <a:schemeClr val="tx1"/>
                </a:solidFill>
                <a:latin typeface="+mn-lt"/>
                <a:cs typeface="+mn-cs"/>
              </a:defRPr>
            </a:lvl8pPr>
            <a:lvl9pPr marL="2654300" indent="-228600" algn="l" rtl="0" fontAlgn="base">
              <a:lnSpc>
                <a:spcPts val="2200"/>
              </a:lnSpc>
              <a:spcBef>
                <a:spcPct val="0"/>
              </a:spcBef>
              <a:spcAft>
                <a:spcPts val="1100"/>
              </a:spcAft>
              <a:buFont typeface="Arial" charset="0"/>
              <a:buChar char="–"/>
              <a:defRPr sz="1600">
                <a:solidFill>
                  <a:schemeClr val="tx1"/>
                </a:solidFill>
                <a:latin typeface="+mn-lt"/>
                <a:cs typeface="+mn-cs"/>
              </a:defRPr>
            </a:lvl9pPr>
          </a:lstStyle>
          <a:p>
            <a:pPr marL="0" indent="0" eaLnBrk="1" hangingPunct="1">
              <a:lnSpc>
                <a:spcPct val="150000"/>
              </a:lnSpc>
              <a:spcBef>
                <a:spcPts val="200"/>
              </a:spcBef>
              <a:spcAft>
                <a:spcPts val="200"/>
              </a:spcAft>
              <a:defRPr/>
            </a:pPr>
            <a:r>
              <a:rPr lang="it-IT" sz="1400" kern="0" dirty="0" err="1" smtClean="0"/>
              <a:t>Before</a:t>
            </a:r>
            <a:r>
              <a:rPr lang="it-IT" sz="1400" kern="0" dirty="0" smtClean="0"/>
              <a:t> the </a:t>
            </a:r>
            <a:r>
              <a:rPr lang="it-IT" sz="1400" kern="0" dirty="0" err="1" smtClean="0"/>
              <a:t>launch</a:t>
            </a:r>
            <a:r>
              <a:rPr lang="it-IT" sz="1400" kern="0" dirty="0" smtClean="0"/>
              <a:t> </a:t>
            </a:r>
            <a:r>
              <a:rPr lang="it-IT" sz="1400" kern="0" dirty="0" err="1" smtClean="0"/>
              <a:t>of</a:t>
            </a:r>
            <a:r>
              <a:rPr lang="it-IT" sz="1400" kern="0" dirty="0" smtClean="0"/>
              <a:t> market </a:t>
            </a:r>
            <a:r>
              <a:rPr lang="it-IT" sz="1400" kern="0" dirty="0" err="1" smtClean="0"/>
              <a:t>coupling</a:t>
            </a:r>
            <a:r>
              <a:rPr lang="it-IT" sz="1400" kern="0" dirty="0" smtClean="0"/>
              <a:t>, </a:t>
            </a:r>
            <a:r>
              <a:rPr lang="it-IT" sz="1400" kern="0" dirty="0" err="1" smtClean="0"/>
              <a:t>daily</a:t>
            </a:r>
            <a:r>
              <a:rPr lang="it-IT" sz="1400" kern="0" dirty="0" smtClean="0"/>
              <a:t> </a:t>
            </a:r>
            <a:r>
              <a:rPr lang="it-IT" sz="1400" kern="0" dirty="0" err="1" smtClean="0"/>
              <a:t>capacity</a:t>
            </a:r>
            <a:r>
              <a:rPr lang="it-IT" sz="1400" kern="0" dirty="0" smtClean="0"/>
              <a:t> </a:t>
            </a:r>
            <a:r>
              <a:rPr lang="it-IT" sz="1400" kern="0" dirty="0" err="1" smtClean="0"/>
              <a:t>was</a:t>
            </a:r>
            <a:r>
              <a:rPr lang="it-IT" sz="1400" kern="0" dirty="0" smtClean="0"/>
              <a:t> </a:t>
            </a:r>
            <a:r>
              <a:rPr lang="it-IT" sz="1400" kern="0" dirty="0" err="1" smtClean="0"/>
              <a:t>allocated</a:t>
            </a:r>
            <a:r>
              <a:rPr lang="it-IT" sz="1400" kern="0" dirty="0" smtClean="0"/>
              <a:t> </a:t>
            </a:r>
            <a:r>
              <a:rPr lang="it-IT" sz="1400" kern="0" dirty="0" err="1" smtClean="0"/>
              <a:t>through</a:t>
            </a:r>
            <a:r>
              <a:rPr lang="it-IT" sz="1400" kern="0" dirty="0" smtClean="0"/>
              <a:t> </a:t>
            </a:r>
            <a:r>
              <a:rPr lang="it-IT" sz="1400" kern="0" dirty="0" err="1" smtClean="0"/>
              <a:t>explicit</a:t>
            </a:r>
            <a:r>
              <a:rPr lang="it-IT" sz="1400" kern="0" dirty="0" smtClean="0"/>
              <a:t> </a:t>
            </a:r>
            <a:r>
              <a:rPr lang="it-IT" sz="1400" kern="0" dirty="0" err="1" smtClean="0"/>
              <a:t>auction</a:t>
            </a:r>
            <a:r>
              <a:rPr lang="it-IT" sz="1400" kern="0" dirty="0" smtClean="0"/>
              <a:t>; </a:t>
            </a:r>
            <a:r>
              <a:rPr lang="it-IT" sz="1400" kern="0" dirty="0" err="1" smtClean="0"/>
              <a:t>since</a:t>
            </a:r>
            <a:r>
              <a:rPr lang="it-IT" sz="1400" kern="0" dirty="0" smtClean="0"/>
              <a:t> the introduction of market coupling, adverse </a:t>
            </a:r>
            <a:r>
              <a:rPr lang="it-IT" sz="1400" kern="0" dirty="0" err="1" smtClean="0"/>
              <a:t>flows</a:t>
            </a:r>
            <a:r>
              <a:rPr lang="it-IT" sz="1400" kern="0" dirty="0" smtClean="0"/>
              <a:t> (</a:t>
            </a:r>
            <a:r>
              <a:rPr lang="it-IT" sz="1400" kern="0" dirty="0" err="1" smtClean="0"/>
              <a:t>flows</a:t>
            </a:r>
            <a:r>
              <a:rPr lang="it-IT" sz="1400" kern="0" dirty="0" smtClean="0"/>
              <a:t> </a:t>
            </a:r>
            <a:r>
              <a:rPr lang="it-IT" sz="1400" kern="0" dirty="0" err="1" smtClean="0"/>
              <a:t>from</a:t>
            </a:r>
            <a:r>
              <a:rPr lang="it-IT" sz="1400" kern="0" dirty="0" smtClean="0"/>
              <a:t> high price area </a:t>
            </a:r>
            <a:r>
              <a:rPr lang="it-IT" sz="1400" kern="0" dirty="0" err="1" smtClean="0"/>
              <a:t>to</a:t>
            </a:r>
            <a:r>
              <a:rPr lang="it-IT" sz="1400" kern="0" dirty="0" smtClean="0"/>
              <a:t> low price area) </a:t>
            </a:r>
            <a:r>
              <a:rPr lang="it-IT" sz="1400" kern="0" dirty="0" err="1" smtClean="0"/>
              <a:t>cannot</a:t>
            </a:r>
            <a:r>
              <a:rPr lang="it-IT" sz="1400" kern="0" dirty="0" smtClean="0"/>
              <a:t> </a:t>
            </a:r>
            <a:r>
              <a:rPr lang="it-IT" sz="1400" kern="0" dirty="0" err="1" smtClean="0"/>
              <a:t>occur</a:t>
            </a:r>
            <a:r>
              <a:rPr lang="it-IT" sz="1400" kern="0" dirty="0" smtClean="0"/>
              <a:t> any more. </a:t>
            </a:r>
          </a:p>
          <a:p>
            <a:pPr marL="0" indent="0" eaLnBrk="1" hangingPunct="1">
              <a:lnSpc>
                <a:spcPts val="2800"/>
              </a:lnSpc>
              <a:spcBef>
                <a:spcPts val="400"/>
              </a:spcBef>
              <a:spcAft>
                <a:spcPts val="400"/>
              </a:spcAft>
              <a:defRPr/>
            </a:pPr>
            <a:endParaRPr lang="fr-BE" kern="0" dirty="0"/>
          </a:p>
        </p:txBody>
      </p:sp>
      <p:graphicFrame>
        <p:nvGraphicFramePr>
          <p:cNvPr id="9" name="Grafico 8"/>
          <p:cNvGraphicFramePr/>
          <p:nvPr>
            <p:extLst>
              <p:ext uri="{D42A27DB-BD31-4B8C-83A1-F6EECF244321}">
                <p14:modId xmlns:p14="http://schemas.microsoft.com/office/powerpoint/2010/main" val="406443111"/>
              </p:ext>
            </p:extLst>
          </p:nvPr>
        </p:nvGraphicFramePr>
        <p:xfrm>
          <a:off x="179512" y="2924944"/>
          <a:ext cx="6367808" cy="2824353"/>
        </p:xfrm>
        <a:graphic>
          <a:graphicData uri="http://schemas.openxmlformats.org/drawingml/2006/chart">
            <c:chart xmlns:c="http://schemas.openxmlformats.org/drawingml/2006/chart" xmlns:r="http://schemas.openxmlformats.org/officeDocument/2006/relationships" r:id="rId4"/>
          </a:graphicData>
        </a:graphic>
      </p:graphicFrame>
      <p:sp>
        <p:nvSpPr>
          <p:cNvPr id="10" name="CasellaDiTesto 10"/>
          <p:cNvSpPr txBox="1"/>
          <p:nvPr/>
        </p:nvSpPr>
        <p:spPr>
          <a:xfrm rot="16200000">
            <a:off x="-775268" y="4023741"/>
            <a:ext cx="2174121" cy="264560"/>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indent="0" defTabSz="914400" eaLnBrk="1" fontAlgn="auto" latinLnBrk="0" hangingPunct="1">
              <a:lnSpc>
                <a:spcPct val="100000"/>
              </a:lnSpc>
              <a:spcBef>
                <a:spcPts val="0"/>
              </a:spcBef>
              <a:spcAft>
                <a:spcPts val="0"/>
              </a:spcAft>
              <a:buClrTx/>
              <a:buSzTx/>
              <a:buFontTx/>
              <a:buNone/>
              <a:tabLst/>
              <a:defRPr/>
            </a:pPr>
            <a:r>
              <a:rPr lang="it-IT" sz="1100" dirty="0" err="1">
                <a:solidFill>
                  <a:schemeClr val="tx1"/>
                </a:solidFill>
                <a:latin typeface="+mn-lt"/>
                <a:ea typeface="+mn-ea"/>
                <a:cs typeface="+mn-cs"/>
              </a:rPr>
              <a:t>Percentage</a:t>
            </a:r>
            <a:r>
              <a:rPr lang="it-IT" sz="1100" dirty="0">
                <a:solidFill>
                  <a:schemeClr val="tx1"/>
                </a:solidFill>
                <a:latin typeface="+mn-lt"/>
                <a:ea typeface="+mn-ea"/>
                <a:cs typeface="+mn-cs"/>
              </a:rPr>
              <a:t> </a:t>
            </a:r>
            <a:r>
              <a:rPr lang="it-IT" sz="1100" dirty="0" err="1">
                <a:solidFill>
                  <a:schemeClr val="tx1"/>
                </a:solidFill>
                <a:latin typeface="+mn-lt"/>
                <a:ea typeface="+mn-ea"/>
                <a:cs typeface="+mn-cs"/>
              </a:rPr>
              <a:t>of</a:t>
            </a:r>
            <a:r>
              <a:rPr lang="it-IT" sz="1100" dirty="0">
                <a:solidFill>
                  <a:schemeClr val="tx1"/>
                </a:solidFill>
                <a:latin typeface="+mn-lt"/>
                <a:ea typeface="+mn-ea"/>
                <a:cs typeface="+mn-cs"/>
              </a:rPr>
              <a:t> the </a:t>
            </a:r>
            <a:r>
              <a:rPr lang="it-IT" sz="1100" dirty="0" err="1">
                <a:solidFill>
                  <a:schemeClr val="tx1"/>
                </a:solidFill>
                <a:latin typeface="+mn-lt"/>
                <a:ea typeface="+mn-ea"/>
                <a:cs typeface="+mn-cs"/>
              </a:rPr>
              <a:t>hours</a:t>
            </a:r>
            <a:r>
              <a:rPr lang="it-IT" sz="1100" dirty="0">
                <a:solidFill>
                  <a:schemeClr val="tx1"/>
                </a:solidFill>
                <a:latin typeface="+mn-lt"/>
                <a:ea typeface="+mn-ea"/>
                <a:cs typeface="+mn-cs"/>
              </a:rPr>
              <a:t> </a:t>
            </a:r>
            <a:r>
              <a:rPr lang="it-IT" sz="1100" dirty="0" err="1">
                <a:solidFill>
                  <a:schemeClr val="tx1"/>
                </a:solidFill>
                <a:latin typeface="+mn-lt"/>
                <a:ea typeface="+mn-ea"/>
                <a:cs typeface="+mn-cs"/>
              </a:rPr>
              <a:t>of</a:t>
            </a:r>
            <a:r>
              <a:rPr lang="it-IT" sz="1100" dirty="0">
                <a:solidFill>
                  <a:schemeClr val="tx1"/>
                </a:solidFill>
                <a:latin typeface="+mn-lt"/>
                <a:ea typeface="+mn-ea"/>
                <a:cs typeface="+mn-cs"/>
              </a:rPr>
              <a:t> the </a:t>
            </a:r>
            <a:r>
              <a:rPr lang="it-IT" sz="1100" dirty="0" err="1">
                <a:solidFill>
                  <a:schemeClr val="tx1"/>
                </a:solidFill>
                <a:latin typeface="+mn-lt"/>
                <a:ea typeface="+mn-ea"/>
                <a:cs typeface="+mn-cs"/>
              </a:rPr>
              <a:t>day</a:t>
            </a:r>
            <a:endParaRPr lang="it-IT" dirty="0"/>
          </a:p>
        </p:txBody>
      </p:sp>
      <p:cxnSp>
        <p:nvCxnSpPr>
          <p:cNvPr id="12" name="Connettore 2 11"/>
          <p:cNvCxnSpPr/>
          <p:nvPr/>
        </p:nvCxnSpPr>
        <p:spPr bwMode="auto">
          <a:xfrm>
            <a:off x="5292080" y="4005064"/>
            <a:ext cx="0" cy="648072"/>
          </a:xfrm>
          <a:prstGeom prst="straightConnector1">
            <a:avLst/>
          </a:prstGeom>
          <a:solidFill>
            <a:schemeClr val="accent1"/>
          </a:solidFill>
          <a:ln w="25400" cap="flat" cmpd="sng" algn="ctr">
            <a:solidFill>
              <a:schemeClr val="tx2"/>
            </a:solidFill>
            <a:prstDash val="solid"/>
            <a:round/>
            <a:headEnd type="none" w="med" len="med"/>
            <a:tailEnd type="arrow"/>
          </a:ln>
          <a:effectLst/>
        </p:spPr>
      </p:cxnSp>
      <p:pic>
        <p:nvPicPr>
          <p:cNvPr id="13" name="Picture 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7817" y="127719"/>
            <a:ext cx="1270966" cy="501566"/>
          </a:xfrm>
          <a:prstGeom prst="rect">
            <a:avLst/>
          </a:prstGeom>
          <a:noFill/>
          <a:ln>
            <a:noFill/>
          </a:ln>
        </p:spPr>
      </p:pic>
      <p:pic>
        <p:nvPicPr>
          <p:cNvPr id="14" name="Picture 11" descr="C:\Users\EuroPEX\Documents\EuroPEX\Templates\Logos\Logo Triographics\Logo-Europex-CMJN.gif"/>
          <p:cNvPicPr>
            <a:picLocks noChangeAspect="1" noChangeArrowheads="1"/>
          </p:cNvPicPr>
          <p:nvPr/>
        </p:nvPicPr>
        <p:blipFill>
          <a:blip r:embed="rId6" cstate="print"/>
          <a:srcRect/>
          <a:stretch>
            <a:fillRect/>
          </a:stretch>
        </p:blipFill>
        <p:spPr bwMode="auto">
          <a:xfrm>
            <a:off x="7584356" y="127719"/>
            <a:ext cx="1134765" cy="397058"/>
          </a:xfrm>
          <a:prstGeom prst="rect">
            <a:avLst/>
          </a:prstGeom>
          <a:noFill/>
          <a:ln w="9525">
            <a:noFill/>
            <a:miter lim="800000"/>
            <a:headEnd/>
            <a:tailEnd/>
          </a:ln>
        </p:spPr>
      </p:pic>
    </p:spTree>
    <p:extLst>
      <p:ext uri="{BB962C8B-B14F-4D97-AF65-F5344CB8AC3E}">
        <p14:creationId xmlns:p14="http://schemas.microsoft.com/office/powerpoint/2010/main" val="2866478060"/>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160189" y="3686387"/>
            <a:ext cx="8229600" cy="1143000"/>
          </a:xfrm>
        </p:spPr>
        <p:txBody>
          <a:bodyPr>
            <a:normAutofit/>
          </a:bodyPr>
          <a:lstStyle/>
          <a:p>
            <a:pPr algn="l"/>
            <a:r>
              <a:rPr lang="cs-CZ" sz="3600" dirty="0"/>
              <a:t>Swiss Borders MC </a:t>
            </a:r>
            <a:r>
              <a:rPr lang="cs-CZ" sz="3600" dirty="0" smtClean="0"/>
              <a:t>status</a:t>
            </a:r>
            <a:endParaRPr lang="en-GB" altLang="fr-FR" sz="3600" dirty="0" smtClean="0"/>
          </a:p>
        </p:txBody>
      </p:sp>
      <p:sp>
        <p:nvSpPr>
          <p:cNvPr id="29699" name="Date Placeholder 3"/>
          <p:cNvSpPr>
            <a:spLocks noGrp="1"/>
          </p:cNvSpPr>
          <p:nvPr>
            <p:ph type="dt" sz="quarter" idx="11"/>
          </p:nvPr>
        </p:nvSpPr>
        <p:spPr>
          <a:noFill/>
        </p:spPr>
        <p:txBody>
          <a:bodyPr/>
          <a:lstStyle/>
          <a:p>
            <a:r>
              <a:rPr lang="en-US" altLang="fr-FR" smtClean="0">
                <a:latin typeface="Arial" pitchFamily="34" charset="0"/>
                <a:cs typeface="Arial" pitchFamily="34" charset="0"/>
              </a:rPr>
              <a:t> |  Page </a:t>
            </a:r>
            <a:fld id="{EED8957E-A4F4-453F-90A6-1811904074C7}" type="slidenum">
              <a:rPr lang="en-US" altLang="fr-FR" smtClean="0">
                <a:latin typeface="Arial" pitchFamily="34" charset="0"/>
                <a:cs typeface="Arial" pitchFamily="34" charset="0"/>
              </a:rPr>
              <a:pPr/>
              <a:t>8</a:t>
            </a:fld>
            <a:endParaRPr lang="en-US" altLang="fr-FR" smtClean="0">
              <a:latin typeface="Arial" pitchFamily="34" charset="0"/>
              <a:cs typeface="Arial" pitchFamily="34" charset="0"/>
            </a:endParaRPr>
          </a:p>
        </p:txBody>
      </p:sp>
      <p:sp>
        <p:nvSpPr>
          <p:cNvPr id="5" name="Content Placeholder 2"/>
          <p:cNvSpPr txBox="1">
            <a:spLocks/>
          </p:cNvSpPr>
          <p:nvPr/>
        </p:nvSpPr>
        <p:spPr>
          <a:xfrm>
            <a:off x="273780" y="4487470"/>
            <a:ext cx="8661082" cy="1687879"/>
          </a:xfrm>
          <a:prstGeom prst="rect">
            <a:avLst/>
          </a:prstGeom>
        </p:spPr>
        <p:txBody>
          <a:bodyPr/>
          <a:lstStyle>
            <a:lvl1pPr marL="342900" indent="-558800" algn="l" rtl="0" eaLnBrk="0" fontAlgn="base" hangingPunct="0">
              <a:spcBef>
                <a:spcPct val="0"/>
              </a:spcBef>
              <a:spcAft>
                <a:spcPts val="600"/>
              </a:spcAft>
              <a:buFont typeface="Arial" charset="0"/>
              <a:defRPr sz="1600">
                <a:solidFill>
                  <a:schemeClr val="tx1"/>
                </a:solidFill>
                <a:latin typeface="+mn-lt"/>
                <a:ea typeface="+mn-ea"/>
                <a:cs typeface="+mn-cs"/>
              </a:defRPr>
            </a:lvl1pPr>
            <a:lvl2pPr marL="215900" indent="-215900" algn="l" rtl="0" eaLnBrk="0" fontAlgn="base" hangingPunct="0">
              <a:spcBef>
                <a:spcPct val="0"/>
              </a:spcBef>
              <a:spcAft>
                <a:spcPts val="600"/>
              </a:spcAft>
              <a:buFont typeface="Arial" charset="0"/>
              <a:buChar char="•"/>
              <a:defRPr lang="en-US" sz="1600" dirty="0">
                <a:solidFill>
                  <a:schemeClr val="tx1"/>
                </a:solidFill>
                <a:latin typeface="+mn-lt"/>
                <a:cs typeface="+mn-cs"/>
              </a:defRPr>
            </a:lvl2pPr>
            <a:lvl3pPr marL="1143000" indent="-1358900" algn="l" rtl="0" eaLnBrk="0" fontAlgn="base" hangingPunct="0">
              <a:spcBef>
                <a:spcPct val="0"/>
              </a:spcBef>
              <a:spcAft>
                <a:spcPts val="600"/>
              </a:spcAft>
              <a:buFont typeface="Arial" charset="0"/>
              <a:defRPr lang="en-US" sz="1600" dirty="0">
                <a:solidFill>
                  <a:schemeClr val="tx1"/>
                </a:solidFill>
                <a:latin typeface="+mn-lt"/>
                <a:cs typeface="+mn-cs"/>
              </a:defRPr>
            </a:lvl3pPr>
            <a:lvl4pPr marL="431800" indent="-215900" algn="l" rtl="0" eaLnBrk="0" fontAlgn="base" hangingPunct="0">
              <a:spcBef>
                <a:spcPct val="0"/>
              </a:spcBef>
              <a:spcAft>
                <a:spcPts val="600"/>
              </a:spcAft>
              <a:buFont typeface="Courier New" pitchFamily="49" charset="0"/>
              <a:buChar char="o"/>
              <a:defRPr lang="en-US" sz="1600" dirty="0">
                <a:solidFill>
                  <a:schemeClr val="tx1"/>
                </a:solidFill>
                <a:latin typeface="+mn-lt"/>
                <a:cs typeface="+mn-cs"/>
              </a:defRPr>
            </a:lvl4pPr>
            <a:lvl5pPr marL="647700" indent="-215900" algn="l" rtl="0" eaLnBrk="0" fontAlgn="base" hangingPunct="0">
              <a:spcBef>
                <a:spcPct val="0"/>
              </a:spcBef>
              <a:spcAft>
                <a:spcPts val="600"/>
              </a:spcAft>
              <a:buFont typeface="Wingdings" pitchFamily="2" charset="2"/>
              <a:buChar char="§"/>
              <a:defRPr lang="en-US" sz="1600" dirty="0">
                <a:solidFill>
                  <a:schemeClr val="tx1"/>
                </a:solidFill>
                <a:latin typeface="+mn-lt"/>
                <a:cs typeface="+mn-cs"/>
              </a:defRPr>
            </a:lvl5pPr>
            <a:lvl6pPr marL="864000" indent="-216000" algn="l" rtl="0" fontAlgn="base">
              <a:lnSpc>
                <a:spcPct val="100000"/>
              </a:lnSpc>
              <a:spcBef>
                <a:spcPct val="0"/>
              </a:spcBef>
              <a:spcAft>
                <a:spcPts val="600"/>
              </a:spcAft>
              <a:buFont typeface="Wingdings" pitchFamily="2" charset="2"/>
              <a:buChar char="Ø"/>
              <a:defRPr sz="1600">
                <a:solidFill>
                  <a:schemeClr val="tx1"/>
                </a:solidFill>
                <a:latin typeface="+mn-lt"/>
                <a:cs typeface="+mn-cs"/>
              </a:defRPr>
            </a:lvl6pPr>
            <a:lvl7pPr marL="1080000" indent="-216000" algn="l" rtl="0" fontAlgn="base">
              <a:lnSpc>
                <a:spcPct val="100000"/>
              </a:lnSpc>
              <a:spcBef>
                <a:spcPct val="0"/>
              </a:spcBef>
              <a:spcAft>
                <a:spcPts val="600"/>
              </a:spcAft>
              <a:buFont typeface="Arial" charset="0"/>
              <a:buChar char="–"/>
              <a:defRPr sz="1600">
                <a:solidFill>
                  <a:schemeClr val="tx1"/>
                </a:solidFill>
                <a:latin typeface="+mn-lt"/>
                <a:cs typeface="+mn-cs"/>
              </a:defRPr>
            </a:lvl7pPr>
            <a:lvl8pPr marL="2197100" indent="-228600" algn="l" rtl="0" fontAlgn="base">
              <a:lnSpc>
                <a:spcPts val="2200"/>
              </a:lnSpc>
              <a:spcBef>
                <a:spcPct val="0"/>
              </a:spcBef>
              <a:spcAft>
                <a:spcPts val="1100"/>
              </a:spcAft>
              <a:buFont typeface="Arial" charset="0"/>
              <a:buChar char="–"/>
              <a:defRPr sz="1600">
                <a:solidFill>
                  <a:schemeClr val="tx1"/>
                </a:solidFill>
                <a:latin typeface="+mn-lt"/>
                <a:cs typeface="+mn-cs"/>
              </a:defRPr>
            </a:lvl8pPr>
            <a:lvl9pPr marL="2654300" indent="-228600" algn="l" rtl="0" fontAlgn="base">
              <a:lnSpc>
                <a:spcPts val="2200"/>
              </a:lnSpc>
              <a:spcBef>
                <a:spcPct val="0"/>
              </a:spcBef>
              <a:spcAft>
                <a:spcPts val="1100"/>
              </a:spcAft>
              <a:buFont typeface="Arial" charset="0"/>
              <a:buChar char="–"/>
              <a:defRPr sz="1600">
                <a:solidFill>
                  <a:schemeClr val="tx1"/>
                </a:solidFill>
                <a:latin typeface="+mn-lt"/>
                <a:cs typeface="+mn-cs"/>
              </a:defRPr>
            </a:lvl9pPr>
          </a:lstStyle>
          <a:p>
            <a:pPr indent="-342900" eaLnBrk="1" hangingPunct="1">
              <a:lnSpc>
                <a:spcPts val="2800"/>
              </a:lnSpc>
              <a:spcBef>
                <a:spcPts val="0"/>
              </a:spcBef>
              <a:spcAft>
                <a:spcPts val="0"/>
              </a:spcAft>
              <a:buFont typeface="Arial" panose="020B0604020202020204" pitchFamily="34" charset="0"/>
              <a:buChar char="•"/>
              <a:defRPr/>
            </a:pPr>
            <a:r>
              <a:rPr lang="en-GB" b="0" kern="0" dirty="0" smtClean="0"/>
              <a:t>Though </a:t>
            </a:r>
            <a:r>
              <a:rPr lang="en-GB" b="0" kern="0" dirty="0"/>
              <a:t>all Swiss borders are technically ready for market coupling, their coupling is delayed in the course of ongoing bilateral negotiations between Switzerland and the EU Commission. The partners remain ready to go live within a short timeframe, as soon as the present political situation evolves.</a:t>
            </a:r>
            <a:endParaRPr lang="cs-CZ" b="0" kern="0" dirty="0"/>
          </a:p>
          <a:p>
            <a:pPr marL="0" indent="0" eaLnBrk="1" hangingPunct="1">
              <a:lnSpc>
                <a:spcPts val="2800"/>
              </a:lnSpc>
              <a:spcBef>
                <a:spcPts val="400"/>
              </a:spcBef>
              <a:spcAft>
                <a:spcPts val="400"/>
              </a:spcAft>
              <a:defRPr/>
            </a:pPr>
            <a:endParaRPr lang="en-US" dirty="0"/>
          </a:p>
          <a:p>
            <a:pPr indent="-342900" eaLnBrk="1" hangingPunct="1">
              <a:lnSpc>
                <a:spcPts val="2800"/>
              </a:lnSpc>
              <a:spcBef>
                <a:spcPts val="400"/>
              </a:spcBef>
              <a:spcAft>
                <a:spcPts val="400"/>
              </a:spcAft>
              <a:buFont typeface="Arial" panose="020B0604020202020204" pitchFamily="34" charset="0"/>
              <a:buChar char="•"/>
              <a:defRPr/>
            </a:pPr>
            <a:endParaRPr lang="cs-CZ" b="0" kern="0" dirty="0"/>
          </a:p>
          <a:p>
            <a:pPr indent="-342900" eaLnBrk="1" hangingPunct="1">
              <a:lnSpc>
                <a:spcPts val="2800"/>
              </a:lnSpc>
              <a:spcBef>
                <a:spcPts val="400"/>
              </a:spcBef>
              <a:spcAft>
                <a:spcPts val="400"/>
              </a:spcAft>
              <a:buFont typeface="Arial" panose="020B0604020202020204" pitchFamily="34" charset="0"/>
              <a:buChar char="•"/>
              <a:defRPr/>
            </a:pPr>
            <a:endParaRPr lang="fr-BE" b="0" kern="0" dirty="0"/>
          </a:p>
        </p:txBody>
      </p:sp>
      <p:pic>
        <p:nvPicPr>
          <p:cNvPr id="6"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7817" y="127719"/>
            <a:ext cx="1270966" cy="501566"/>
          </a:xfrm>
          <a:prstGeom prst="rect">
            <a:avLst/>
          </a:prstGeom>
          <a:noFill/>
          <a:ln>
            <a:noFill/>
          </a:ln>
        </p:spPr>
      </p:pic>
      <p:pic>
        <p:nvPicPr>
          <p:cNvPr id="7" name="Picture 11" descr="C:\Users\EuroPEX\Documents\EuroPEX\Templates\Logos\Logo Triographics\Logo-Europex-CMJN.gif"/>
          <p:cNvPicPr>
            <a:picLocks noChangeAspect="1" noChangeArrowheads="1"/>
          </p:cNvPicPr>
          <p:nvPr/>
        </p:nvPicPr>
        <p:blipFill>
          <a:blip r:embed="rId3" cstate="print"/>
          <a:srcRect/>
          <a:stretch>
            <a:fillRect/>
          </a:stretch>
        </p:blipFill>
        <p:spPr bwMode="auto">
          <a:xfrm>
            <a:off x="7584356" y="127719"/>
            <a:ext cx="1134765" cy="397058"/>
          </a:xfrm>
          <a:prstGeom prst="rect">
            <a:avLst/>
          </a:prstGeom>
          <a:noFill/>
          <a:ln w="9525">
            <a:noFill/>
            <a:miter lim="800000"/>
            <a:headEnd/>
            <a:tailEnd/>
          </a:ln>
        </p:spPr>
      </p:pic>
      <p:sp>
        <p:nvSpPr>
          <p:cNvPr id="8" name="Title 1"/>
          <p:cNvSpPr txBox="1">
            <a:spLocks/>
          </p:cNvSpPr>
          <p:nvPr/>
        </p:nvSpPr>
        <p:spPr>
          <a:xfrm>
            <a:off x="0" y="72775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pPr fontAlgn="auto">
              <a:spcAft>
                <a:spcPts val="0"/>
              </a:spcAft>
            </a:pPr>
            <a:r>
              <a:rPr lang="it-IT" sz="3600" b="0" dirty="0" smtClean="0"/>
              <a:t>Italian Borders Market Coupling</a:t>
            </a:r>
            <a:endParaRPr lang="en-GB" altLang="fr-FR" sz="3600" b="0" dirty="0" smtClean="0"/>
          </a:p>
        </p:txBody>
      </p:sp>
      <p:sp>
        <p:nvSpPr>
          <p:cNvPr id="2" name="TextBox 1"/>
          <p:cNvSpPr txBox="1"/>
          <p:nvPr/>
        </p:nvSpPr>
        <p:spPr>
          <a:xfrm>
            <a:off x="367817" y="1611072"/>
            <a:ext cx="8351304" cy="2215991"/>
          </a:xfrm>
          <a:prstGeom prst="rect">
            <a:avLst/>
          </a:prstGeom>
          <a:noFill/>
        </p:spPr>
        <p:txBody>
          <a:bodyPr wrap="square" rtlCol="0">
            <a:spAutoFit/>
          </a:bodyPr>
          <a:lstStyle/>
          <a:p>
            <a:pPr marL="0" indent="0" algn="just" eaLnBrk="1" hangingPunct="1">
              <a:spcBef>
                <a:spcPts val="400"/>
              </a:spcBef>
              <a:spcAft>
                <a:spcPts val="400"/>
              </a:spcAft>
              <a:defRPr/>
            </a:pPr>
            <a:r>
              <a:rPr lang="en-US" sz="1800" kern="0" dirty="0">
                <a:solidFill>
                  <a:schemeClr val="tx1"/>
                </a:solidFill>
              </a:rPr>
              <a:t>Next steps:</a:t>
            </a:r>
          </a:p>
          <a:p>
            <a:pPr marL="342900" indent="-342900" eaLnBrk="1" hangingPunct="1">
              <a:lnSpc>
                <a:spcPts val="2800"/>
              </a:lnSpc>
              <a:spcBef>
                <a:spcPts val="0"/>
              </a:spcBef>
              <a:spcAft>
                <a:spcPts val="0"/>
              </a:spcAft>
              <a:buFont typeface="Arial" panose="020B0604020202020204" pitchFamily="34" charset="0"/>
              <a:buChar char="•"/>
              <a:defRPr/>
            </a:pPr>
            <a:r>
              <a:rPr lang="en-US" sz="1600" b="0" kern="0" dirty="0">
                <a:solidFill>
                  <a:schemeClr val="tx1"/>
                </a:solidFill>
                <a:latin typeface="+mn-lt"/>
                <a:cs typeface="+mn-cs"/>
              </a:rPr>
              <a:t>The Go-live on Italian-Swiss and </a:t>
            </a:r>
            <a:r>
              <a:rPr lang="it-IT" sz="1600" b="0" kern="0" dirty="0">
                <a:solidFill>
                  <a:schemeClr val="tx1"/>
                </a:solidFill>
                <a:latin typeface="+mn-lt"/>
                <a:cs typeface="+mn-cs"/>
              </a:rPr>
              <a:t>Italian-Greek borders will be defined following the MRC change request procedure defined for adherence of new members/borders. </a:t>
            </a:r>
          </a:p>
          <a:p>
            <a:pPr marL="342900" indent="-342900" eaLnBrk="1" hangingPunct="1">
              <a:lnSpc>
                <a:spcPts val="2800"/>
              </a:lnSpc>
              <a:spcBef>
                <a:spcPts val="0"/>
              </a:spcBef>
              <a:spcAft>
                <a:spcPts val="0"/>
              </a:spcAft>
              <a:buFont typeface="Arial" panose="020B0604020202020204" pitchFamily="34" charset="0"/>
              <a:buChar char="•"/>
              <a:defRPr/>
            </a:pPr>
            <a:r>
              <a:rPr lang="it-IT" sz="1600" b="0" kern="0" dirty="0">
                <a:solidFill>
                  <a:schemeClr val="tx1"/>
                </a:solidFill>
                <a:latin typeface="+mn-lt"/>
                <a:cs typeface="+mn-cs"/>
              </a:rPr>
              <a:t>T</a:t>
            </a:r>
            <a:r>
              <a:rPr lang="en-US" sz="1600" b="0" kern="0" dirty="0">
                <a:solidFill>
                  <a:schemeClr val="tx1"/>
                </a:solidFill>
                <a:latin typeface="+mn-lt"/>
                <a:cs typeface="+mn-cs"/>
              </a:rPr>
              <a:t>he coupling of Swiss border is delayed in the course of ongoing bilateral negotiations between Switzerland and the EU Commission, while the coupling on </a:t>
            </a:r>
            <a:r>
              <a:rPr lang="it-IT" sz="1600" b="0" kern="0" dirty="0">
                <a:solidFill>
                  <a:schemeClr val="tx1"/>
                </a:solidFill>
                <a:latin typeface="+mn-lt"/>
                <a:cs typeface="+mn-cs"/>
              </a:rPr>
              <a:t>t</a:t>
            </a:r>
            <a:r>
              <a:rPr lang="en-US" sz="1600" b="0" kern="0" dirty="0">
                <a:solidFill>
                  <a:schemeClr val="tx1"/>
                </a:solidFill>
                <a:latin typeface="+mn-lt"/>
                <a:cs typeface="+mn-cs"/>
              </a:rPr>
              <a:t>he Italian-Greek border will be technically ready for market coupling at a later date. </a:t>
            </a:r>
            <a:endParaRPr lang="it-IT" sz="1600" b="0" kern="0" dirty="0">
              <a:solidFill>
                <a:schemeClr val="tx1"/>
              </a:solidFill>
              <a:latin typeface="+mn-lt"/>
              <a:cs typeface="+mn-cs"/>
            </a:endParaRPr>
          </a:p>
        </p:txBody>
      </p:sp>
    </p:spTree>
    <p:extLst>
      <p:ext uri="{BB962C8B-B14F-4D97-AF65-F5344CB8AC3E}">
        <p14:creationId xmlns:p14="http://schemas.microsoft.com/office/powerpoint/2010/main" val="2803399441"/>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Obrázek 8"/>
          <p:cNvPicPr>
            <a:picLocks noChangeAspect="1"/>
          </p:cNvPicPr>
          <p:nvPr/>
        </p:nvPicPr>
        <p:blipFill>
          <a:blip r:embed="rId2"/>
          <a:stretch>
            <a:fillRect/>
          </a:stretch>
        </p:blipFill>
        <p:spPr>
          <a:xfrm>
            <a:off x="450745" y="3128920"/>
            <a:ext cx="8460432" cy="3299523"/>
          </a:xfrm>
          <a:prstGeom prst="rect">
            <a:avLst/>
          </a:prstGeom>
        </p:spPr>
      </p:pic>
      <p:sp>
        <p:nvSpPr>
          <p:cNvPr id="2" name="Nadpis 1"/>
          <p:cNvSpPr>
            <a:spLocks noGrp="1"/>
          </p:cNvSpPr>
          <p:nvPr>
            <p:ph type="title"/>
          </p:nvPr>
        </p:nvSpPr>
        <p:spPr/>
        <p:txBody>
          <a:bodyPr/>
          <a:lstStyle/>
          <a:p>
            <a:r>
              <a:rPr lang="cs-CZ" dirty="0" smtClean="0"/>
              <a:t>4M Market </a:t>
            </a:r>
            <a:r>
              <a:rPr lang="cs-CZ" dirty="0" err="1" smtClean="0"/>
              <a:t>Coupling</a:t>
            </a:r>
            <a:endParaRPr lang="cs-CZ" dirty="0"/>
          </a:p>
        </p:txBody>
      </p:sp>
      <p:sp>
        <p:nvSpPr>
          <p:cNvPr id="6" name="Zástupný symbol pro obsah 1"/>
          <p:cNvSpPr txBox="1">
            <a:spLocks/>
          </p:cNvSpPr>
          <p:nvPr/>
        </p:nvSpPr>
        <p:spPr>
          <a:xfrm>
            <a:off x="254000" y="1236617"/>
            <a:ext cx="8647113" cy="4773657"/>
          </a:xfrm>
          <a:prstGeom prst="rect">
            <a:avLst/>
          </a:prstGeom>
        </p:spPr>
        <p:txBody>
          <a:bodyPr vert="horz" lIns="91440" tIns="45720" rIns="91440" bIns="45720" rtlCol="0">
            <a:normAutofit/>
          </a:bodyPr>
          <a:lstStyle>
            <a:lvl1pPr marL="342900" indent="-558800" algn="l" rtl="0" eaLnBrk="0" fontAlgn="base" hangingPunct="0">
              <a:spcBef>
                <a:spcPct val="0"/>
              </a:spcBef>
              <a:spcAft>
                <a:spcPts val="600"/>
              </a:spcAft>
              <a:buFont typeface="Arial" pitchFamily="34" charset="0"/>
              <a:defRPr sz="1600">
                <a:solidFill>
                  <a:schemeClr val="tx1"/>
                </a:solidFill>
                <a:latin typeface="+mn-lt"/>
                <a:ea typeface="+mn-ea"/>
                <a:cs typeface="+mn-cs"/>
              </a:defRPr>
            </a:lvl1pPr>
            <a:lvl2pPr marL="215900" indent="-215900" algn="l" rtl="0" eaLnBrk="0" fontAlgn="base" hangingPunct="0">
              <a:spcBef>
                <a:spcPct val="0"/>
              </a:spcBef>
              <a:spcAft>
                <a:spcPts val="600"/>
              </a:spcAft>
              <a:buFont typeface="Arial" pitchFamily="34" charset="0"/>
              <a:buChar char="•"/>
              <a:defRPr lang="en-US" sz="1600" dirty="0">
                <a:solidFill>
                  <a:schemeClr val="tx1"/>
                </a:solidFill>
                <a:latin typeface="+mn-lt"/>
                <a:cs typeface="+mn-cs"/>
              </a:defRPr>
            </a:lvl2pPr>
            <a:lvl3pPr marL="216000" indent="-1358900" algn="l" rtl="0" eaLnBrk="0" fontAlgn="base" hangingPunct="0">
              <a:spcBef>
                <a:spcPct val="0"/>
              </a:spcBef>
              <a:spcAft>
                <a:spcPts val="600"/>
              </a:spcAft>
              <a:buFont typeface="Arial" pitchFamily="34" charset="0"/>
              <a:buChar char="•"/>
              <a:defRPr lang="en-US" sz="1600">
                <a:solidFill>
                  <a:schemeClr val="tx1"/>
                </a:solidFill>
                <a:latin typeface="+mn-lt"/>
                <a:cs typeface="+mn-cs"/>
              </a:defRPr>
            </a:lvl3pPr>
            <a:lvl4pPr marL="431800" indent="-215900" algn="l" rtl="0" eaLnBrk="0" fontAlgn="base" hangingPunct="0">
              <a:spcBef>
                <a:spcPct val="0"/>
              </a:spcBef>
              <a:spcAft>
                <a:spcPts val="600"/>
              </a:spcAft>
              <a:buFont typeface="Courier New" pitchFamily="49" charset="0"/>
              <a:buChar char="o"/>
              <a:defRPr lang="en-US" sz="1600" dirty="0">
                <a:solidFill>
                  <a:schemeClr val="tx1"/>
                </a:solidFill>
                <a:latin typeface="+mn-lt"/>
                <a:cs typeface="+mn-cs"/>
              </a:defRPr>
            </a:lvl4pPr>
            <a:lvl5pPr marL="647700" indent="-215900" algn="l" rtl="0" eaLnBrk="0" fontAlgn="base" hangingPunct="0">
              <a:spcBef>
                <a:spcPct val="0"/>
              </a:spcBef>
              <a:spcAft>
                <a:spcPts val="600"/>
              </a:spcAft>
              <a:buFont typeface="Wingdings" pitchFamily="2" charset="2"/>
              <a:buChar char="§"/>
              <a:defRPr lang="en-US" sz="1600" dirty="0">
                <a:solidFill>
                  <a:schemeClr val="tx1"/>
                </a:solidFill>
                <a:latin typeface="+mn-lt"/>
                <a:cs typeface="+mn-cs"/>
              </a:defRPr>
            </a:lvl5pPr>
            <a:lvl6pPr marL="864000" indent="-216000" algn="l" rtl="0" fontAlgn="base">
              <a:lnSpc>
                <a:spcPct val="100000"/>
              </a:lnSpc>
              <a:spcBef>
                <a:spcPct val="0"/>
              </a:spcBef>
              <a:spcAft>
                <a:spcPts val="600"/>
              </a:spcAft>
              <a:buFont typeface="Wingdings" pitchFamily="2" charset="2"/>
              <a:buChar char="Ø"/>
              <a:defRPr sz="1600">
                <a:solidFill>
                  <a:schemeClr val="tx1"/>
                </a:solidFill>
                <a:latin typeface="+mn-lt"/>
                <a:cs typeface="+mn-cs"/>
              </a:defRPr>
            </a:lvl6pPr>
            <a:lvl7pPr marL="1080000" indent="-216000" algn="l" rtl="0" fontAlgn="base">
              <a:lnSpc>
                <a:spcPct val="100000"/>
              </a:lnSpc>
              <a:spcBef>
                <a:spcPct val="0"/>
              </a:spcBef>
              <a:spcAft>
                <a:spcPts val="600"/>
              </a:spcAft>
              <a:buFont typeface="Arial" charset="0"/>
              <a:buChar char="–"/>
              <a:defRPr sz="1600">
                <a:solidFill>
                  <a:schemeClr val="tx1"/>
                </a:solidFill>
                <a:latin typeface="+mn-lt"/>
                <a:cs typeface="+mn-cs"/>
              </a:defRPr>
            </a:lvl7pPr>
            <a:lvl8pPr marL="2197100" indent="-228600" algn="l" rtl="0" fontAlgn="base">
              <a:lnSpc>
                <a:spcPts val="2200"/>
              </a:lnSpc>
              <a:spcBef>
                <a:spcPct val="0"/>
              </a:spcBef>
              <a:spcAft>
                <a:spcPts val="1100"/>
              </a:spcAft>
              <a:buFont typeface="Arial" charset="0"/>
              <a:buNone/>
              <a:defRPr sz="1600">
                <a:solidFill>
                  <a:schemeClr val="tx1"/>
                </a:solidFill>
                <a:latin typeface="+mn-lt"/>
                <a:cs typeface="+mn-cs"/>
              </a:defRPr>
            </a:lvl8pPr>
            <a:lvl9pPr marL="2654300" indent="-228600" algn="l" rtl="0" fontAlgn="base">
              <a:lnSpc>
                <a:spcPts val="2200"/>
              </a:lnSpc>
              <a:spcBef>
                <a:spcPct val="0"/>
              </a:spcBef>
              <a:spcAft>
                <a:spcPts val="1100"/>
              </a:spcAft>
              <a:buFont typeface="Arial" charset="0"/>
              <a:buChar char="–"/>
              <a:defRPr sz="1600">
                <a:solidFill>
                  <a:schemeClr val="tx1"/>
                </a:solidFill>
                <a:latin typeface="+mn-lt"/>
                <a:cs typeface="+mn-cs"/>
              </a:defRPr>
            </a:lvl9pPr>
          </a:lstStyle>
          <a:p>
            <a:pPr marL="0" indent="0" eaLnBrk="1" hangingPunct="1">
              <a:spcBef>
                <a:spcPts val="0"/>
              </a:spcBef>
              <a:spcAft>
                <a:spcPts val="0"/>
              </a:spcAft>
              <a:defRPr/>
            </a:pPr>
            <a:r>
              <a:rPr lang="it-IT" sz="1800" b="0" kern="0" dirty="0" smtClean="0">
                <a:solidFill>
                  <a:prstClr val="black"/>
                </a:solidFill>
                <a:cs typeface="Arial"/>
              </a:rPr>
              <a:t>Market Coupling </a:t>
            </a:r>
            <a:r>
              <a:rPr lang="cs-CZ" sz="1800" b="0" kern="0" dirty="0" err="1" smtClean="0">
                <a:solidFill>
                  <a:prstClr val="black"/>
                </a:solidFill>
                <a:cs typeface="Arial"/>
              </a:rPr>
              <a:t>among</a:t>
            </a:r>
            <a:r>
              <a:rPr lang="cs-CZ" sz="1800" b="0" kern="0" dirty="0" smtClean="0">
                <a:solidFill>
                  <a:prstClr val="black"/>
                </a:solidFill>
                <a:cs typeface="Arial"/>
              </a:rPr>
              <a:t> CZ, SK, HU and RO </a:t>
            </a:r>
            <a:r>
              <a:rPr lang="cs-CZ" sz="1800" b="0" kern="0" dirty="0" err="1" smtClean="0">
                <a:solidFill>
                  <a:prstClr val="black"/>
                </a:solidFill>
                <a:cs typeface="Arial"/>
              </a:rPr>
              <a:t>day-ahead</a:t>
            </a:r>
            <a:r>
              <a:rPr lang="cs-CZ" sz="1800" b="0" kern="0" dirty="0" smtClean="0">
                <a:solidFill>
                  <a:prstClr val="black"/>
                </a:solidFill>
                <a:cs typeface="Arial"/>
              </a:rPr>
              <a:t> </a:t>
            </a:r>
            <a:r>
              <a:rPr lang="cs-CZ" sz="1800" b="0" kern="0" dirty="0" err="1" smtClean="0">
                <a:solidFill>
                  <a:prstClr val="black"/>
                </a:solidFill>
                <a:cs typeface="Arial"/>
              </a:rPr>
              <a:t>markets</a:t>
            </a:r>
            <a:r>
              <a:rPr lang="it-IT" sz="1800" b="0" kern="0" dirty="0" smtClean="0">
                <a:solidFill>
                  <a:prstClr val="black"/>
                </a:solidFill>
                <a:cs typeface="Arial"/>
              </a:rPr>
              <a:t> has been successfully launched on </a:t>
            </a:r>
            <a:r>
              <a:rPr lang="cs-CZ" sz="1800" b="0" u="sng" kern="0" dirty="0" smtClean="0">
                <a:solidFill>
                  <a:prstClr val="black"/>
                </a:solidFill>
                <a:cs typeface="Arial"/>
              </a:rPr>
              <a:t>19 </a:t>
            </a:r>
            <a:r>
              <a:rPr lang="cs-CZ" sz="1800" b="0" u="sng" kern="0" dirty="0" err="1" smtClean="0">
                <a:solidFill>
                  <a:prstClr val="black"/>
                </a:solidFill>
                <a:cs typeface="Arial"/>
              </a:rPr>
              <a:t>November</a:t>
            </a:r>
            <a:r>
              <a:rPr lang="it-IT" sz="1800" b="0" u="sng" kern="0" dirty="0" smtClean="0">
                <a:solidFill>
                  <a:prstClr val="black"/>
                </a:solidFill>
                <a:cs typeface="Arial"/>
              </a:rPr>
              <a:t> 201</a:t>
            </a:r>
            <a:r>
              <a:rPr lang="cs-CZ" sz="1800" b="0" u="sng" kern="0" dirty="0" smtClean="0">
                <a:solidFill>
                  <a:prstClr val="black"/>
                </a:solidFill>
                <a:cs typeface="Arial"/>
              </a:rPr>
              <a:t>4</a:t>
            </a:r>
            <a:endParaRPr lang="cs-CZ" sz="1800" kern="0" dirty="0" smtClean="0">
              <a:solidFill>
                <a:prstClr val="black"/>
              </a:solidFill>
              <a:cs typeface="Arial"/>
            </a:endParaRPr>
          </a:p>
          <a:p>
            <a:pPr marL="355600" lvl="2" indent="-355600" algn="just" eaLnBrk="1" hangingPunct="1">
              <a:spcBef>
                <a:spcPts val="200"/>
              </a:spcBef>
              <a:spcAft>
                <a:spcPts val="200"/>
              </a:spcAft>
              <a:buClr>
                <a:srgbClr val="676767"/>
              </a:buClr>
              <a:buSzPct val="100000"/>
              <a:buFont typeface="Wingdings" pitchFamily="2" charset="2"/>
              <a:buChar char="Ø"/>
              <a:tabLst>
                <a:tab pos="360000" algn="l"/>
              </a:tabLst>
              <a:defRPr/>
            </a:pPr>
            <a:r>
              <a:rPr lang="cs-CZ" b="0" kern="0" dirty="0" smtClean="0">
                <a:solidFill>
                  <a:prstClr val="black"/>
                </a:solidFill>
                <a:cs typeface="Arial"/>
              </a:rPr>
              <a:t>More </a:t>
            </a:r>
            <a:r>
              <a:rPr lang="cs-CZ" b="0" kern="0" dirty="0" err="1" smtClean="0">
                <a:solidFill>
                  <a:prstClr val="black"/>
                </a:solidFill>
                <a:cs typeface="Arial"/>
              </a:rPr>
              <a:t>efficient</a:t>
            </a:r>
            <a:r>
              <a:rPr lang="cs-CZ" b="0" kern="0" dirty="0" smtClean="0">
                <a:solidFill>
                  <a:prstClr val="black"/>
                </a:solidFill>
                <a:cs typeface="Arial"/>
              </a:rPr>
              <a:t> </a:t>
            </a:r>
            <a:r>
              <a:rPr lang="cs-CZ" b="0" kern="0" dirty="0" err="1" smtClean="0">
                <a:solidFill>
                  <a:prstClr val="black"/>
                </a:solidFill>
                <a:cs typeface="Arial"/>
              </a:rPr>
              <a:t>capacity</a:t>
            </a:r>
            <a:r>
              <a:rPr lang="cs-CZ" b="0" kern="0" dirty="0" smtClean="0">
                <a:solidFill>
                  <a:prstClr val="black"/>
                </a:solidFill>
                <a:cs typeface="Arial"/>
              </a:rPr>
              <a:t> </a:t>
            </a:r>
            <a:r>
              <a:rPr lang="cs-CZ" b="0" kern="0" dirty="0" err="1" smtClean="0">
                <a:solidFill>
                  <a:prstClr val="black"/>
                </a:solidFill>
                <a:cs typeface="Arial"/>
              </a:rPr>
              <a:t>allocation</a:t>
            </a:r>
            <a:endParaRPr lang="cs-CZ" b="0" kern="0" dirty="0" smtClean="0">
              <a:solidFill>
                <a:prstClr val="black"/>
              </a:solidFill>
              <a:cs typeface="Arial"/>
            </a:endParaRPr>
          </a:p>
          <a:p>
            <a:pPr marL="355600" lvl="2" indent="-355600" algn="just" eaLnBrk="1" hangingPunct="1">
              <a:spcBef>
                <a:spcPts val="200"/>
              </a:spcBef>
              <a:spcAft>
                <a:spcPts val="200"/>
              </a:spcAft>
              <a:buClr>
                <a:srgbClr val="676767"/>
              </a:buClr>
              <a:buSzPct val="100000"/>
              <a:buFont typeface="Wingdings" pitchFamily="2" charset="2"/>
              <a:buChar char="Ø"/>
              <a:tabLst>
                <a:tab pos="360000" algn="l"/>
              </a:tabLst>
              <a:defRPr/>
            </a:pPr>
            <a:r>
              <a:rPr lang="cs-CZ" b="0" kern="0" dirty="0" err="1" smtClean="0">
                <a:solidFill>
                  <a:prstClr val="black"/>
                </a:solidFill>
                <a:cs typeface="Arial"/>
              </a:rPr>
              <a:t>Better</a:t>
            </a:r>
            <a:r>
              <a:rPr lang="cs-CZ" b="0" kern="0" dirty="0" smtClean="0">
                <a:solidFill>
                  <a:prstClr val="black"/>
                </a:solidFill>
                <a:cs typeface="Arial"/>
              </a:rPr>
              <a:t> </a:t>
            </a:r>
            <a:r>
              <a:rPr lang="cs-CZ" b="0" kern="0" dirty="0" err="1" smtClean="0">
                <a:solidFill>
                  <a:prstClr val="black"/>
                </a:solidFill>
                <a:cs typeface="Arial"/>
              </a:rPr>
              <a:t>propagation</a:t>
            </a:r>
            <a:r>
              <a:rPr lang="cs-CZ" b="0" kern="0" dirty="0" smtClean="0">
                <a:solidFill>
                  <a:prstClr val="black"/>
                </a:solidFill>
                <a:cs typeface="Arial"/>
              </a:rPr>
              <a:t> </a:t>
            </a:r>
            <a:r>
              <a:rPr lang="cs-CZ" b="0" kern="0" dirty="0" err="1" smtClean="0">
                <a:solidFill>
                  <a:prstClr val="black"/>
                </a:solidFill>
                <a:cs typeface="Arial"/>
              </a:rPr>
              <a:t>of</a:t>
            </a:r>
            <a:r>
              <a:rPr lang="cs-CZ" b="0" kern="0" dirty="0" smtClean="0">
                <a:solidFill>
                  <a:prstClr val="black"/>
                </a:solidFill>
                <a:cs typeface="Arial"/>
              </a:rPr>
              <a:t> </a:t>
            </a:r>
            <a:r>
              <a:rPr lang="cs-CZ" b="0" kern="0" dirty="0" err="1" smtClean="0">
                <a:solidFill>
                  <a:prstClr val="black"/>
                </a:solidFill>
                <a:cs typeface="Arial"/>
              </a:rPr>
              <a:t>price</a:t>
            </a:r>
            <a:r>
              <a:rPr lang="cs-CZ" b="0" kern="0" dirty="0" smtClean="0">
                <a:solidFill>
                  <a:prstClr val="black"/>
                </a:solidFill>
                <a:cs typeface="Arial"/>
              </a:rPr>
              <a:t> </a:t>
            </a:r>
            <a:r>
              <a:rPr lang="cs-CZ" b="0" kern="0" dirty="0" err="1" smtClean="0">
                <a:solidFill>
                  <a:prstClr val="black"/>
                </a:solidFill>
                <a:cs typeface="Arial"/>
              </a:rPr>
              <a:t>signals</a:t>
            </a:r>
            <a:r>
              <a:rPr lang="cs-CZ" b="0" kern="0" dirty="0" smtClean="0">
                <a:solidFill>
                  <a:prstClr val="black"/>
                </a:solidFill>
                <a:cs typeface="Arial"/>
              </a:rPr>
              <a:t> </a:t>
            </a:r>
            <a:r>
              <a:rPr lang="cs-CZ" b="0" kern="0" dirty="0" err="1" smtClean="0">
                <a:solidFill>
                  <a:prstClr val="black"/>
                </a:solidFill>
                <a:cs typeface="Arial"/>
              </a:rPr>
              <a:t>among</a:t>
            </a:r>
            <a:r>
              <a:rPr lang="cs-CZ" b="0" kern="0" dirty="0" smtClean="0">
                <a:solidFill>
                  <a:prstClr val="black"/>
                </a:solidFill>
                <a:cs typeface="Arial"/>
              </a:rPr>
              <a:t> </a:t>
            </a:r>
            <a:r>
              <a:rPr lang="cs-CZ" b="0" kern="0" dirty="0" err="1" smtClean="0">
                <a:solidFill>
                  <a:prstClr val="black"/>
                </a:solidFill>
                <a:cs typeface="Arial"/>
              </a:rPr>
              <a:t>coupled</a:t>
            </a:r>
            <a:r>
              <a:rPr lang="cs-CZ" b="0" kern="0" dirty="0" smtClean="0">
                <a:solidFill>
                  <a:prstClr val="black"/>
                </a:solidFill>
                <a:cs typeface="Arial"/>
              </a:rPr>
              <a:t> </a:t>
            </a:r>
            <a:r>
              <a:rPr lang="cs-CZ" b="0" kern="0" dirty="0" err="1" smtClean="0">
                <a:solidFill>
                  <a:prstClr val="black"/>
                </a:solidFill>
                <a:cs typeface="Arial"/>
              </a:rPr>
              <a:t>markets</a:t>
            </a:r>
            <a:endParaRPr lang="cs-CZ" b="0" kern="0" dirty="0" smtClean="0">
              <a:solidFill>
                <a:prstClr val="black"/>
              </a:solidFill>
              <a:cs typeface="Arial"/>
            </a:endParaRPr>
          </a:p>
          <a:p>
            <a:pPr marL="355600" lvl="2" indent="-355600" algn="just" eaLnBrk="1" hangingPunct="1">
              <a:spcBef>
                <a:spcPts val="200"/>
              </a:spcBef>
              <a:spcAft>
                <a:spcPts val="200"/>
              </a:spcAft>
              <a:buClr>
                <a:srgbClr val="676767"/>
              </a:buClr>
              <a:buSzPct val="100000"/>
              <a:buFont typeface="Wingdings" pitchFamily="2" charset="2"/>
              <a:buChar char="Ø"/>
              <a:tabLst>
                <a:tab pos="360000" algn="l"/>
              </a:tabLst>
              <a:defRPr/>
            </a:pPr>
            <a:r>
              <a:rPr lang="cs-CZ" b="0" kern="0" dirty="0" err="1" smtClean="0">
                <a:solidFill>
                  <a:prstClr val="black"/>
                </a:solidFill>
                <a:cs typeface="Arial"/>
              </a:rPr>
              <a:t>Lower</a:t>
            </a:r>
            <a:r>
              <a:rPr lang="cs-CZ" b="0" kern="0" dirty="0" smtClean="0">
                <a:solidFill>
                  <a:prstClr val="black"/>
                </a:solidFill>
                <a:cs typeface="Arial"/>
              </a:rPr>
              <a:t> </a:t>
            </a:r>
            <a:r>
              <a:rPr lang="cs-CZ" b="0" kern="0" dirty="0" err="1" smtClean="0">
                <a:solidFill>
                  <a:prstClr val="black"/>
                </a:solidFill>
                <a:cs typeface="Arial"/>
              </a:rPr>
              <a:t>transmission</a:t>
            </a:r>
            <a:r>
              <a:rPr lang="cs-CZ" b="0" kern="0" dirty="0" smtClean="0">
                <a:solidFill>
                  <a:prstClr val="black"/>
                </a:solidFill>
                <a:cs typeface="Arial"/>
              </a:rPr>
              <a:t> </a:t>
            </a:r>
            <a:r>
              <a:rPr lang="cs-CZ" b="0" kern="0" dirty="0" err="1" smtClean="0">
                <a:solidFill>
                  <a:prstClr val="black"/>
                </a:solidFill>
                <a:cs typeface="Arial"/>
              </a:rPr>
              <a:t>capacity</a:t>
            </a:r>
            <a:r>
              <a:rPr lang="cs-CZ" b="0" kern="0" dirty="0" smtClean="0">
                <a:solidFill>
                  <a:prstClr val="black"/>
                </a:solidFill>
                <a:cs typeface="Arial"/>
              </a:rPr>
              <a:t> </a:t>
            </a:r>
            <a:r>
              <a:rPr lang="cs-CZ" b="0" kern="0" dirty="0" err="1" smtClean="0">
                <a:solidFill>
                  <a:prstClr val="black"/>
                </a:solidFill>
                <a:cs typeface="Arial"/>
              </a:rPr>
              <a:t>price</a:t>
            </a:r>
            <a:endParaRPr lang="cs-CZ" b="0" kern="0" dirty="0" smtClean="0">
              <a:solidFill>
                <a:prstClr val="black"/>
              </a:solidFill>
              <a:cs typeface="Arial"/>
            </a:endParaRPr>
          </a:p>
          <a:p>
            <a:pPr marL="355600" lvl="2" indent="-355600" algn="just" eaLnBrk="1" hangingPunct="1">
              <a:spcBef>
                <a:spcPts val="200"/>
              </a:spcBef>
              <a:spcAft>
                <a:spcPts val="200"/>
              </a:spcAft>
              <a:buClr>
                <a:srgbClr val="676767"/>
              </a:buClr>
              <a:buSzPct val="100000"/>
              <a:buFont typeface="Wingdings" pitchFamily="2" charset="2"/>
              <a:buChar char="Ø"/>
              <a:tabLst>
                <a:tab pos="360000" algn="l"/>
              </a:tabLst>
              <a:defRPr/>
            </a:pPr>
            <a:r>
              <a:rPr lang="cs-CZ" b="0" kern="0" dirty="0" smtClean="0">
                <a:solidFill>
                  <a:prstClr val="black"/>
                </a:solidFill>
                <a:cs typeface="Arial"/>
              </a:rPr>
              <a:t>More </a:t>
            </a:r>
            <a:r>
              <a:rPr lang="cs-CZ" b="0" kern="0" dirty="0" err="1" smtClean="0">
                <a:solidFill>
                  <a:prstClr val="black"/>
                </a:solidFill>
                <a:cs typeface="Arial"/>
              </a:rPr>
              <a:t>cross-border</a:t>
            </a:r>
            <a:r>
              <a:rPr lang="cs-CZ" b="0" kern="0" dirty="0" smtClean="0">
                <a:solidFill>
                  <a:prstClr val="black"/>
                </a:solidFill>
                <a:cs typeface="Arial"/>
              </a:rPr>
              <a:t> </a:t>
            </a:r>
            <a:r>
              <a:rPr lang="cs-CZ" b="0" kern="0" dirty="0" err="1" smtClean="0">
                <a:solidFill>
                  <a:prstClr val="black"/>
                </a:solidFill>
                <a:cs typeface="Arial"/>
              </a:rPr>
              <a:t>flows</a:t>
            </a:r>
            <a:r>
              <a:rPr lang="cs-CZ" b="0" kern="0" dirty="0" smtClean="0">
                <a:solidFill>
                  <a:prstClr val="black"/>
                </a:solidFill>
                <a:cs typeface="Arial"/>
              </a:rPr>
              <a:t> </a:t>
            </a:r>
            <a:r>
              <a:rPr lang="cs-CZ" b="0" kern="0" dirty="0" err="1" smtClean="0">
                <a:solidFill>
                  <a:prstClr val="black"/>
                </a:solidFill>
                <a:cs typeface="Arial"/>
              </a:rPr>
              <a:t>at</a:t>
            </a:r>
            <a:r>
              <a:rPr lang="cs-CZ" b="0" kern="0" dirty="0" smtClean="0">
                <a:solidFill>
                  <a:prstClr val="black"/>
                </a:solidFill>
                <a:cs typeface="Arial"/>
              </a:rPr>
              <a:t> RO-HU </a:t>
            </a:r>
            <a:r>
              <a:rPr lang="cs-CZ" b="0" kern="0" dirty="0" err="1" smtClean="0">
                <a:solidFill>
                  <a:prstClr val="black"/>
                </a:solidFill>
                <a:cs typeface="Arial"/>
              </a:rPr>
              <a:t>border</a:t>
            </a:r>
            <a:endParaRPr lang="cs-CZ" b="0" kern="0" dirty="0">
              <a:solidFill>
                <a:prstClr val="black"/>
              </a:solidFill>
              <a:cs typeface="Arial"/>
            </a:endParaRPr>
          </a:p>
        </p:txBody>
      </p:sp>
      <p:sp>
        <p:nvSpPr>
          <p:cNvPr id="8" name="Šipka doprava 7"/>
          <p:cNvSpPr/>
          <p:nvPr/>
        </p:nvSpPr>
        <p:spPr bwMode="auto">
          <a:xfrm>
            <a:off x="3923928" y="3174832"/>
            <a:ext cx="3257006" cy="696686"/>
          </a:xfrm>
          <a:prstGeom prs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eaLnBrk="1" hangingPunct="1"/>
            <a:r>
              <a:rPr lang="cs-CZ" sz="1050" dirty="0" err="1" smtClean="0">
                <a:solidFill>
                  <a:prstClr val="white"/>
                </a:solidFill>
                <a:latin typeface="Arial" charset="0"/>
                <a:cs typeface="Arial" charset="0"/>
              </a:rPr>
              <a:t>Price</a:t>
            </a:r>
            <a:r>
              <a:rPr lang="cs-CZ" sz="1050" dirty="0" smtClean="0">
                <a:solidFill>
                  <a:prstClr val="white"/>
                </a:solidFill>
                <a:latin typeface="Arial" charset="0"/>
                <a:cs typeface="Arial" charset="0"/>
              </a:rPr>
              <a:t> </a:t>
            </a:r>
            <a:r>
              <a:rPr lang="cs-CZ" sz="1050" dirty="0" err="1" smtClean="0">
                <a:solidFill>
                  <a:prstClr val="white"/>
                </a:solidFill>
                <a:latin typeface="Arial" charset="0"/>
                <a:cs typeface="Arial" charset="0"/>
              </a:rPr>
              <a:t>convergence</a:t>
            </a:r>
            <a:r>
              <a:rPr lang="cs-CZ" sz="1050" dirty="0" smtClean="0">
                <a:solidFill>
                  <a:prstClr val="white"/>
                </a:solidFill>
                <a:latin typeface="Arial" charset="0"/>
                <a:cs typeface="Arial" charset="0"/>
              </a:rPr>
              <a:t> in 70% </a:t>
            </a:r>
            <a:r>
              <a:rPr lang="cs-CZ" sz="1050" dirty="0" err="1" smtClean="0">
                <a:solidFill>
                  <a:prstClr val="white"/>
                </a:solidFill>
                <a:latin typeface="Arial" charset="0"/>
                <a:cs typeface="Arial" charset="0"/>
              </a:rPr>
              <a:t>at</a:t>
            </a:r>
            <a:r>
              <a:rPr lang="cs-CZ" sz="1050" dirty="0" smtClean="0">
                <a:solidFill>
                  <a:prstClr val="white"/>
                </a:solidFill>
                <a:latin typeface="Arial" charset="0"/>
                <a:cs typeface="Arial" charset="0"/>
              </a:rPr>
              <a:t> HU-RO </a:t>
            </a:r>
            <a:r>
              <a:rPr lang="cs-CZ" sz="1050" dirty="0" err="1" smtClean="0">
                <a:solidFill>
                  <a:prstClr val="white"/>
                </a:solidFill>
                <a:latin typeface="Arial" charset="0"/>
                <a:cs typeface="Arial" charset="0"/>
              </a:rPr>
              <a:t>border</a:t>
            </a:r>
            <a:endParaRPr lang="en-US" sz="1050" dirty="0" smtClean="0">
              <a:solidFill>
                <a:prstClr val="white"/>
              </a:solidFill>
              <a:latin typeface="Arial" charset="0"/>
              <a:cs typeface="Arial" charset="0"/>
            </a:endParaRPr>
          </a:p>
        </p:txBody>
      </p:sp>
      <p:pic>
        <p:nvPicPr>
          <p:cNvPr id="7" name="Picture 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7817" y="127719"/>
            <a:ext cx="1270966" cy="501566"/>
          </a:xfrm>
          <a:prstGeom prst="rect">
            <a:avLst/>
          </a:prstGeom>
          <a:noFill/>
          <a:ln>
            <a:noFill/>
          </a:ln>
        </p:spPr>
      </p:pic>
      <p:pic>
        <p:nvPicPr>
          <p:cNvPr id="10" name="Picture 11" descr="C:\Users\EuroPEX\Documents\EuroPEX\Templates\Logos\Logo Triographics\Logo-Europex-CMJN.gif"/>
          <p:cNvPicPr>
            <a:picLocks noChangeAspect="1" noChangeArrowheads="1"/>
          </p:cNvPicPr>
          <p:nvPr/>
        </p:nvPicPr>
        <p:blipFill>
          <a:blip r:embed="rId4" cstate="print"/>
          <a:srcRect/>
          <a:stretch>
            <a:fillRect/>
          </a:stretch>
        </p:blipFill>
        <p:spPr bwMode="auto">
          <a:xfrm>
            <a:off x="7584356" y="127719"/>
            <a:ext cx="1134765" cy="397058"/>
          </a:xfrm>
          <a:prstGeom prst="rect">
            <a:avLst/>
          </a:prstGeom>
          <a:noFill/>
          <a:ln w="9525">
            <a:noFill/>
            <a:miter lim="800000"/>
            <a:headEnd/>
            <a:tailEnd/>
          </a:ln>
        </p:spPr>
      </p:pic>
    </p:spTree>
    <p:extLst>
      <p:ext uri="{BB962C8B-B14F-4D97-AF65-F5344CB8AC3E}">
        <p14:creationId xmlns:p14="http://schemas.microsoft.com/office/powerpoint/2010/main" val="35309167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HljF1.FPNkCshGWj63hz7w"/>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slaXX7IxeUeMbalUcViVJ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CTj6lu0q3k.04JPzMP0Px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slaXX7IxeUeMbalUcViVJ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CTj6lu0q3k.04JPzMP0Px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wO8M.D2WUU26xonHGiBRp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0Qu2lHSk2UebBIeVIFnAl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DZVFsYVb60O84bY8d7rU4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bZF58pmgSkaVwXOVRtO22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zplV7X8f80qRQnJRjHAjf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_rvfgHM88EeNbtz.AduZc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HljF1.FPNkCshGWj63hz7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wbNw8cV8.0OsTq4_jSwud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lOCjHKii.E.ZbLbEHbmiU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e8WiWUZVs0e8rkDErqgWs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eQcSZYm1qEyerYbw01NUx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Jg88tnJAzEOiMe42j80Q5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u_3Wq7gUsE.3tg37s6F8.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PU_HBfFjREyWqoJ_DeNTx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b4NRuDfjs0.eAZi47TrR1A"/>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NC4EQG.xGUSWxHkASU59.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h78L0qMDeESvASVwLFvhl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1hNK2wY6ekesBGUMrWkmh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fxPQZdfRw0CcrglTV6DCK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cTahQTuD0Uyr6FbYhjVV3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Mmn7m.TT6kOZqeBB2QrN4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EKDG_FHe0E.E1hnzCZqLv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OyRQPczDKU.H0r6Fm4rHJ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hieZ5JdZCUyVEeKTv1zNO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NoBOwv9IzEqkk8Zh5rYPb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SP_5NjvWWUS6D8JEISk_3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PFxcHorvlUiMHHQOx5NVZ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qXUT_DhyFUenepomUiNE4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slaXX7IxeUeMbalUcViVJ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ANuMBR57.kq7awFDUTkgU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oJ0RXQE_e0eoe9bbfi7qDw"/>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cq4ewRv6pEyU3hsejmSSl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lW.SMzZokEaT3V9.Y7B3XQ"/>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QIo2owoY9ke4n.4.j47JI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9.ebB3i0u0uVWXHDzhp4u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MWYFd9VeRUWZaONrDUTms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CTj6lu0q3k.04JPzMP0Px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slaXX7IxeUeMbalUcViVJ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CTj6lu0q3k.04JPzMP0Px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slaXX7IxeUeMbalUcViVJ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CTj6lu0q3k.04JPzMP0PxA"/>
</p:tagLst>
</file>

<file path=ppt/theme/theme1.xml><?xml version="1.0" encoding="utf-8"?>
<a:theme xmlns:a="http://schemas.openxmlformats.org/drawingml/2006/main" name="1_cwe_PXTSO">
  <a:themeElements>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nutzerdefiniertes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nutzerdefiniertes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nutzerdefiniertes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nutzerdefiniertes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nutzerdefiniertes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nutzerdefiniertes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nutzerdefiniertes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nutzerdefiniertes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nutzerdefiniertes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nutzerdefiniertes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nutzerdefiniertes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nutzerdefiniertes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101021_EMPTY PPT MASTER TEMPLATE_light</Template>
  <TotalTime>113</TotalTime>
  <Words>912</Words>
  <Application>Microsoft Office PowerPoint</Application>
  <PresentationFormat>On-screen Show (4:3)</PresentationFormat>
  <Paragraphs>133</Paragraphs>
  <Slides>10</Slides>
  <Notes>1</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10</vt:i4>
      </vt:variant>
    </vt:vector>
  </HeadingPairs>
  <TitlesOfParts>
    <vt:vector size="14" baseType="lpstr">
      <vt:lpstr>1_cwe_PXTSO</vt:lpstr>
      <vt:lpstr>Office Theme</vt:lpstr>
      <vt:lpstr>Office-thema</vt:lpstr>
      <vt:lpstr>Image</vt:lpstr>
      <vt:lpstr>Implementation of day-ahead market coupling</vt:lpstr>
      <vt:lpstr>Integrating Day-ahead markets in Europe</vt:lpstr>
      <vt:lpstr>MRC Project: Key achievements – Outstanding Issues</vt:lpstr>
      <vt:lpstr>MRC Project: A Close Cooperation Managing a complex business process</vt:lpstr>
      <vt:lpstr>MRC Project: High Level Planning</vt:lpstr>
      <vt:lpstr>PowerPoint Presentation</vt:lpstr>
      <vt:lpstr>Italian Borders Market Coupling</vt:lpstr>
      <vt:lpstr>Swiss Borders MC status</vt:lpstr>
      <vt:lpstr>4M Market Coupling</vt:lpstr>
      <vt:lpstr>4M Market Coupling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Alexander Dusolt</dc:creator>
  <cp:lastModifiedBy>Marta</cp:lastModifiedBy>
  <cp:revision>131</cp:revision>
  <dcterms:created xsi:type="dcterms:W3CDTF">2014-10-15T10:07:08Z</dcterms:created>
  <dcterms:modified xsi:type="dcterms:W3CDTF">2015-05-29T14:13:32Z</dcterms:modified>
</cp:coreProperties>
</file>