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6"/>
  </p:notesMasterIdLst>
  <p:sldIdLst>
    <p:sldId id="279" r:id="rId3"/>
    <p:sldId id="277" r:id="rId4"/>
    <p:sldId id="280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79"/>
            <p14:sldId id="277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4" autoAdjust="0"/>
    <p:restoredTop sz="97600" autoAdjust="0"/>
  </p:normalViewPr>
  <p:slideViewPr>
    <p:cSldViewPr>
      <p:cViewPr>
        <p:scale>
          <a:sx n="110" d="100"/>
          <a:sy n="110" d="100"/>
        </p:scale>
        <p:origin x="-224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03/06/15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5" Type="http://schemas.microsoft.com/office/2007/relationships/hdphoto" Target="../media/hdphoto2.wdp"/><Relationship Id="rId6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209694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xmlns:p14="http://schemas.microsoft.com/office/powerpoint/2010/main"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03/06/15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03/06/15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163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theme" Target="../theme/theme2.xml"/><Relationship Id="rId11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03/06/15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5" Type="http://schemas.microsoft.com/office/2007/relationships/hdphoto" Target="../media/hdphoto2.wdp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280975" y="635006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01511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b="1" dirty="0" err="1">
                <a:solidFill>
                  <a:schemeClr val="accent2"/>
                </a:solidFill>
              </a:rPr>
              <a:t>Electricity</a:t>
            </a:r>
            <a:r>
              <a:rPr lang="fr-FR" sz="3200" b="1" dirty="0">
                <a:solidFill>
                  <a:schemeClr val="accent2"/>
                </a:solidFill>
              </a:rPr>
              <a:t> </a:t>
            </a:r>
            <a:r>
              <a:rPr lang="fr-FR" sz="3200" b="1" dirty="0" err="1" smtClean="0">
                <a:solidFill>
                  <a:schemeClr val="accent2"/>
                </a:solidFill>
              </a:rPr>
              <a:t>Balancing</a:t>
            </a:r>
            <a:r>
              <a:rPr lang="fr-FR" sz="3200" b="1" dirty="0" smtClean="0">
                <a:solidFill>
                  <a:schemeClr val="accent2"/>
                </a:solidFill>
              </a:rPr>
              <a:t>:</a:t>
            </a:r>
          </a:p>
          <a:p>
            <a:r>
              <a:rPr lang="fr-FR" sz="3200" b="1" dirty="0" err="1" smtClean="0">
                <a:solidFill>
                  <a:schemeClr val="accent2"/>
                </a:solidFill>
              </a:rPr>
              <a:t>Balancing</a:t>
            </a:r>
            <a:r>
              <a:rPr lang="fr-FR" sz="3200" b="1" dirty="0" smtClean="0">
                <a:solidFill>
                  <a:schemeClr val="accent2"/>
                </a:solidFill>
              </a:rPr>
              <a:t> </a:t>
            </a:r>
            <a:r>
              <a:rPr lang="fr-FR" sz="3200" b="1" dirty="0" err="1">
                <a:solidFill>
                  <a:schemeClr val="accent2"/>
                </a:solidFill>
              </a:rPr>
              <a:t>Stakeholders</a:t>
            </a:r>
            <a:r>
              <a:rPr lang="fr-FR" sz="3200" b="1" dirty="0">
                <a:solidFill>
                  <a:schemeClr val="accent2"/>
                </a:solidFill>
              </a:rPr>
              <a:t> Group</a:t>
            </a: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b="1" i="1" dirty="0" smtClean="0">
                <a:solidFill>
                  <a:srgbClr val="005BA1"/>
                </a:solidFill>
                <a:ea typeface="ＭＳ Ｐゴシック" charset="-128"/>
                <a:cs typeface="Verdana"/>
              </a:rPr>
              <a:t>Mathieu </a:t>
            </a:r>
            <a:r>
              <a:rPr lang="en-US" b="1" i="1" dirty="0" err="1" smtClean="0">
                <a:solidFill>
                  <a:srgbClr val="005BA1"/>
                </a:solidFill>
                <a:ea typeface="ＭＳ Ｐゴシック" charset="-128"/>
                <a:cs typeface="Verdana"/>
              </a:rPr>
              <a:t>Fransen</a:t>
            </a:r>
            <a:endParaRPr lang="en-US" sz="2800" dirty="0" smtClean="0">
              <a:solidFill>
                <a:srgbClr val="00529B"/>
              </a:solidFill>
              <a:cs typeface="Verdana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04" y="681922"/>
            <a:ext cx="2962611" cy="1291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304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2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5" name="Espace réservé du contenu 1"/>
          <p:cNvSpPr>
            <a:spLocks noGrp="1"/>
          </p:cNvSpPr>
          <p:nvPr>
            <p:ph sz="quarter" idx="10"/>
          </p:nvPr>
        </p:nvSpPr>
        <p:spPr>
          <a:xfrm>
            <a:off x="323529" y="1124744"/>
            <a:ext cx="8671246" cy="4968552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Establishment of the Balancing Stakeholders Group </a:t>
            </a:r>
            <a:endParaRPr lang="en-US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18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 November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2014 the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Forum “</a:t>
            </a:r>
            <a:r>
              <a:rPr lang="en-US" sz="20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encouraged </a:t>
            </a: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</a:rPr>
              <a:t>ACER and ENTSO-E to strengthen the role of the balancing project stakeholder group and </a:t>
            </a:r>
            <a:r>
              <a:rPr lang="en-US" sz="20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invited </a:t>
            </a: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</a:rPr>
              <a:t>ACER to co-chair the </a:t>
            </a:r>
            <a:r>
              <a:rPr lang="en-US" sz="20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group”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Following up on this request, ACER and ENTSO-E have established and will co-chair a </a:t>
            </a: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</a:rPr>
              <a:t>Balancing Stakeholders Group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focused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on the early implementation of the Electricity Balancing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Regulation.</a:t>
            </a:r>
            <a:r>
              <a:rPr lang="en-US" sz="20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>
              <a:spcAft>
                <a:spcPts val="6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Terms of Reference were presented to AESAG in April 2015 and include a roadmap to carry out the first deliverables of the EB Regulation: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CoBAs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definition, CBA on ISP, Standard Products, algorithms principles, pricing methodology, activation purposes.</a:t>
            </a:r>
          </a:p>
          <a:p>
            <a:pPr>
              <a:spcAft>
                <a:spcPts val="6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All EU stakeholder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organisations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were invited to nominate their members / observers.</a:t>
            </a:r>
          </a:p>
          <a:p>
            <a:pPr>
              <a:spcAft>
                <a:spcPts val="600"/>
              </a:spcAft>
              <a:buFontTx/>
              <a:buChar char="-"/>
            </a:pPr>
            <a:endParaRPr 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FontTx/>
              <a:buChar char="-"/>
            </a:pPr>
            <a:endParaRPr lang="en-US" sz="2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2411760" y="4266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>
                <a:solidFill>
                  <a:schemeClr val="bg1"/>
                </a:solidFill>
              </a:rPr>
              <a:t>Electricity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Balancing</a:t>
            </a:r>
            <a:r>
              <a:rPr lang="fr-FR" i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fr-FR" i="1" dirty="0" err="1" smtClean="0">
                <a:solidFill>
                  <a:schemeClr val="bg1"/>
                </a:solidFill>
              </a:rPr>
              <a:t>Balancing</a:t>
            </a:r>
            <a:r>
              <a:rPr lang="fr-FR" i="1" dirty="0" smtClean="0">
                <a:solidFill>
                  <a:schemeClr val="bg1"/>
                </a:solidFill>
              </a:rPr>
              <a:t> </a:t>
            </a:r>
            <a:r>
              <a:rPr lang="fr-FR" i="1" dirty="0" err="1" smtClean="0">
                <a:solidFill>
                  <a:schemeClr val="bg1"/>
                </a:solidFill>
              </a:rPr>
              <a:t>Stakeholders</a:t>
            </a:r>
            <a:r>
              <a:rPr lang="fr-FR" i="1" dirty="0" smtClean="0">
                <a:solidFill>
                  <a:schemeClr val="bg1"/>
                </a:solidFill>
              </a:rPr>
              <a:t> Group</a:t>
            </a:r>
            <a:endParaRPr lang="fr-FR" i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362" y="20926"/>
            <a:ext cx="2106984" cy="645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34572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853" y="592947"/>
            <a:ext cx="2962611" cy="1291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935345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172</Words>
  <Application>Microsoft Macintosh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Office-thema</vt:lpstr>
      <vt:lpstr>ACER new presentation template</vt:lpstr>
      <vt:lpstr>PowerPoint Presentation</vt:lpstr>
      <vt:lpstr>PowerPoint Presentation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Maria Eugenia  Leoz Martin-Casallo</cp:lastModifiedBy>
  <cp:revision>191</cp:revision>
  <cp:lastPrinted>2014-09-19T07:49:42Z</cp:lastPrinted>
  <dcterms:created xsi:type="dcterms:W3CDTF">2014-03-10T13:55:53Z</dcterms:created>
  <dcterms:modified xsi:type="dcterms:W3CDTF">2015-06-03T14:41:09Z</dcterms:modified>
</cp:coreProperties>
</file>