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notesMasterIdLst>
    <p:notesMasterId r:id="rId8"/>
  </p:notesMasterIdLst>
  <p:handoutMasterIdLst>
    <p:handoutMasterId r:id="rId9"/>
  </p:handoutMasterIdLst>
  <p:sldIdLst>
    <p:sldId id="281" r:id="rId2"/>
    <p:sldId id="291" r:id="rId3"/>
    <p:sldId id="292" r:id="rId4"/>
    <p:sldId id="285" r:id="rId5"/>
    <p:sldId id="288" r:id="rId6"/>
    <p:sldId id="282" r:id="rId7"/>
  </p:sldIdLst>
  <p:sldSz cx="9144000" cy="5715000" type="screen16x1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0266E"/>
    <a:srgbClr val="283583"/>
    <a:srgbClr val="FFFFFF"/>
    <a:srgbClr val="0000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636" autoAdjust="0"/>
  </p:normalViewPr>
  <p:slideViewPr>
    <p:cSldViewPr snapToGrid="0" snapToObjects="1">
      <p:cViewPr varScale="1">
        <p:scale>
          <a:sx n="99" d="100"/>
          <a:sy n="99" d="100"/>
        </p:scale>
        <p:origin x="-1038" y="-9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6BE80-E66C-BB46-90D1-FE9D99B2E35A}" type="datetimeFigureOut">
              <a:rPr lang="de-DE" smtClean="0"/>
              <a:pPr/>
              <a:t>30.05.2015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846E6-6333-4843-BF3D-185D67688E9E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023667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BF6BD-1F1E-ED41-84F6-A5ABFF04C4A5}" type="datetimeFigureOut">
              <a:rPr lang="de-DE" smtClean="0"/>
              <a:pPr/>
              <a:t>30.05.2015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8D9FA-CB4E-7B47-90B7-3478B748FF9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34116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8D9FA-CB4E-7B47-90B7-3478B748FF96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855133"/>
            <a:ext cx="9144000" cy="4447117"/>
          </a:xfrm>
        </p:spPr>
        <p:txBody>
          <a:bodyPr/>
          <a:lstStyle/>
          <a:p>
            <a:r>
              <a:rPr lang="de-DE" dirty="0" smtClean="0"/>
              <a:t> </a:t>
            </a:r>
            <a:r>
              <a:rPr lang="de-DE" dirty="0" err="1" smtClean="0"/>
              <a:t>insert</a:t>
            </a:r>
            <a:r>
              <a:rPr lang="de-DE" dirty="0" smtClean="0"/>
              <a:t> </a:t>
            </a:r>
            <a:r>
              <a:rPr lang="de-DE" dirty="0" err="1" smtClean="0"/>
              <a:t>image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4565650" y="3763433"/>
            <a:ext cx="4578350" cy="806450"/>
          </a:xfrm>
          <a:solidFill>
            <a:schemeClr val="bg2"/>
          </a:solidFill>
        </p:spPr>
        <p:txBody>
          <a:bodyPr lIns="252000" rIns="252000"/>
          <a:lstStyle>
            <a:lvl1pPr marL="0" indent="0" algn="l">
              <a:buNone/>
              <a:defRPr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 dirty="0"/>
          </a:p>
        </p:txBody>
      </p:sp>
      <p:sp>
        <p:nvSpPr>
          <p:cNvPr id="10" name="Titel 6"/>
          <p:cNvSpPr>
            <a:spLocks noGrp="1"/>
          </p:cNvSpPr>
          <p:nvPr>
            <p:ph type="title"/>
          </p:nvPr>
        </p:nvSpPr>
        <p:spPr>
          <a:xfrm>
            <a:off x="4565650" y="2734732"/>
            <a:ext cx="4578350" cy="1037167"/>
          </a:xfrm>
          <a:solidFill>
            <a:schemeClr val="bg2"/>
          </a:solidFill>
        </p:spPr>
        <p:txBody>
          <a:bodyPr lIns="252000" rIns="252000" anchor="b"/>
          <a:lstStyle>
            <a:lvl1pPr algn="l">
              <a:defRPr sz="2800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pic>
        <p:nvPicPr>
          <p:cNvPr id="14" name="Bild 13" descr="Energy-Community_logo_sRGB_3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867" y="147517"/>
            <a:ext cx="1861966" cy="521351"/>
          </a:xfrm>
          <a:prstGeom prst="rect">
            <a:avLst/>
          </a:prstGeom>
        </p:spPr>
      </p:pic>
      <p:sp>
        <p:nvSpPr>
          <p:cNvPr id="15" name="Titel 6"/>
          <p:cNvSpPr txBox="1">
            <a:spLocks/>
          </p:cNvSpPr>
          <p:nvPr/>
        </p:nvSpPr>
        <p:spPr>
          <a:xfrm>
            <a:off x="5827183" y="-1"/>
            <a:ext cx="3249084" cy="668869"/>
          </a:xfrm>
          <a:prstGeom prst="rect">
            <a:avLst/>
          </a:prstGeom>
          <a:solidFill>
            <a:schemeClr val="bg2"/>
          </a:solidFill>
        </p:spPr>
        <p:txBody>
          <a:bodyPr vert="horz" lIns="252000" tIns="45720" rIns="25200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smtClean="0"/>
              <a:t>Name of the Event</a:t>
            </a:r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4732162" y="4123263"/>
            <a:ext cx="4005438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175253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855133"/>
            <a:ext cx="9144000" cy="4447117"/>
          </a:xfrm>
        </p:spPr>
        <p:txBody>
          <a:bodyPr/>
          <a:lstStyle/>
          <a:p>
            <a:r>
              <a:rPr lang="de-DE" dirty="0" smtClean="0"/>
              <a:t> </a:t>
            </a:r>
            <a:r>
              <a:rPr lang="de-DE" dirty="0" err="1" smtClean="0"/>
              <a:t>insert</a:t>
            </a:r>
            <a:r>
              <a:rPr lang="de-DE" dirty="0" smtClean="0"/>
              <a:t> </a:t>
            </a:r>
            <a:r>
              <a:rPr lang="de-DE" dirty="0" err="1" smtClean="0"/>
              <a:t>image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4565650" y="3763433"/>
            <a:ext cx="4578350" cy="806450"/>
          </a:xfrm>
          <a:solidFill>
            <a:schemeClr val="bg2"/>
          </a:solidFill>
        </p:spPr>
        <p:txBody>
          <a:bodyPr lIns="252000" rIns="252000"/>
          <a:lstStyle>
            <a:lvl1pPr marL="0" indent="0" algn="l">
              <a:buNone/>
              <a:defRPr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 dirty="0"/>
          </a:p>
        </p:txBody>
      </p:sp>
      <p:sp>
        <p:nvSpPr>
          <p:cNvPr id="10" name="Titel 6"/>
          <p:cNvSpPr>
            <a:spLocks noGrp="1"/>
          </p:cNvSpPr>
          <p:nvPr>
            <p:ph type="title"/>
          </p:nvPr>
        </p:nvSpPr>
        <p:spPr>
          <a:xfrm>
            <a:off x="4565650" y="2734732"/>
            <a:ext cx="4578350" cy="1037167"/>
          </a:xfrm>
          <a:solidFill>
            <a:schemeClr val="bg2"/>
          </a:solidFill>
        </p:spPr>
        <p:txBody>
          <a:bodyPr lIns="252000" rIns="252000" anchor="b"/>
          <a:lstStyle>
            <a:lvl1pPr algn="l">
              <a:defRPr sz="2800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pic>
        <p:nvPicPr>
          <p:cNvPr id="14" name="Bild 13" descr="Energy-Community_logo_sRGB_3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867" y="147517"/>
            <a:ext cx="1861966" cy="521351"/>
          </a:xfrm>
          <a:prstGeom prst="rect">
            <a:avLst/>
          </a:prstGeom>
        </p:spPr>
      </p:pic>
      <p:sp>
        <p:nvSpPr>
          <p:cNvPr id="15" name="Titel 6"/>
          <p:cNvSpPr txBox="1">
            <a:spLocks/>
          </p:cNvSpPr>
          <p:nvPr/>
        </p:nvSpPr>
        <p:spPr>
          <a:xfrm>
            <a:off x="5827183" y="-1"/>
            <a:ext cx="3249084" cy="668869"/>
          </a:xfrm>
          <a:prstGeom prst="rect">
            <a:avLst/>
          </a:prstGeom>
          <a:solidFill>
            <a:schemeClr val="bg2"/>
          </a:solidFill>
        </p:spPr>
        <p:txBody>
          <a:bodyPr vert="horz" lIns="252000" tIns="45720" rIns="25200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smtClean="0"/>
              <a:t>Name of the Event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986945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6333067" cy="508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2200"/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3"/>
          </p:nvPr>
        </p:nvSpPr>
        <p:spPr>
          <a:xfrm>
            <a:off x="457200" y="1143001"/>
            <a:ext cx="8229600" cy="4131734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20000"/>
              </a:lnSpc>
              <a:spcBef>
                <a:spcPts val="984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700" b="1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Aft>
                <a:spcPts val="800"/>
              </a:spcAft>
              <a:buFont typeface="Arial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77800" indent="-177800">
              <a:lnSpc>
                <a:spcPct val="120000"/>
              </a:lnSpc>
              <a:spcAft>
                <a:spcPts val="800"/>
              </a:spcAft>
              <a:buFont typeface="Arial"/>
              <a:buChar char="•"/>
              <a:defRPr sz="17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647700" indent="-285750">
              <a:spcAft>
                <a:spcPts val="0"/>
              </a:spcAft>
              <a:buFont typeface="Symbol" charset="2"/>
              <a:buChar char="-"/>
              <a:defRPr/>
            </a:lvl4pPr>
            <a:lvl5pPr marL="895350" indent="-177800">
              <a:spcAft>
                <a:spcPts val="0"/>
              </a:spcAft>
              <a:buFont typeface="Symbol" charset="2"/>
              <a:buChar char="-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lnSpc>
                <a:spcPct val="120000"/>
              </a:lnSpc>
              <a:spcAft>
                <a:spcPts val="800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lnSpc>
                <a:spcPct val="120000"/>
              </a:lnSpc>
              <a:spcAft>
                <a:spcPts val="800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smtClean="0"/>
              <a:t>Name of the Event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446422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Inhalt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49600" y="1033588"/>
            <a:ext cx="5537200" cy="4131079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20000"/>
              </a:lnSpc>
              <a:spcBef>
                <a:spcPts val="984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700" b="1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Aft>
                <a:spcPts val="800"/>
              </a:spcAft>
              <a:buFont typeface="Arial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77800" indent="-177800">
              <a:lnSpc>
                <a:spcPct val="120000"/>
              </a:lnSpc>
              <a:spcAft>
                <a:spcPts val="800"/>
              </a:spcAft>
              <a:buFont typeface="Arial"/>
              <a:buChar char="•"/>
              <a:defRPr sz="17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647700" indent="-285750">
              <a:spcAft>
                <a:spcPts val="0"/>
              </a:spcAft>
              <a:buFont typeface="Symbol" charset="2"/>
              <a:buChar char="-"/>
              <a:defRPr/>
            </a:lvl4pPr>
            <a:lvl5pPr marL="895350" indent="-177800">
              <a:spcAft>
                <a:spcPts val="0"/>
              </a:spcAft>
              <a:buFont typeface="Symbol" charset="2"/>
              <a:buChar char="-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lnSpc>
                <a:spcPct val="120000"/>
              </a:lnSpc>
              <a:spcAft>
                <a:spcPts val="800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lnSpc>
                <a:spcPct val="120000"/>
              </a:lnSpc>
              <a:spcAft>
                <a:spcPts val="800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 hasCustomPrompt="1"/>
          </p:nvPr>
        </p:nvSpPr>
        <p:spPr>
          <a:xfrm>
            <a:off x="0" y="846667"/>
            <a:ext cx="2861733" cy="445875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Insert </a:t>
            </a:r>
            <a:r>
              <a:rPr lang="de-DE" dirty="0" err="1" smtClean="0"/>
              <a:t>image</a:t>
            </a:r>
            <a:endParaRPr lang="de-DE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smtClean="0"/>
              <a:t>Name of the Event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9400"/>
            <a:ext cx="6443133" cy="499533"/>
          </a:xfrm>
        </p:spPr>
        <p:txBody>
          <a:bodyPr/>
          <a:lstStyle>
            <a:lvl1pPr marL="0" algn="l" defTabSz="457200" rtl="0" eaLnBrk="1" latinLnBrk="0" hangingPunct="1">
              <a:spcBef>
                <a:spcPct val="0"/>
              </a:spcBef>
              <a:buNone/>
              <a:defRPr lang="de-DE" sz="22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830288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04885"/>
            <a:ext cx="7772400" cy="1135063"/>
          </a:xfrm>
        </p:spPr>
        <p:txBody>
          <a:bodyPr anchor="t"/>
          <a:lstStyle>
            <a:lvl1pPr algn="l">
              <a:defRPr sz="3200" b="0" i="1" cap="none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854729"/>
            <a:ext cx="7772400" cy="1250156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smtClean="0"/>
              <a:t>Name of the Event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908315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Bild 68" descr="Energy-Community_logo_sRGB_3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867" y="147517"/>
            <a:ext cx="1861966" cy="521351"/>
          </a:xfrm>
          <a:prstGeom prst="rect">
            <a:avLst/>
          </a:prstGeo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1" name="Freeform 40"/>
          <p:cNvSpPr>
            <a:spLocks noChangeArrowheads="1"/>
          </p:cNvSpPr>
          <p:nvPr/>
        </p:nvSpPr>
        <p:spPr bwMode="auto">
          <a:xfrm>
            <a:off x="8987091" y="4202776"/>
            <a:ext cx="169610" cy="328394"/>
          </a:xfrm>
          <a:custGeom>
            <a:avLst/>
            <a:gdLst>
              <a:gd name="T0" fmla="*/ 203 w 416"/>
              <a:gd name="T1" fmla="*/ 89 h 804"/>
              <a:gd name="T2" fmla="*/ 203 w 416"/>
              <a:gd name="T3" fmla="*/ 89 h 804"/>
              <a:gd name="T4" fmla="*/ 159 w 416"/>
              <a:gd name="T5" fmla="*/ 53 h 804"/>
              <a:gd name="T6" fmla="*/ 97 w 416"/>
              <a:gd name="T7" fmla="*/ 18 h 804"/>
              <a:gd name="T8" fmla="*/ 62 w 416"/>
              <a:gd name="T9" fmla="*/ 9 h 804"/>
              <a:gd name="T10" fmla="*/ 36 w 416"/>
              <a:gd name="T11" fmla="*/ 0 h 804"/>
              <a:gd name="T12" fmla="*/ 18 w 416"/>
              <a:gd name="T13" fmla="*/ 9 h 804"/>
              <a:gd name="T14" fmla="*/ 0 w 416"/>
              <a:gd name="T15" fmla="*/ 27 h 804"/>
              <a:gd name="T16" fmla="*/ 0 w 416"/>
              <a:gd name="T17" fmla="*/ 27 h 804"/>
              <a:gd name="T18" fmla="*/ 0 w 416"/>
              <a:gd name="T19" fmla="*/ 44 h 804"/>
              <a:gd name="T20" fmla="*/ 9 w 416"/>
              <a:gd name="T21" fmla="*/ 71 h 804"/>
              <a:gd name="T22" fmla="*/ 44 w 416"/>
              <a:gd name="T23" fmla="*/ 133 h 804"/>
              <a:gd name="T24" fmla="*/ 89 w 416"/>
              <a:gd name="T25" fmla="*/ 203 h 804"/>
              <a:gd name="T26" fmla="*/ 97 w 416"/>
              <a:gd name="T27" fmla="*/ 230 h 804"/>
              <a:gd name="T28" fmla="*/ 97 w 416"/>
              <a:gd name="T29" fmla="*/ 265 h 804"/>
              <a:gd name="T30" fmla="*/ 97 w 416"/>
              <a:gd name="T31" fmla="*/ 265 h 804"/>
              <a:gd name="T32" fmla="*/ 97 w 416"/>
              <a:gd name="T33" fmla="*/ 291 h 804"/>
              <a:gd name="T34" fmla="*/ 106 w 416"/>
              <a:gd name="T35" fmla="*/ 318 h 804"/>
              <a:gd name="T36" fmla="*/ 141 w 416"/>
              <a:gd name="T37" fmla="*/ 371 h 804"/>
              <a:gd name="T38" fmla="*/ 186 w 416"/>
              <a:gd name="T39" fmla="*/ 433 h 804"/>
              <a:gd name="T40" fmla="*/ 194 w 416"/>
              <a:gd name="T41" fmla="*/ 468 h 804"/>
              <a:gd name="T42" fmla="*/ 203 w 416"/>
              <a:gd name="T43" fmla="*/ 494 h 804"/>
              <a:gd name="T44" fmla="*/ 203 w 416"/>
              <a:gd name="T45" fmla="*/ 494 h 804"/>
              <a:gd name="T46" fmla="*/ 212 w 416"/>
              <a:gd name="T47" fmla="*/ 530 h 804"/>
              <a:gd name="T48" fmla="*/ 230 w 416"/>
              <a:gd name="T49" fmla="*/ 556 h 804"/>
              <a:gd name="T50" fmla="*/ 291 w 416"/>
              <a:gd name="T51" fmla="*/ 618 h 804"/>
              <a:gd name="T52" fmla="*/ 362 w 416"/>
              <a:gd name="T53" fmla="*/ 662 h 804"/>
              <a:gd name="T54" fmla="*/ 380 w 416"/>
              <a:gd name="T55" fmla="*/ 689 h 804"/>
              <a:gd name="T56" fmla="*/ 389 w 416"/>
              <a:gd name="T57" fmla="*/ 715 h 804"/>
              <a:gd name="T58" fmla="*/ 389 w 416"/>
              <a:gd name="T59" fmla="*/ 715 h 804"/>
              <a:gd name="T60" fmla="*/ 397 w 416"/>
              <a:gd name="T61" fmla="*/ 759 h 804"/>
              <a:gd name="T62" fmla="*/ 415 w 416"/>
              <a:gd name="T63" fmla="*/ 803 h 804"/>
              <a:gd name="T64" fmla="*/ 415 w 416"/>
              <a:gd name="T65" fmla="*/ 115 h 804"/>
              <a:gd name="T66" fmla="*/ 415 w 416"/>
              <a:gd name="T67" fmla="*/ 115 h 804"/>
              <a:gd name="T68" fmla="*/ 389 w 416"/>
              <a:gd name="T69" fmla="*/ 124 h 804"/>
              <a:gd name="T70" fmla="*/ 362 w 416"/>
              <a:gd name="T71" fmla="*/ 124 h 804"/>
              <a:gd name="T72" fmla="*/ 300 w 416"/>
              <a:gd name="T73" fmla="*/ 124 h 804"/>
              <a:gd name="T74" fmla="*/ 247 w 416"/>
              <a:gd name="T75" fmla="*/ 106 h 804"/>
              <a:gd name="T76" fmla="*/ 203 w 416"/>
              <a:gd name="T77" fmla="*/ 89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16" h="804">
                <a:moveTo>
                  <a:pt x="203" y="89"/>
                </a:moveTo>
                <a:lnTo>
                  <a:pt x="203" y="89"/>
                </a:lnTo>
                <a:lnTo>
                  <a:pt x="159" y="53"/>
                </a:lnTo>
                <a:lnTo>
                  <a:pt x="97" y="18"/>
                </a:lnTo>
                <a:lnTo>
                  <a:pt x="62" y="9"/>
                </a:lnTo>
                <a:lnTo>
                  <a:pt x="36" y="0"/>
                </a:lnTo>
                <a:lnTo>
                  <a:pt x="18" y="9"/>
                </a:lnTo>
                <a:lnTo>
                  <a:pt x="0" y="27"/>
                </a:lnTo>
                <a:lnTo>
                  <a:pt x="0" y="27"/>
                </a:lnTo>
                <a:lnTo>
                  <a:pt x="0" y="44"/>
                </a:lnTo>
                <a:lnTo>
                  <a:pt x="9" y="71"/>
                </a:lnTo>
                <a:lnTo>
                  <a:pt x="44" y="133"/>
                </a:lnTo>
                <a:lnTo>
                  <a:pt x="89" y="203"/>
                </a:lnTo>
                <a:lnTo>
                  <a:pt x="97" y="230"/>
                </a:lnTo>
                <a:lnTo>
                  <a:pt x="97" y="265"/>
                </a:lnTo>
                <a:lnTo>
                  <a:pt x="97" y="265"/>
                </a:lnTo>
                <a:lnTo>
                  <a:pt x="97" y="291"/>
                </a:lnTo>
                <a:lnTo>
                  <a:pt x="106" y="318"/>
                </a:lnTo>
                <a:lnTo>
                  <a:pt x="141" y="371"/>
                </a:lnTo>
                <a:lnTo>
                  <a:pt x="186" y="433"/>
                </a:lnTo>
                <a:lnTo>
                  <a:pt x="194" y="468"/>
                </a:lnTo>
                <a:lnTo>
                  <a:pt x="203" y="494"/>
                </a:lnTo>
                <a:lnTo>
                  <a:pt x="203" y="494"/>
                </a:lnTo>
                <a:lnTo>
                  <a:pt x="212" y="530"/>
                </a:lnTo>
                <a:lnTo>
                  <a:pt x="230" y="556"/>
                </a:lnTo>
                <a:lnTo>
                  <a:pt x="291" y="618"/>
                </a:lnTo>
                <a:lnTo>
                  <a:pt x="362" y="662"/>
                </a:lnTo>
                <a:lnTo>
                  <a:pt x="380" y="689"/>
                </a:lnTo>
                <a:lnTo>
                  <a:pt x="389" y="715"/>
                </a:lnTo>
                <a:lnTo>
                  <a:pt x="389" y="715"/>
                </a:lnTo>
                <a:lnTo>
                  <a:pt x="397" y="759"/>
                </a:lnTo>
                <a:lnTo>
                  <a:pt x="415" y="803"/>
                </a:lnTo>
                <a:lnTo>
                  <a:pt x="415" y="115"/>
                </a:lnTo>
                <a:lnTo>
                  <a:pt x="415" y="115"/>
                </a:lnTo>
                <a:lnTo>
                  <a:pt x="389" y="124"/>
                </a:lnTo>
                <a:lnTo>
                  <a:pt x="362" y="124"/>
                </a:lnTo>
                <a:lnTo>
                  <a:pt x="300" y="124"/>
                </a:lnTo>
                <a:lnTo>
                  <a:pt x="247" y="106"/>
                </a:lnTo>
                <a:lnTo>
                  <a:pt x="203" y="89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7" name="Titel 1"/>
          <p:cNvSpPr>
            <a:spLocks noGrp="1"/>
          </p:cNvSpPr>
          <p:nvPr>
            <p:ph type="title"/>
          </p:nvPr>
        </p:nvSpPr>
        <p:spPr>
          <a:xfrm>
            <a:off x="457201" y="938748"/>
            <a:ext cx="3008313" cy="968375"/>
          </a:xfrm>
        </p:spPr>
        <p:txBody>
          <a:bodyPr anchor="b"/>
          <a:lstStyle>
            <a:lvl1pPr algn="l">
              <a:defRPr sz="2000" b="0" i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71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981309"/>
            <a:ext cx="3008313" cy="2861058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72" name="Titel 6"/>
          <p:cNvSpPr txBox="1">
            <a:spLocks/>
          </p:cNvSpPr>
          <p:nvPr/>
        </p:nvSpPr>
        <p:spPr>
          <a:xfrm>
            <a:off x="5827183" y="-1"/>
            <a:ext cx="3249084" cy="668869"/>
          </a:xfrm>
          <a:prstGeom prst="rect">
            <a:avLst/>
          </a:prstGeom>
          <a:solidFill>
            <a:schemeClr val="bg2"/>
          </a:solidFill>
        </p:spPr>
        <p:txBody>
          <a:bodyPr vert="horz" lIns="252000" tIns="45720" rIns="25200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smtClean="0"/>
              <a:t>Name of the Event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578333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smtClean="0"/>
              <a:t>Name of the Event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841704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0" y="5289550"/>
            <a:ext cx="9144000" cy="4254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ffectLst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0" y="0"/>
            <a:ext cx="9144000" cy="8509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ffectLst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850900"/>
            <a:ext cx="9144000" cy="44513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143009"/>
            <a:ext cx="8229600" cy="660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03409"/>
            <a:ext cx="8229600" cy="3471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 smtClean="0"/>
              <a:t>Mastertextformat bearbeiten</a:t>
            </a:r>
          </a:p>
          <a:p>
            <a:pPr lvl="3"/>
            <a:r>
              <a:rPr lang="de-AT" dirty="0" smtClean="0"/>
              <a:t>Zweite Ebene</a:t>
            </a:r>
          </a:p>
          <a:p>
            <a:pPr lvl="4"/>
            <a:r>
              <a:rPr lang="de-AT" dirty="0" smtClean="0"/>
              <a:t>Dritte Ebene</a:t>
            </a:r>
          </a:p>
          <a:p>
            <a:pPr lvl="5"/>
            <a:r>
              <a:rPr lang="de-AT" dirty="0" smtClean="0"/>
              <a:t>Vierte Ebene</a:t>
            </a:r>
          </a:p>
          <a:p>
            <a:pPr lvl="6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41790" y="5360055"/>
            <a:ext cx="514350" cy="30427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8" name="Bild 7" descr="Energy-Community_logo_sRGB_30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78133" y="147517"/>
            <a:ext cx="1861966" cy="521351"/>
          </a:xfrm>
          <a:prstGeom prst="rect">
            <a:avLst/>
          </a:prstGeom>
        </p:spPr>
      </p:pic>
      <p:cxnSp>
        <p:nvCxnSpPr>
          <p:cNvPr id="15" name="Gerade Verbindung 14"/>
          <p:cNvCxnSpPr/>
          <p:nvPr/>
        </p:nvCxnSpPr>
        <p:spPr>
          <a:xfrm>
            <a:off x="3115731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203197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8940810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ußzeilenplatzhalter 4"/>
          <p:cNvSpPr txBox="1">
            <a:spLocks/>
          </p:cNvSpPr>
          <p:nvPr/>
        </p:nvSpPr>
        <p:spPr>
          <a:xfrm>
            <a:off x="3285065" y="5360055"/>
            <a:ext cx="4140202" cy="30427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Energy</a:t>
            </a:r>
            <a:r>
              <a:rPr lang="de-DE" baseline="0" dirty="0" smtClean="0"/>
              <a:t> Community </a:t>
            </a:r>
            <a:r>
              <a:rPr lang="de-DE" baseline="0" dirty="0" err="1" smtClean="0"/>
              <a:t>Secretariat</a:t>
            </a:r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465" y="5360055"/>
            <a:ext cx="2387601" cy="304271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Name of the Event</a:t>
            </a:r>
            <a:endParaRPr lang="de-DE" dirty="0"/>
          </a:p>
        </p:txBody>
      </p:sp>
      <p:cxnSp>
        <p:nvCxnSpPr>
          <p:cNvPr id="20" name="Gerade Verbindung 19"/>
          <p:cNvCxnSpPr/>
          <p:nvPr/>
        </p:nvCxnSpPr>
        <p:spPr>
          <a:xfrm>
            <a:off x="0" y="5305425"/>
            <a:ext cx="914400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0" y="846667"/>
            <a:ext cx="914400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 userDrawn="1"/>
        </p:nvSpPr>
        <p:spPr>
          <a:xfrm>
            <a:off x="0" y="5289550"/>
            <a:ext cx="9144000" cy="4254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ffectLst/>
            </a:endParaRPr>
          </a:p>
        </p:txBody>
      </p:sp>
      <p:sp>
        <p:nvSpPr>
          <p:cNvPr id="23" name="Rechteck 22"/>
          <p:cNvSpPr/>
          <p:nvPr userDrawn="1"/>
        </p:nvSpPr>
        <p:spPr>
          <a:xfrm>
            <a:off x="0" y="0"/>
            <a:ext cx="9144000" cy="8509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ffectLst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0" y="850900"/>
            <a:ext cx="9144000" cy="44513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5" name="Bild 24" descr="Energy-Community_logo_sRGB_300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78133" y="147517"/>
            <a:ext cx="1861966" cy="521351"/>
          </a:xfrm>
          <a:prstGeom prst="rect">
            <a:avLst/>
          </a:prstGeom>
        </p:spPr>
      </p:pic>
      <p:cxnSp>
        <p:nvCxnSpPr>
          <p:cNvPr id="26" name="Gerade Verbindung 25"/>
          <p:cNvCxnSpPr/>
          <p:nvPr userDrawn="1"/>
        </p:nvCxnSpPr>
        <p:spPr>
          <a:xfrm>
            <a:off x="3115731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 userDrawn="1"/>
        </p:nvCxnSpPr>
        <p:spPr>
          <a:xfrm>
            <a:off x="203197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 userDrawn="1"/>
        </p:nvCxnSpPr>
        <p:spPr>
          <a:xfrm>
            <a:off x="8940810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ußzeilenplatzhalter 4"/>
          <p:cNvSpPr txBox="1">
            <a:spLocks/>
          </p:cNvSpPr>
          <p:nvPr userDrawn="1"/>
        </p:nvSpPr>
        <p:spPr>
          <a:xfrm>
            <a:off x="287860" y="5360055"/>
            <a:ext cx="2438409" cy="30427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Energy</a:t>
            </a:r>
            <a:r>
              <a:rPr lang="de-DE" baseline="0" dirty="0" smtClean="0"/>
              <a:t> Community </a:t>
            </a:r>
            <a:r>
              <a:rPr lang="de-DE" baseline="0" dirty="0" err="1" smtClean="0"/>
              <a:t>Secretariat</a:t>
            </a:r>
            <a:endParaRPr lang="de-DE" dirty="0"/>
          </a:p>
        </p:txBody>
      </p:sp>
      <p:cxnSp>
        <p:nvCxnSpPr>
          <p:cNvPr id="30" name="Gerade Verbindung 29"/>
          <p:cNvCxnSpPr/>
          <p:nvPr userDrawn="1"/>
        </p:nvCxnSpPr>
        <p:spPr>
          <a:xfrm>
            <a:off x="0" y="5305425"/>
            <a:ext cx="914400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 userDrawn="1"/>
        </p:nvCxnSpPr>
        <p:spPr>
          <a:xfrm>
            <a:off x="0" y="846667"/>
            <a:ext cx="914400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4851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2800" i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30000"/>
        </a:lnSpc>
        <a:spcBef>
          <a:spcPts val="600"/>
        </a:spcBef>
        <a:spcAft>
          <a:spcPts val="600"/>
        </a:spcAft>
        <a:buFont typeface="Arial"/>
        <a:buNone/>
        <a:defRPr sz="1700" b="1" i="1" kern="1200">
          <a:solidFill>
            <a:schemeClr val="tx2"/>
          </a:solidFill>
          <a:latin typeface="+mn-lt"/>
          <a:ea typeface="+mn-ea"/>
          <a:cs typeface="Arial"/>
        </a:defRPr>
      </a:lvl1pPr>
      <a:lvl2pPr marL="0" indent="0" algn="l" defTabSz="457200" rtl="0" eaLnBrk="1" latinLnBrk="0" hangingPunct="1">
        <a:lnSpc>
          <a:spcPct val="90000"/>
        </a:lnSpc>
        <a:spcBef>
          <a:spcPct val="20000"/>
        </a:spcBef>
        <a:spcAft>
          <a:spcPts val="0"/>
        </a:spcAft>
        <a:buFont typeface="Arial"/>
        <a:buNone/>
        <a:defRPr lang="de-AT" sz="1600" b="0" i="0" kern="1200" dirty="0" smtClean="0">
          <a:solidFill>
            <a:schemeClr val="tx1"/>
          </a:solidFill>
          <a:latin typeface="Arial"/>
          <a:ea typeface="+mn-ea"/>
          <a:cs typeface="Arial"/>
        </a:defRPr>
      </a:lvl2pPr>
      <a:lvl3pPr marL="0" marR="0" indent="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600"/>
        </a:spcAft>
        <a:buClrTx/>
        <a:buSzTx/>
        <a:buFont typeface="Arial"/>
        <a:buNone/>
        <a:tabLst/>
        <a:defRPr lang="de-AT" sz="1600" b="1" i="1" kern="1200" dirty="0" smtClean="0">
          <a:solidFill>
            <a:schemeClr val="tx2"/>
          </a:solidFill>
          <a:latin typeface="Arial"/>
          <a:ea typeface="+mn-ea"/>
          <a:cs typeface="Arial"/>
        </a:defRPr>
      </a:lvl3pPr>
      <a:lvl4pPr marL="177800" indent="-177800" algn="l" defTabSz="457200" rtl="0" eaLnBrk="1" latinLnBrk="0" hangingPunct="1">
        <a:lnSpc>
          <a:spcPct val="130000"/>
        </a:lnSpc>
        <a:spcBef>
          <a:spcPts val="0"/>
        </a:spcBef>
        <a:spcAft>
          <a:spcPts val="800"/>
        </a:spcAft>
        <a:buFont typeface="Symbol" charset="2"/>
        <a:buNone/>
        <a:defRPr sz="17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/>
        </a:defRPr>
      </a:lvl4pPr>
      <a:lvl5pPr marL="88900" indent="-88900" algn="l" defTabSz="457200" rtl="0" eaLnBrk="1" latinLnBrk="0" hangingPunct="1">
        <a:lnSpc>
          <a:spcPct val="130000"/>
        </a:lnSpc>
        <a:spcBef>
          <a:spcPts val="0"/>
        </a:spcBef>
        <a:spcAft>
          <a:spcPts val="800"/>
        </a:spcAft>
        <a:buFont typeface="Arial"/>
        <a:buChar char="•"/>
        <a:defRPr sz="17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/>
        </a:defRPr>
      </a:lvl5pPr>
      <a:lvl6pPr marL="539750" indent="-177800" algn="l" defTabSz="457200" rtl="0" eaLnBrk="1" latinLnBrk="0" hangingPunct="1">
        <a:lnSpc>
          <a:spcPct val="130000"/>
        </a:lnSpc>
        <a:spcBef>
          <a:spcPts val="0"/>
        </a:spcBef>
        <a:spcAft>
          <a:spcPts val="800"/>
        </a:spcAft>
        <a:buFont typeface="Symbol" charset="2"/>
        <a:buChar char="-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895350" indent="-177800" algn="l" defTabSz="457200" rtl="0" eaLnBrk="1" latinLnBrk="0" hangingPunct="1">
        <a:lnSpc>
          <a:spcPct val="130000"/>
        </a:lnSpc>
        <a:spcBef>
          <a:spcPts val="0"/>
        </a:spcBef>
        <a:spcAft>
          <a:spcPts val="800"/>
        </a:spcAft>
        <a:buFont typeface="Symbol" charset="2"/>
        <a:buChar char="-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9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6191"/>
            <a:ext cx="9144000" cy="4445000"/>
          </a:xfrm>
        </p:spPr>
      </p:pic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4565650" y="4083049"/>
            <a:ext cx="4578350" cy="486833"/>
          </a:xfrm>
        </p:spPr>
        <p:txBody>
          <a:bodyPr/>
          <a:lstStyle/>
          <a:p>
            <a:r>
              <a:rPr lang="de-DE" dirty="0" smtClean="0"/>
              <a:t>Janez Kopa</a:t>
            </a:r>
            <a:r>
              <a:rPr lang="de-DE" dirty="0" smtClean="0">
                <a:latin typeface="Arial"/>
              </a:rPr>
              <a:t>č | Director ECS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65650" y="2734732"/>
            <a:ext cx="4578350" cy="1348317"/>
          </a:xfrm>
        </p:spPr>
        <p:txBody>
          <a:bodyPr/>
          <a:lstStyle/>
          <a:p>
            <a:r>
              <a:rPr lang="de-DE" sz="2400" i="0" dirty="0" smtClean="0"/>
              <a:t>Electricity Market Developments in the Energy Community </a:t>
            </a:r>
            <a:endParaRPr lang="de-DE" sz="2400" i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 smtClean="0"/>
              <a:t>28</a:t>
            </a:r>
            <a:r>
              <a:rPr lang="en-US" baseline="30000" dirty="0" smtClean="0"/>
              <a:t>th</a:t>
            </a:r>
            <a:r>
              <a:rPr lang="en-US" dirty="0" smtClean="0"/>
              <a:t> Florence </a:t>
            </a:r>
            <a:r>
              <a:rPr lang="en-US" dirty="0" smtClean="0"/>
              <a:t>Forum – </a:t>
            </a:r>
            <a:r>
              <a:rPr lang="en-US" dirty="0" smtClean="0"/>
              <a:t>4-5 </a:t>
            </a:r>
            <a:r>
              <a:rPr lang="en-US" dirty="0" smtClean="0"/>
              <a:t>June 2015 – </a:t>
            </a:r>
            <a:r>
              <a:rPr lang="en-US" dirty="0" smtClean="0"/>
              <a:t>Florence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4751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64938" y="5382154"/>
            <a:ext cx="514350" cy="304271"/>
          </a:xfrm>
        </p:spPr>
        <p:txBody>
          <a:bodyPr/>
          <a:lstStyle/>
          <a:p>
            <a:fld id="{AF93B2B6-68E5-2D46-B060-FE1D3366BF4B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0" name="Freeform 6"/>
          <p:cNvSpPr>
            <a:spLocks noChangeArrowheads="1"/>
          </p:cNvSpPr>
          <p:nvPr/>
        </p:nvSpPr>
        <p:spPr bwMode="auto">
          <a:xfrm>
            <a:off x="5392577" y="2626979"/>
            <a:ext cx="433048" cy="411395"/>
          </a:xfrm>
          <a:custGeom>
            <a:avLst/>
            <a:gdLst>
              <a:gd name="T0" fmla="*/ 141 w 1059"/>
              <a:gd name="T1" fmla="*/ 327 h 1007"/>
              <a:gd name="T2" fmla="*/ 185 w 1059"/>
              <a:gd name="T3" fmla="*/ 406 h 1007"/>
              <a:gd name="T4" fmla="*/ 265 w 1059"/>
              <a:gd name="T5" fmla="*/ 494 h 1007"/>
              <a:gd name="T6" fmla="*/ 380 w 1059"/>
              <a:gd name="T7" fmla="*/ 600 h 1007"/>
              <a:gd name="T8" fmla="*/ 388 w 1059"/>
              <a:gd name="T9" fmla="*/ 618 h 1007"/>
              <a:gd name="T10" fmla="*/ 406 w 1059"/>
              <a:gd name="T11" fmla="*/ 662 h 1007"/>
              <a:gd name="T12" fmla="*/ 547 w 1059"/>
              <a:gd name="T13" fmla="*/ 803 h 1007"/>
              <a:gd name="T14" fmla="*/ 627 w 1059"/>
              <a:gd name="T15" fmla="*/ 891 h 1007"/>
              <a:gd name="T16" fmla="*/ 705 w 1059"/>
              <a:gd name="T17" fmla="*/ 944 h 1007"/>
              <a:gd name="T18" fmla="*/ 776 w 1059"/>
              <a:gd name="T19" fmla="*/ 1006 h 1007"/>
              <a:gd name="T20" fmla="*/ 793 w 1059"/>
              <a:gd name="T21" fmla="*/ 918 h 1007"/>
              <a:gd name="T22" fmla="*/ 793 w 1059"/>
              <a:gd name="T23" fmla="*/ 882 h 1007"/>
              <a:gd name="T24" fmla="*/ 882 w 1059"/>
              <a:gd name="T25" fmla="*/ 724 h 1007"/>
              <a:gd name="T26" fmla="*/ 996 w 1059"/>
              <a:gd name="T27" fmla="*/ 591 h 1007"/>
              <a:gd name="T28" fmla="*/ 1014 w 1059"/>
              <a:gd name="T29" fmla="*/ 582 h 1007"/>
              <a:gd name="T30" fmla="*/ 1040 w 1059"/>
              <a:gd name="T31" fmla="*/ 538 h 1007"/>
              <a:gd name="T32" fmla="*/ 1058 w 1059"/>
              <a:gd name="T33" fmla="*/ 309 h 1007"/>
              <a:gd name="T34" fmla="*/ 1049 w 1059"/>
              <a:gd name="T35" fmla="*/ 185 h 1007"/>
              <a:gd name="T36" fmla="*/ 864 w 1059"/>
              <a:gd name="T37" fmla="*/ 79 h 1007"/>
              <a:gd name="T38" fmla="*/ 784 w 1059"/>
              <a:gd name="T39" fmla="*/ 53 h 1007"/>
              <a:gd name="T40" fmla="*/ 424 w 1059"/>
              <a:gd name="T41" fmla="*/ 27 h 1007"/>
              <a:gd name="T42" fmla="*/ 327 w 1059"/>
              <a:gd name="T43" fmla="*/ 9 h 1007"/>
              <a:gd name="T44" fmla="*/ 274 w 1059"/>
              <a:gd name="T45" fmla="*/ 9 h 1007"/>
              <a:gd name="T46" fmla="*/ 185 w 1059"/>
              <a:gd name="T47" fmla="*/ 53 h 1007"/>
              <a:gd name="T48" fmla="*/ 132 w 1059"/>
              <a:gd name="T49" fmla="*/ 44 h 1007"/>
              <a:gd name="T50" fmla="*/ 115 w 1059"/>
              <a:gd name="T51" fmla="*/ 35 h 1007"/>
              <a:gd name="T52" fmla="*/ 62 w 1059"/>
              <a:gd name="T53" fmla="*/ 35 h 1007"/>
              <a:gd name="T54" fmla="*/ 27 w 1059"/>
              <a:gd name="T55" fmla="*/ 53 h 1007"/>
              <a:gd name="T56" fmla="*/ 0 w 1059"/>
              <a:gd name="T57" fmla="*/ 97 h 1007"/>
              <a:gd name="T58" fmla="*/ 9 w 1059"/>
              <a:gd name="T59" fmla="*/ 124 h 1007"/>
              <a:gd name="T60" fmla="*/ 35 w 1059"/>
              <a:gd name="T61" fmla="*/ 168 h 1007"/>
              <a:gd name="T62" fmla="*/ 124 w 1059"/>
              <a:gd name="T63" fmla="*/ 265 h 1007"/>
              <a:gd name="T64" fmla="*/ 141 w 1059"/>
              <a:gd name="T65" fmla="*/ 327 h 1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9" h="1007">
                <a:moveTo>
                  <a:pt x="141" y="327"/>
                </a:moveTo>
                <a:lnTo>
                  <a:pt x="141" y="327"/>
                </a:lnTo>
                <a:lnTo>
                  <a:pt x="150" y="362"/>
                </a:lnTo>
                <a:lnTo>
                  <a:pt x="185" y="406"/>
                </a:lnTo>
                <a:lnTo>
                  <a:pt x="221" y="450"/>
                </a:lnTo>
                <a:lnTo>
                  <a:pt x="265" y="494"/>
                </a:lnTo>
                <a:lnTo>
                  <a:pt x="353" y="565"/>
                </a:lnTo>
                <a:lnTo>
                  <a:pt x="380" y="600"/>
                </a:lnTo>
                <a:lnTo>
                  <a:pt x="388" y="618"/>
                </a:lnTo>
                <a:lnTo>
                  <a:pt x="388" y="618"/>
                </a:lnTo>
                <a:lnTo>
                  <a:pt x="388" y="635"/>
                </a:lnTo>
                <a:lnTo>
                  <a:pt x="406" y="662"/>
                </a:lnTo>
                <a:lnTo>
                  <a:pt x="468" y="724"/>
                </a:lnTo>
                <a:lnTo>
                  <a:pt x="547" y="803"/>
                </a:lnTo>
                <a:lnTo>
                  <a:pt x="591" y="847"/>
                </a:lnTo>
                <a:lnTo>
                  <a:pt x="627" y="891"/>
                </a:lnTo>
                <a:lnTo>
                  <a:pt x="627" y="891"/>
                </a:lnTo>
                <a:lnTo>
                  <a:pt x="705" y="944"/>
                </a:lnTo>
                <a:lnTo>
                  <a:pt x="776" y="1006"/>
                </a:lnTo>
                <a:lnTo>
                  <a:pt x="776" y="1006"/>
                </a:lnTo>
                <a:lnTo>
                  <a:pt x="793" y="953"/>
                </a:lnTo>
                <a:lnTo>
                  <a:pt x="793" y="918"/>
                </a:lnTo>
                <a:lnTo>
                  <a:pt x="793" y="918"/>
                </a:lnTo>
                <a:lnTo>
                  <a:pt x="793" y="882"/>
                </a:lnTo>
                <a:lnTo>
                  <a:pt x="811" y="838"/>
                </a:lnTo>
                <a:lnTo>
                  <a:pt x="882" y="724"/>
                </a:lnTo>
                <a:lnTo>
                  <a:pt x="961" y="627"/>
                </a:lnTo>
                <a:lnTo>
                  <a:pt x="996" y="591"/>
                </a:lnTo>
                <a:lnTo>
                  <a:pt x="1014" y="582"/>
                </a:lnTo>
                <a:lnTo>
                  <a:pt x="1014" y="582"/>
                </a:lnTo>
                <a:lnTo>
                  <a:pt x="1032" y="574"/>
                </a:lnTo>
                <a:lnTo>
                  <a:pt x="1040" y="538"/>
                </a:lnTo>
                <a:lnTo>
                  <a:pt x="1058" y="432"/>
                </a:lnTo>
                <a:lnTo>
                  <a:pt x="1058" y="309"/>
                </a:lnTo>
                <a:lnTo>
                  <a:pt x="1049" y="185"/>
                </a:lnTo>
                <a:lnTo>
                  <a:pt x="1049" y="185"/>
                </a:lnTo>
                <a:lnTo>
                  <a:pt x="952" y="124"/>
                </a:lnTo>
                <a:lnTo>
                  <a:pt x="864" y="79"/>
                </a:lnTo>
                <a:lnTo>
                  <a:pt x="784" y="53"/>
                </a:lnTo>
                <a:lnTo>
                  <a:pt x="784" y="53"/>
                </a:lnTo>
                <a:lnTo>
                  <a:pt x="583" y="35"/>
                </a:lnTo>
                <a:lnTo>
                  <a:pt x="424" y="27"/>
                </a:lnTo>
                <a:lnTo>
                  <a:pt x="327" y="9"/>
                </a:lnTo>
                <a:lnTo>
                  <a:pt x="327" y="9"/>
                </a:lnTo>
                <a:lnTo>
                  <a:pt x="300" y="0"/>
                </a:lnTo>
                <a:lnTo>
                  <a:pt x="274" y="9"/>
                </a:lnTo>
                <a:lnTo>
                  <a:pt x="230" y="35"/>
                </a:lnTo>
                <a:lnTo>
                  <a:pt x="185" y="53"/>
                </a:lnTo>
                <a:lnTo>
                  <a:pt x="159" y="53"/>
                </a:lnTo>
                <a:lnTo>
                  <a:pt x="132" y="44"/>
                </a:lnTo>
                <a:lnTo>
                  <a:pt x="132" y="44"/>
                </a:lnTo>
                <a:lnTo>
                  <a:pt x="115" y="35"/>
                </a:lnTo>
                <a:lnTo>
                  <a:pt x="88" y="27"/>
                </a:lnTo>
                <a:lnTo>
                  <a:pt x="62" y="35"/>
                </a:lnTo>
                <a:lnTo>
                  <a:pt x="44" y="44"/>
                </a:lnTo>
                <a:lnTo>
                  <a:pt x="27" y="53"/>
                </a:lnTo>
                <a:lnTo>
                  <a:pt x="9" y="79"/>
                </a:lnTo>
                <a:lnTo>
                  <a:pt x="0" y="97"/>
                </a:lnTo>
                <a:lnTo>
                  <a:pt x="9" y="124"/>
                </a:lnTo>
                <a:lnTo>
                  <a:pt x="9" y="124"/>
                </a:lnTo>
                <a:lnTo>
                  <a:pt x="18" y="150"/>
                </a:lnTo>
                <a:lnTo>
                  <a:pt x="35" y="168"/>
                </a:lnTo>
                <a:lnTo>
                  <a:pt x="80" y="212"/>
                </a:lnTo>
                <a:lnTo>
                  <a:pt x="124" y="265"/>
                </a:lnTo>
                <a:lnTo>
                  <a:pt x="141" y="291"/>
                </a:lnTo>
                <a:lnTo>
                  <a:pt x="141" y="327"/>
                </a:lnTo>
              </a:path>
            </a:pathLst>
          </a:custGeom>
          <a:solidFill>
            <a:srgbClr val="00B0F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Freeform 7"/>
          <p:cNvSpPr>
            <a:spLocks noChangeArrowheads="1"/>
          </p:cNvSpPr>
          <p:nvPr/>
        </p:nvSpPr>
        <p:spPr bwMode="auto">
          <a:xfrm>
            <a:off x="5172444" y="2424890"/>
            <a:ext cx="649572" cy="566571"/>
          </a:xfrm>
          <a:custGeom>
            <a:avLst/>
            <a:gdLst>
              <a:gd name="T0" fmla="*/ 123 w 1588"/>
              <a:gd name="T1" fmla="*/ 556 h 1386"/>
              <a:gd name="T2" fmla="*/ 256 w 1588"/>
              <a:gd name="T3" fmla="*/ 591 h 1386"/>
              <a:gd name="T4" fmla="*/ 282 w 1588"/>
              <a:gd name="T5" fmla="*/ 653 h 1386"/>
              <a:gd name="T6" fmla="*/ 388 w 1588"/>
              <a:gd name="T7" fmla="*/ 874 h 1386"/>
              <a:gd name="T8" fmla="*/ 547 w 1588"/>
              <a:gd name="T9" fmla="*/ 1068 h 1386"/>
              <a:gd name="T10" fmla="*/ 688 w 1588"/>
              <a:gd name="T11" fmla="*/ 1138 h 1386"/>
              <a:gd name="T12" fmla="*/ 785 w 1588"/>
              <a:gd name="T13" fmla="*/ 1200 h 1386"/>
              <a:gd name="T14" fmla="*/ 812 w 1588"/>
              <a:gd name="T15" fmla="*/ 1244 h 1386"/>
              <a:gd name="T16" fmla="*/ 944 w 1588"/>
              <a:gd name="T17" fmla="*/ 1324 h 1386"/>
              <a:gd name="T18" fmla="*/ 1103 w 1588"/>
              <a:gd name="T19" fmla="*/ 1350 h 1386"/>
              <a:gd name="T20" fmla="*/ 1129 w 1588"/>
              <a:gd name="T21" fmla="*/ 1341 h 1386"/>
              <a:gd name="T22" fmla="*/ 944 w 1588"/>
              <a:gd name="T23" fmla="*/ 1156 h 1386"/>
              <a:gd name="T24" fmla="*/ 926 w 1588"/>
              <a:gd name="T25" fmla="*/ 1112 h 1386"/>
              <a:gd name="T26" fmla="*/ 803 w 1588"/>
              <a:gd name="T27" fmla="*/ 988 h 1386"/>
              <a:gd name="T28" fmla="*/ 688 w 1588"/>
              <a:gd name="T29" fmla="*/ 856 h 1386"/>
              <a:gd name="T30" fmla="*/ 679 w 1588"/>
              <a:gd name="T31" fmla="*/ 785 h 1386"/>
              <a:gd name="T32" fmla="*/ 573 w 1588"/>
              <a:gd name="T33" fmla="*/ 662 h 1386"/>
              <a:gd name="T34" fmla="*/ 547 w 1588"/>
              <a:gd name="T35" fmla="*/ 618 h 1386"/>
              <a:gd name="T36" fmla="*/ 565 w 1588"/>
              <a:gd name="T37" fmla="*/ 547 h 1386"/>
              <a:gd name="T38" fmla="*/ 626 w 1588"/>
              <a:gd name="T39" fmla="*/ 521 h 1386"/>
              <a:gd name="T40" fmla="*/ 670 w 1588"/>
              <a:gd name="T41" fmla="*/ 538 h 1386"/>
              <a:gd name="T42" fmla="*/ 768 w 1588"/>
              <a:gd name="T43" fmla="*/ 529 h 1386"/>
              <a:gd name="T44" fmla="*/ 865 w 1588"/>
              <a:gd name="T45" fmla="*/ 503 h 1386"/>
              <a:gd name="T46" fmla="*/ 1121 w 1588"/>
              <a:gd name="T47" fmla="*/ 529 h 1386"/>
              <a:gd name="T48" fmla="*/ 1402 w 1588"/>
              <a:gd name="T49" fmla="*/ 573 h 1386"/>
              <a:gd name="T50" fmla="*/ 1587 w 1588"/>
              <a:gd name="T51" fmla="*/ 679 h 1386"/>
              <a:gd name="T52" fmla="*/ 1561 w 1588"/>
              <a:gd name="T53" fmla="*/ 556 h 1386"/>
              <a:gd name="T54" fmla="*/ 1534 w 1588"/>
              <a:gd name="T55" fmla="*/ 441 h 1386"/>
              <a:gd name="T56" fmla="*/ 1481 w 1588"/>
              <a:gd name="T57" fmla="*/ 406 h 1386"/>
              <a:gd name="T58" fmla="*/ 1428 w 1588"/>
              <a:gd name="T59" fmla="*/ 335 h 1386"/>
              <a:gd name="T60" fmla="*/ 1402 w 1588"/>
              <a:gd name="T61" fmla="*/ 221 h 1386"/>
              <a:gd name="T62" fmla="*/ 1234 w 1588"/>
              <a:gd name="T63" fmla="*/ 265 h 1386"/>
              <a:gd name="T64" fmla="*/ 1059 w 1588"/>
              <a:gd name="T65" fmla="*/ 229 h 1386"/>
              <a:gd name="T66" fmla="*/ 997 w 1588"/>
              <a:gd name="T67" fmla="*/ 185 h 1386"/>
              <a:gd name="T68" fmla="*/ 750 w 1588"/>
              <a:gd name="T69" fmla="*/ 0 h 1386"/>
              <a:gd name="T70" fmla="*/ 618 w 1588"/>
              <a:gd name="T71" fmla="*/ 106 h 1386"/>
              <a:gd name="T72" fmla="*/ 556 w 1588"/>
              <a:gd name="T73" fmla="*/ 132 h 1386"/>
              <a:gd name="T74" fmla="*/ 529 w 1588"/>
              <a:gd name="T75" fmla="*/ 247 h 1386"/>
              <a:gd name="T76" fmla="*/ 503 w 1588"/>
              <a:gd name="T77" fmla="*/ 265 h 1386"/>
              <a:gd name="T78" fmla="*/ 432 w 1588"/>
              <a:gd name="T79" fmla="*/ 318 h 1386"/>
              <a:gd name="T80" fmla="*/ 397 w 1588"/>
              <a:gd name="T81" fmla="*/ 397 h 1386"/>
              <a:gd name="T82" fmla="*/ 318 w 1588"/>
              <a:gd name="T83" fmla="*/ 397 h 1386"/>
              <a:gd name="T84" fmla="*/ 212 w 1588"/>
              <a:gd name="T85" fmla="*/ 388 h 1386"/>
              <a:gd name="T86" fmla="*/ 0 w 1588"/>
              <a:gd name="T87" fmla="*/ 432 h 1386"/>
              <a:gd name="T88" fmla="*/ 26 w 1588"/>
              <a:gd name="T89" fmla="*/ 547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88" h="1386">
                <a:moveTo>
                  <a:pt x="53" y="556"/>
                </a:moveTo>
                <a:lnTo>
                  <a:pt x="53" y="556"/>
                </a:lnTo>
                <a:lnTo>
                  <a:pt x="123" y="556"/>
                </a:lnTo>
                <a:lnTo>
                  <a:pt x="194" y="565"/>
                </a:lnTo>
                <a:lnTo>
                  <a:pt x="229" y="573"/>
                </a:lnTo>
                <a:lnTo>
                  <a:pt x="256" y="591"/>
                </a:lnTo>
                <a:lnTo>
                  <a:pt x="273" y="618"/>
                </a:lnTo>
                <a:lnTo>
                  <a:pt x="282" y="653"/>
                </a:lnTo>
                <a:lnTo>
                  <a:pt x="282" y="653"/>
                </a:lnTo>
                <a:lnTo>
                  <a:pt x="291" y="697"/>
                </a:lnTo>
                <a:lnTo>
                  <a:pt x="318" y="750"/>
                </a:lnTo>
                <a:lnTo>
                  <a:pt x="388" y="874"/>
                </a:lnTo>
                <a:lnTo>
                  <a:pt x="476" y="988"/>
                </a:lnTo>
                <a:lnTo>
                  <a:pt x="547" y="1068"/>
                </a:lnTo>
                <a:lnTo>
                  <a:pt x="547" y="1068"/>
                </a:lnTo>
                <a:lnTo>
                  <a:pt x="573" y="1094"/>
                </a:lnTo>
                <a:lnTo>
                  <a:pt x="618" y="1112"/>
                </a:lnTo>
                <a:lnTo>
                  <a:pt x="688" y="1138"/>
                </a:lnTo>
                <a:lnTo>
                  <a:pt x="750" y="1165"/>
                </a:lnTo>
                <a:lnTo>
                  <a:pt x="776" y="1182"/>
                </a:lnTo>
                <a:lnTo>
                  <a:pt x="785" y="1200"/>
                </a:lnTo>
                <a:lnTo>
                  <a:pt x="785" y="1200"/>
                </a:lnTo>
                <a:lnTo>
                  <a:pt x="794" y="1226"/>
                </a:lnTo>
                <a:lnTo>
                  <a:pt x="812" y="1244"/>
                </a:lnTo>
                <a:lnTo>
                  <a:pt x="838" y="1271"/>
                </a:lnTo>
                <a:lnTo>
                  <a:pt x="865" y="1288"/>
                </a:lnTo>
                <a:lnTo>
                  <a:pt x="944" y="1324"/>
                </a:lnTo>
                <a:lnTo>
                  <a:pt x="1041" y="1332"/>
                </a:lnTo>
                <a:lnTo>
                  <a:pt x="1041" y="1332"/>
                </a:lnTo>
                <a:lnTo>
                  <a:pt x="1103" y="1350"/>
                </a:lnTo>
                <a:lnTo>
                  <a:pt x="1165" y="1385"/>
                </a:lnTo>
                <a:lnTo>
                  <a:pt x="1165" y="1385"/>
                </a:lnTo>
                <a:lnTo>
                  <a:pt x="1129" y="1341"/>
                </a:lnTo>
                <a:lnTo>
                  <a:pt x="1085" y="1297"/>
                </a:lnTo>
                <a:lnTo>
                  <a:pt x="1006" y="1218"/>
                </a:lnTo>
                <a:lnTo>
                  <a:pt x="944" y="1156"/>
                </a:lnTo>
                <a:lnTo>
                  <a:pt x="926" y="1129"/>
                </a:lnTo>
                <a:lnTo>
                  <a:pt x="926" y="1112"/>
                </a:lnTo>
                <a:lnTo>
                  <a:pt x="926" y="1112"/>
                </a:lnTo>
                <a:lnTo>
                  <a:pt x="918" y="1094"/>
                </a:lnTo>
                <a:lnTo>
                  <a:pt x="891" y="1059"/>
                </a:lnTo>
                <a:lnTo>
                  <a:pt x="803" y="988"/>
                </a:lnTo>
                <a:lnTo>
                  <a:pt x="759" y="944"/>
                </a:lnTo>
                <a:lnTo>
                  <a:pt x="723" y="900"/>
                </a:lnTo>
                <a:lnTo>
                  <a:pt x="688" y="856"/>
                </a:lnTo>
                <a:lnTo>
                  <a:pt x="679" y="821"/>
                </a:lnTo>
                <a:lnTo>
                  <a:pt x="679" y="821"/>
                </a:lnTo>
                <a:lnTo>
                  <a:pt x="679" y="785"/>
                </a:lnTo>
                <a:lnTo>
                  <a:pt x="662" y="759"/>
                </a:lnTo>
                <a:lnTo>
                  <a:pt x="618" y="706"/>
                </a:lnTo>
                <a:lnTo>
                  <a:pt x="573" y="662"/>
                </a:lnTo>
                <a:lnTo>
                  <a:pt x="556" y="644"/>
                </a:lnTo>
                <a:lnTo>
                  <a:pt x="547" y="618"/>
                </a:lnTo>
                <a:lnTo>
                  <a:pt x="547" y="618"/>
                </a:lnTo>
                <a:lnTo>
                  <a:pt x="538" y="591"/>
                </a:lnTo>
                <a:lnTo>
                  <a:pt x="547" y="573"/>
                </a:lnTo>
                <a:lnTo>
                  <a:pt x="565" y="547"/>
                </a:lnTo>
                <a:lnTo>
                  <a:pt x="582" y="538"/>
                </a:lnTo>
                <a:lnTo>
                  <a:pt x="600" y="529"/>
                </a:lnTo>
                <a:lnTo>
                  <a:pt x="626" y="521"/>
                </a:lnTo>
                <a:lnTo>
                  <a:pt x="653" y="529"/>
                </a:lnTo>
                <a:lnTo>
                  <a:pt x="670" y="538"/>
                </a:lnTo>
                <a:lnTo>
                  <a:pt x="670" y="538"/>
                </a:lnTo>
                <a:lnTo>
                  <a:pt x="697" y="547"/>
                </a:lnTo>
                <a:lnTo>
                  <a:pt x="723" y="547"/>
                </a:lnTo>
                <a:lnTo>
                  <a:pt x="768" y="529"/>
                </a:lnTo>
                <a:lnTo>
                  <a:pt x="812" y="503"/>
                </a:lnTo>
                <a:lnTo>
                  <a:pt x="838" y="494"/>
                </a:lnTo>
                <a:lnTo>
                  <a:pt x="865" y="503"/>
                </a:lnTo>
                <a:lnTo>
                  <a:pt x="865" y="503"/>
                </a:lnTo>
                <a:lnTo>
                  <a:pt x="962" y="521"/>
                </a:lnTo>
                <a:lnTo>
                  <a:pt x="1121" y="529"/>
                </a:lnTo>
                <a:lnTo>
                  <a:pt x="1322" y="547"/>
                </a:lnTo>
                <a:lnTo>
                  <a:pt x="1322" y="547"/>
                </a:lnTo>
                <a:lnTo>
                  <a:pt x="1402" y="573"/>
                </a:lnTo>
                <a:lnTo>
                  <a:pt x="1490" y="618"/>
                </a:lnTo>
                <a:lnTo>
                  <a:pt x="1587" y="679"/>
                </a:lnTo>
                <a:lnTo>
                  <a:pt x="1587" y="679"/>
                </a:lnTo>
                <a:lnTo>
                  <a:pt x="1578" y="618"/>
                </a:lnTo>
                <a:lnTo>
                  <a:pt x="1578" y="618"/>
                </a:lnTo>
                <a:lnTo>
                  <a:pt x="1561" y="556"/>
                </a:lnTo>
                <a:lnTo>
                  <a:pt x="1552" y="494"/>
                </a:lnTo>
                <a:lnTo>
                  <a:pt x="1543" y="468"/>
                </a:lnTo>
                <a:lnTo>
                  <a:pt x="1534" y="441"/>
                </a:lnTo>
                <a:lnTo>
                  <a:pt x="1517" y="423"/>
                </a:lnTo>
                <a:lnTo>
                  <a:pt x="1481" y="406"/>
                </a:lnTo>
                <a:lnTo>
                  <a:pt x="1481" y="406"/>
                </a:lnTo>
                <a:lnTo>
                  <a:pt x="1464" y="397"/>
                </a:lnTo>
                <a:lnTo>
                  <a:pt x="1455" y="379"/>
                </a:lnTo>
                <a:lnTo>
                  <a:pt x="1428" y="335"/>
                </a:lnTo>
                <a:lnTo>
                  <a:pt x="1411" y="282"/>
                </a:lnTo>
                <a:lnTo>
                  <a:pt x="1402" y="221"/>
                </a:lnTo>
                <a:lnTo>
                  <a:pt x="1402" y="221"/>
                </a:lnTo>
                <a:lnTo>
                  <a:pt x="1305" y="256"/>
                </a:lnTo>
                <a:lnTo>
                  <a:pt x="1305" y="256"/>
                </a:lnTo>
                <a:lnTo>
                  <a:pt x="1234" y="265"/>
                </a:lnTo>
                <a:lnTo>
                  <a:pt x="1147" y="256"/>
                </a:lnTo>
                <a:lnTo>
                  <a:pt x="1103" y="247"/>
                </a:lnTo>
                <a:lnTo>
                  <a:pt x="1059" y="229"/>
                </a:lnTo>
                <a:lnTo>
                  <a:pt x="1023" y="212"/>
                </a:lnTo>
                <a:lnTo>
                  <a:pt x="997" y="185"/>
                </a:lnTo>
                <a:lnTo>
                  <a:pt x="997" y="185"/>
                </a:lnTo>
                <a:lnTo>
                  <a:pt x="953" y="141"/>
                </a:lnTo>
                <a:lnTo>
                  <a:pt x="882" y="88"/>
                </a:lnTo>
                <a:lnTo>
                  <a:pt x="750" y="0"/>
                </a:lnTo>
                <a:lnTo>
                  <a:pt x="750" y="0"/>
                </a:lnTo>
                <a:lnTo>
                  <a:pt x="670" y="71"/>
                </a:lnTo>
                <a:lnTo>
                  <a:pt x="618" y="106"/>
                </a:lnTo>
                <a:lnTo>
                  <a:pt x="573" y="123"/>
                </a:lnTo>
                <a:lnTo>
                  <a:pt x="573" y="123"/>
                </a:lnTo>
                <a:lnTo>
                  <a:pt x="556" y="132"/>
                </a:lnTo>
                <a:lnTo>
                  <a:pt x="547" y="150"/>
                </a:lnTo>
                <a:lnTo>
                  <a:pt x="538" y="194"/>
                </a:lnTo>
                <a:lnTo>
                  <a:pt x="529" y="247"/>
                </a:lnTo>
                <a:lnTo>
                  <a:pt x="520" y="256"/>
                </a:lnTo>
                <a:lnTo>
                  <a:pt x="503" y="265"/>
                </a:lnTo>
                <a:lnTo>
                  <a:pt x="503" y="265"/>
                </a:lnTo>
                <a:lnTo>
                  <a:pt x="485" y="273"/>
                </a:lnTo>
                <a:lnTo>
                  <a:pt x="468" y="282"/>
                </a:lnTo>
                <a:lnTo>
                  <a:pt x="432" y="318"/>
                </a:lnTo>
                <a:lnTo>
                  <a:pt x="415" y="362"/>
                </a:lnTo>
                <a:lnTo>
                  <a:pt x="397" y="397"/>
                </a:lnTo>
                <a:lnTo>
                  <a:pt x="397" y="397"/>
                </a:lnTo>
                <a:lnTo>
                  <a:pt x="388" y="406"/>
                </a:lnTo>
                <a:lnTo>
                  <a:pt x="370" y="406"/>
                </a:lnTo>
                <a:lnTo>
                  <a:pt x="318" y="397"/>
                </a:lnTo>
                <a:lnTo>
                  <a:pt x="265" y="388"/>
                </a:lnTo>
                <a:lnTo>
                  <a:pt x="238" y="388"/>
                </a:lnTo>
                <a:lnTo>
                  <a:pt x="212" y="388"/>
                </a:lnTo>
                <a:lnTo>
                  <a:pt x="212" y="388"/>
                </a:lnTo>
                <a:lnTo>
                  <a:pt x="115" y="415"/>
                </a:lnTo>
                <a:lnTo>
                  <a:pt x="0" y="432"/>
                </a:lnTo>
                <a:lnTo>
                  <a:pt x="0" y="432"/>
                </a:lnTo>
                <a:lnTo>
                  <a:pt x="18" y="521"/>
                </a:lnTo>
                <a:lnTo>
                  <a:pt x="26" y="547"/>
                </a:lnTo>
                <a:lnTo>
                  <a:pt x="44" y="556"/>
                </a:lnTo>
                <a:lnTo>
                  <a:pt x="53" y="556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Freeform 8"/>
          <p:cNvSpPr>
            <a:spLocks noChangeArrowheads="1"/>
          </p:cNvSpPr>
          <p:nvPr/>
        </p:nvSpPr>
        <p:spPr bwMode="auto">
          <a:xfrm>
            <a:off x="5803972" y="3020331"/>
            <a:ext cx="220133" cy="443874"/>
          </a:xfrm>
          <a:custGeom>
            <a:avLst/>
            <a:gdLst>
              <a:gd name="T0" fmla="*/ 79 w 539"/>
              <a:gd name="T1" fmla="*/ 397 h 1086"/>
              <a:gd name="T2" fmla="*/ 35 w 539"/>
              <a:gd name="T3" fmla="*/ 485 h 1086"/>
              <a:gd name="T4" fmla="*/ 9 w 539"/>
              <a:gd name="T5" fmla="*/ 618 h 1086"/>
              <a:gd name="T6" fmla="*/ 27 w 539"/>
              <a:gd name="T7" fmla="*/ 741 h 1086"/>
              <a:gd name="T8" fmla="*/ 71 w 539"/>
              <a:gd name="T9" fmla="*/ 829 h 1086"/>
              <a:gd name="T10" fmla="*/ 106 w 539"/>
              <a:gd name="T11" fmla="*/ 865 h 1086"/>
              <a:gd name="T12" fmla="*/ 168 w 539"/>
              <a:gd name="T13" fmla="*/ 971 h 1086"/>
              <a:gd name="T14" fmla="*/ 238 w 539"/>
              <a:gd name="T15" fmla="*/ 1068 h 1086"/>
              <a:gd name="T16" fmla="*/ 274 w 539"/>
              <a:gd name="T17" fmla="*/ 1085 h 1086"/>
              <a:gd name="T18" fmla="*/ 327 w 539"/>
              <a:gd name="T19" fmla="*/ 944 h 1086"/>
              <a:gd name="T20" fmla="*/ 353 w 539"/>
              <a:gd name="T21" fmla="*/ 926 h 1086"/>
              <a:gd name="T22" fmla="*/ 380 w 539"/>
              <a:gd name="T23" fmla="*/ 918 h 1086"/>
              <a:gd name="T24" fmla="*/ 397 w 539"/>
              <a:gd name="T25" fmla="*/ 882 h 1086"/>
              <a:gd name="T26" fmla="*/ 415 w 539"/>
              <a:gd name="T27" fmla="*/ 829 h 1086"/>
              <a:gd name="T28" fmla="*/ 424 w 539"/>
              <a:gd name="T29" fmla="*/ 812 h 1086"/>
              <a:gd name="T30" fmla="*/ 494 w 539"/>
              <a:gd name="T31" fmla="*/ 723 h 1086"/>
              <a:gd name="T32" fmla="*/ 530 w 539"/>
              <a:gd name="T33" fmla="*/ 644 h 1086"/>
              <a:gd name="T34" fmla="*/ 538 w 539"/>
              <a:gd name="T35" fmla="*/ 635 h 1086"/>
              <a:gd name="T36" fmla="*/ 477 w 539"/>
              <a:gd name="T37" fmla="*/ 582 h 1086"/>
              <a:gd name="T38" fmla="*/ 388 w 539"/>
              <a:gd name="T39" fmla="*/ 494 h 1086"/>
              <a:gd name="T40" fmla="*/ 371 w 539"/>
              <a:gd name="T41" fmla="*/ 450 h 1086"/>
              <a:gd name="T42" fmla="*/ 362 w 539"/>
              <a:gd name="T43" fmla="*/ 309 h 1086"/>
              <a:gd name="T44" fmla="*/ 397 w 539"/>
              <a:gd name="T45" fmla="*/ 141 h 1086"/>
              <a:gd name="T46" fmla="*/ 274 w 539"/>
              <a:gd name="T47" fmla="*/ 53 h 1086"/>
              <a:gd name="T48" fmla="*/ 168 w 539"/>
              <a:gd name="T49" fmla="*/ 0 h 1086"/>
              <a:gd name="T50" fmla="*/ 141 w 539"/>
              <a:gd name="T51" fmla="*/ 0 h 1086"/>
              <a:gd name="T52" fmla="*/ 106 w 539"/>
              <a:gd name="T53" fmla="*/ 18 h 1086"/>
              <a:gd name="T54" fmla="*/ 27 w 539"/>
              <a:gd name="T55" fmla="*/ 132 h 1086"/>
              <a:gd name="T56" fmla="*/ 0 w 539"/>
              <a:gd name="T57" fmla="*/ 212 h 1086"/>
              <a:gd name="T58" fmla="*/ 97 w 539"/>
              <a:gd name="T59" fmla="*/ 273 h 1086"/>
              <a:gd name="T60" fmla="*/ 124 w 539"/>
              <a:gd name="T61" fmla="*/ 318 h 1086"/>
              <a:gd name="T62" fmla="*/ 106 w 539"/>
              <a:gd name="T63" fmla="*/ 362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9" h="1086">
                <a:moveTo>
                  <a:pt x="79" y="397"/>
                </a:moveTo>
                <a:lnTo>
                  <a:pt x="79" y="397"/>
                </a:lnTo>
                <a:lnTo>
                  <a:pt x="53" y="432"/>
                </a:lnTo>
                <a:lnTo>
                  <a:pt x="35" y="485"/>
                </a:lnTo>
                <a:lnTo>
                  <a:pt x="18" y="547"/>
                </a:lnTo>
                <a:lnTo>
                  <a:pt x="9" y="618"/>
                </a:lnTo>
                <a:lnTo>
                  <a:pt x="9" y="679"/>
                </a:lnTo>
                <a:lnTo>
                  <a:pt x="27" y="741"/>
                </a:lnTo>
                <a:lnTo>
                  <a:pt x="44" y="794"/>
                </a:lnTo>
                <a:lnTo>
                  <a:pt x="71" y="829"/>
                </a:lnTo>
                <a:lnTo>
                  <a:pt x="71" y="829"/>
                </a:lnTo>
                <a:lnTo>
                  <a:pt x="106" y="865"/>
                </a:lnTo>
                <a:lnTo>
                  <a:pt x="124" y="900"/>
                </a:lnTo>
                <a:lnTo>
                  <a:pt x="168" y="971"/>
                </a:lnTo>
                <a:lnTo>
                  <a:pt x="212" y="1041"/>
                </a:lnTo>
                <a:lnTo>
                  <a:pt x="238" y="1068"/>
                </a:lnTo>
                <a:lnTo>
                  <a:pt x="274" y="1085"/>
                </a:lnTo>
                <a:lnTo>
                  <a:pt x="274" y="1085"/>
                </a:lnTo>
                <a:lnTo>
                  <a:pt x="309" y="979"/>
                </a:lnTo>
                <a:lnTo>
                  <a:pt x="327" y="944"/>
                </a:lnTo>
                <a:lnTo>
                  <a:pt x="344" y="935"/>
                </a:lnTo>
                <a:lnTo>
                  <a:pt x="353" y="926"/>
                </a:lnTo>
                <a:lnTo>
                  <a:pt x="353" y="926"/>
                </a:lnTo>
                <a:lnTo>
                  <a:pt x="380" y="918"/>
                </a:lnTo>
                <a:lnTo>
                  <a:pt x="388" y="909"/>
                </a:lnTo>
                <a:lnTo>
                  <a:pt x="397" y="882"/>
                </a:lnTo>
                <a:lnTo>
                  <a:pt x="406" y="847"/>
                </a:lnTo>
                <a:lnTo>
                  <a:pt x="415" y="829"/>
                </a:lnTo>
                <a:lnTo>
                  <a:pt x="424" y="812"/>
                </a:lnTo>
                <a:lnTo>
                  <a:pt x="424" y="812"/>
                </a:lnTo>
                <a:lnTo>
                  <a:pt x="459" y="776"/>
                </a:lnTo>
                <a:lnTo>
                  <a:pt x="494" y="723"/>
                </a:lnTo>
                <a:lnTo>
                  <a:pt x="521" y="679"/>
                </a:lnTo>
                <a:lnTo>
                  <a:pt x="530" y="644"/>
                </a:lnTo>
                <a:lnTo>
                  <a:pt x="530" y="644"/>
                </a:lnTo>
                <a:lnTo>
                  <a:pt x="538" y="635"/>
                </a:lnTo>
                <a:lnTo>
                  <a:pt x="538" y="635"/>
                </a:lnTo>
                <a:lnTo>
                  <a:pt x="477" y="582"/>
                </a:lnTo>
                <a:lnTo>
                  <a:pt x="424" y="538"/>
                </a:lnTo>
                <a:lnTo>
                  <a:pt x="388" y="494"/>
                </a:lnTo>
                <a:lnTo>
                  <a:pt x="371" y="450"/>
                </a:lnTo>
                <a:lnTo>
                  <a:pt x="371" y="450"/>
                </a:lnTo>
                <a:lnTo>
                  <a:pt x="362" y="388"/>
                </a:lnTo>
                <a:lnTo>
                  <a:pt x="362" y="309"/>
                </a:lnTo>
                <a:lnTo>
                  <a:pt x="380" y="221"/>
                </a:lnTo>
                <a:lnTo>
                  <a:pt x="397" y="141"/>
                </a:lnTo>
                <a:lnTo>
                  <a:pt x="397" y="141"/>
                </a:lnTo>
                <a:lnTo>
                  <a:pt x="274" y="53"/>
                </a:lnTo>
                <a:lnTo>
                  <a:pt x="194" y="18"/>
                </a:lnTo>
                <a:lnTo>
                  <a:pt x="168" y="0"/>
                </a:lnTo>
                <a:lnTo>
                  <a:pt x="141" y="0"/>
                </a:lnTo>
                <a:lnTo>
                  <a:pt x="141" y="0"/>
                </a:lnTo>
                <a:lnTo>
                  <a:pt x="124" y="0"/>
                </a:lnTo>
                <a:lnTo>
                  <a:pt x="106" y="18"/>
                </a:lnTo>
                <a:lnTo>
                  <a:pt x="62" y="62"/>
                </a:lnTo>
                <a:lnTo>
                  <a:pt x="27" y="132"/>
                </a:lnTo>
                <a:lnTo>
                  <a:pt x="0" y="212"/>
                </a:lnTo>
                <a:lnTo>
                  <a:pt x="0" y="212"/>
                </a:lnTo>
                <a:lnTo>
                  <a:pt x="71" y="256"/>
                </a:lnTo>
                <a:lnTo>
                  <a:pt x="97" y="273"/>
                </a:lnTo>
                <a:lnTo>
                  <a:pt x="115" y="291"/>
                </a:lnTo>
                <a:lnTo>
                  <a:pt x="124" y="318"/>
                </a:lnTo>
                <a:lnTo>
                  <a:pt x="115" y="344"/>
                </a:lnTo>
                <a:lnTo>
                  <a:pt x="106" y="362"/>
                </a:lnTo>
                <a:lnTo>
                  <a:pt x="79" y="397"/>
                </a:lnTo>
              </a:path>
            </a:pathLst>
          </a:custGeom>
          <a:solidFill>
            <a:srgbClr val="20266E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Freeform 10"/>
          <p:cNvSpPr>
            <a:spLocks noChangeArrowheads="1"/>
          </p:cNvSpPr>
          <p:nvPr/>
        </p:nvSpPr>
        <p:spPr bwMode="auto">
          <a:xfrm>
            <a:off x="5453925" y="2089278"/>
            <a:ext cx="783095" cy="445679"/>
          </a:xfrm>
          <a:custGeom>
            <a:avLst/>
            <a:gdLst>
              <a:gd name="T0" fmla="*/ 71 w 1915"/>
              <a:gd name="T1" fmla="*/ 812 h 1087"/>
              <a:gd name="T2" fmla="*/ 62 w 1915"/>
              <a:gd name="T3" fmla="*/ 821 h 1087"/>
              <a:gd name="T4" fmla="*/ 265 w 1915"/>
              <a:gd name="T5" fmla="*/ 962 h 1087"/>
              <a:gd name="T6" fmla="*/ 309 w 1915"/>
              <a:gd name="T7" fmla="*/ 1006 h 1087"/>
              <a:gd name="T8" fmla="*/ 371 w 1915"/>
              <a:gd name="T9" fmla="*/ 1050 h 1087"/>
              <a:gd name="T10" fmla="*/ 459 w 1915"/>
              <a:gd name="T11" fmla="*/ 1077 h 1087"/>
              <a:gd name="T12" fmla="*/ 617 w 1915"/>
              <a:gd name="T13" fmla="*/ 1077 h 1087"/>
              <a:gd name="T14" fmla="*/ 846 w 1915"/>
              <a:gd name="T15" fmla="*/ 1006 h 1087"/>
              <a:gd name="T16" fmla="*/ 1023 w 1915"/>
              <a:gd name="T17" fmla="*/ 944 h 1087"/>
              <a:gd name="T18" fmla="*/ 1155 w 1915"/>
              <a:gd name="T19" fmla="*/ 989 h 1087"/>
              <a:gd name="T20" fmla="*/ 1235 w 1915"/>
              <a:gd name="T21" fmla="*/ 997 h 1087"/>
              <a:gd name="T22" fmla="*/ 1261 w 1915"/>
              <a:gd name="T23" fmla="*/ 980 h 1087"/>
              <a:gd name="T24" fmla="*/ 1358 w 1915"/>
              <a:gd name="T25" fmla="*/ 927 h 1087"/>
              <a:gd name="T26" fmla="*/ 1411 w 1915"/>
              <a:gd name="T27" fmla="*/ 874 h 1087"/>
              <a:gd name="T28" fmla="*/ 1490 w 1915"/>
              <a:gd name="T29" fmla="*/ 768 h 1087"/>
              <a:gd name="T30" fmla="*/ 1640 w 1915"/>
              <a:gd name="T31" fmla="*/ 494 h 1087"/>
              <a:gd name="T32" fmla="*/ 1685 w 1915"/>
              <a:gd name="T33" fmla="*/ 424 h 1087"/>
              <a:gd name="T34" fmla="*/ 1782 w 1915"/>
              <a:gd name="T35" fmla="*/ 371 h 1087"/>
              <a:gd name="T36" fmla="*/ 1879 w 1915"/>
              <a:gd name="T37" fmla="*/ 300 h 1087"/>
              <a:gd name="T38" fmla="*/ 1914 w 1915"/>
              <a:gd name="T39" fmla="*/ 256 h 1087"/>
              <a:gd name="T40" fmla="*/ 1896 w 1915"/>
              <a:gd name="T41" fmla="*/ 221 h 1087"/>
              <a:gd name="T42" fmla="*/ 1861 w 1915"/>
              <a:gd name="T43" fmla="*/ 203 h 1087"/>
              <a:gd name="T44" fmla="*/ 1790 w 1915"/>
              <a:gd name="T45" fmla="*/ 159 h 1087"/>
              <a:gd name="T46" fmla="*/ 1676 w 1915"/>
              <a:gd name="T47" fmla="*/ 133 h 1087"/>
              <a:gd name="T48" fmla="*/ 1605 w 1915"/>
              <a:gd name="T49" fmla="*/ 97 h 1087"/>
              <a:gd name="T50" fmla="*/ 1579 w 1915"/>
              <a:gd name="T51" fmla="*/ 80 h 1087"/>
              <a:gd name="T52" fmla="*/ 1464 w 1915"/>
              <a:gd name="T53" fmla="*/ 36 h 1087"/>
              <a:gd name="T54" fmla="*/ 1332 w 1915"/>
              <a:gd name="T55" fmla="*/ 0 h 1087"/>
              <a:gd name="T56" fmla="*/ 1287 w 1915"/>
              <a:gd name="T57" fmla="*/ 27 h 1087"/>
              <a:gd name="T58" fmla="*/ 1120 w 1915"/>
              <a:gd name="T59" fmla="*/ 150 h 1087"/>
              <a:gd name="T60" fmla="*/ 1058 w 1915"/>
              <a:gd name="T61" fmla="*/ 186 h 1087"/>
              <a:gd name="T62" fmla="*/ 979 w 1915"/>
              <a:gd name="T63" fmla="*/ 186 h 1087"/>
              <a:gd name="T64" fmla="*/ 829 w 1915"/>
              <a:gd name="T65" fmla="*/ 221 h 1087"/>
              <a:gd name="T66" fmla="*/ 749 w 1915"/>
              <a:gd name="T67" fmla="*/ 256 h 1087"/>
              <a:gd name="T68" fmla="*/ 740 w 1915"/>
              <a:gd name="T69" fmla="*/ 283 h 1087"/>
              <a:gd name="T70" fmla="*/ 740 w 1915"/>
              <a:gd name="T71" fmla="*/ 291 h 1087"/>
              <a:gd name="T72" fmla="*/ 687 w 1915"/>
              <a:gd name="T73" fmla="*/ 318 h 1087"/>
              <a:gd name="T74" fmla="*/ 573 w 1915"/>
              <a:gd name="T75" fmla="*/ 336 h 1087"/>
              <a:gd name="T76" fmla="*/ 441 w 1915"/>
              <a:gd name="T77" fmla="*/ 318 h 1087"/>
              <a:gd name="T78" fmla="*/ 344 w 1915"/>
              <a:gd name="T79" fmla="*/ 283 h 1087"/>
              <a:gd name="T80" fmla="*/ 300 w 1915"/>
              <a:gd name="T81" fmla="*/ 230 h 1087"/>
              <a:gd name="T82" fmla="*/ 274 w 1915"/>
              <a:gd name="T83" fmla="*/ 265 h 1087"/>
              <a:gd name="T84" fmla="*/ 265 w 1915"/>
              <a:gd name="T85" fmla="*/ 309 h 1087"/>
              <a:gd name="T86" fmla="*/ 256 w 1915"/>
              <a:gd name="T87" fmla="*/ 344 h 1087"/>
              <a:gd name="T88" fmla="*/ 238 w 1915"/>
              <a:gd name="T89" fmla="*/ 380 h 1087"/>
              <a:gd name="T90" fmla="*/ 177 w 1915"/>
              <a:gd name="T91" fmla="*/ 389 h 1087"/>
              <a:gd name="T92" fmla="*/ 133 w 1915"/>
              <a:gd name="T93" fmla="*/ 389 h 1087"/>
              <a:gd name="T94" fmla="*/ 106 w 1915"/>
              <a:gd name="T95" fmla="*/ 397 h 1087"/>
              <a:gd name="T96" fmla="*/ 106 w 1915"/>
              <a:gd name="T97" fmla="*/ 468 h 1087"/>
              <a:gd name="T98" fmla="*/ 97 w 1915"/>
              <a:gd name="T99" fmla="*/ 503 h 1087"/>
              <a:gd name="T100" fmla="*/ 88 w 1915"/>
              <a:gd name="T101" fmla="*/ 521 h 1087"/>
              <a:gd name="T102" fmla="*/ 80 w 1915"/>
              <a:gd name="T103" fmla="*/ 583 h 1087"/>
              <a:gd name="T104" fmla="*/ 62 w 1915"/>
              <a:gd name="T105" fmla="*/ 627 h 1087"/>
              <a:gd name="T106" fmla="*/ 44 w 1915"/>
              <a:gd name="T107" fmla="*/ 636 h 1087"/>
              <a:gd name="T108" fmla="*/ 18 w 1915"/>
              <a:gd name="T109" fmla="*/ 653 h 1087"/>
              <a:gd name="T110" fmla="*/ 0 w 1915"/>
              <a:gd name="T111" fmla="*/ 706 h 1087"/>
              <a:gd name="T112" fmla="*/ 44 w 1915"/>
              <a:gd name="T113" fmla="*/ 768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15" h="1087">
                <a:moveTo>
                  <a:pt x="71" y="812"/>
                </a:moveTo>
                <a:lnTo>
                  <a:pt x="71" y="812"/>
                </a:lnTo>
                <a:lnTo>
                  <a:pt x="62" y="821"/>
                </a:lnTo>
                <a:lnTo>
                  <a:pt x="62" y="821"/>
                </a:lnTo>
                <a:lnTo>
                  <a:pt x="194" y="909"/>
                </a:lnTo>
                <a:lnTo>
                  <a:pt x="265" y="962"/>
                </a:lnTo>
                <a:lnTo>
                  <a:pt x="309" y="1006"/>
                </a:lnTo>
                <a:lnTo>
                  <a:pt x="309" y="1006"/>
                </a:lnTo>
                <a:lnTo>
                  <a:pt x="335" y="1033"/>
                </a:lnTo>
                <a:lnTo>
                  <a:pt x="371" y="1050"/>
                </a:lnTo>
                <a:lnTo>
                  <a:pt x="415" y="1068"/>
                </a:lnTo>
                <a:lnTo>
                  <a:pt x="459" y="1077"/>
                </a:lnTo>
                <a:lnTo>
                  <a:pt x="546" y="1086"/>
                </a:lnTo>
                <a:lnTo>
                  <a:pt x="617" y="1077"/>
                </a:lnTo>
                <a:lnTo>
                  <a:pt x="617" y="1077"/>
                </a:lnTo>
                <a:lnTo>
                  <a:pt x="846" y="1006"/>
                </a:lnTo>
                <a:lnTo>
                  <a:pt x="1023" y="944"/>
                </a:lnTo>
                <a:lnTo>
                  <a:pt x="1023" y="944"/>
                </a:lnTo>
                <a:lnTo>
                  <a:pt x="1076" y="962"/>
                </a:lnTo>
                <a:lnTo>
                  <a:pt x="1155" y="989"/>
                </a:lnTo>
                <a:lnTo>
                  <a:pt x="1155" y="989"/>
                </a:lnTo>
                <a:lnTo>
                  <a:pt x="1235" y="997"/>
                </a:lnTo>
                <a:lnTo>
                  <a:pt x="1235" y="997"/>
                </a:lnTo>
                <a:lnTo>
                  <a:pt x="1261" y="980"/>
                </a:lnTo>
                <a:lnTo>
                  <a:pt x="1305" y="962"/>
                </a:lnTo>
                <a:lnTo>
                  <a:pt x="1358" y="927"/>
                </a:lnTo>
                <a:lnTo>
                  <a:pt x="1411" y="874"/>
                </a:lnTo>
                <a:lnTo>
                  <a:pt x="1411" y="874"/>
                </a:lnTo>
                <a:lnTo>
                  <a:pt x="1455" y="830"/>
                </a:lnTo>
                <a:lnTo>
                  <a:pt x="1490" y="768"/>
                </a:lnTo>
                <a:lnTo>
                  <a:pt x="1570" y="627"/>
                </a:lnTo>
                <a:lnTo>
                  <a:pt x="1640" y="494"/>
                </a:lnTo>
                <a:lnTo>
                  <a:pt x="1667" y="450"/>
                </a:lnTo>
                <a:lnTo>
                  <a:pt x="1685" y="424"/>
                </a:lnTo>
                <a:lnTo>
                  <a:pt x="1685" y="424"/>
                </a:lnTo>
                <a:lnTo>
                  <a:pt x="1782" y="371"/>
                </a:lnTo>
                <a:lnTo>
                  <a:pt x="1879" y="300"/>
                </a:lnTo>
                <a:lnTo>
                  <a:pt x="1879" y="300"/>
                </a:lnTo>
                <a:lnTo>
                  <a:pt x="1914" y="274"/>
                </a:lnTo>
                <a:lnTo>
                  <a:pt x="1914" y="256"/>
                </a:lnTo>
                <a:lnTo>
                  <a:pt x="1914" y="247"/>
                </a:lnTo>
                <a:lnTo>
                  <a:pt x="1896" y="221"/>
                </a:lnTo>
                <a:lnTo>
                  <a:pt x="1861" y="203"/>
                </a:lnTo>
                <a:lnTo>
                  <a:pt x="1861" y="203"/>
                </a:lnTo>
                <a:lnTo>
                  <a:pt x="1826" y="186"/>
                </a:lnTo>
                <a:lnTo>
                  <a:pt x="1790" y="159"/>
                </a:lnTo>
                <a:lnTo>
                  <a:pt x="1790" y="159"/>
                </a:lnTo>
                <a:lnTo>
                  <a:pt x="1676" y="133"/>
                </a:lnTo>
                <a:lnTo>
                  <a:pt x="1632" y="115"/>
                </a:lnTo>
                <a:lnTo>
                  <a:pt x="1605" y="97"/>
                </a:lnTo>
                <a:lnTo>
                  <a:pt x="1605" y="97"/>
                </a:lnTo>
                <a:lnTo>
                  <a:pt x="1579" y="80"/>
                </a:lnTo>
                <a:lnTo>
                  <a:pt x="1543" y="62"/>
                </a:lnTo>
                <a:lnTo>
                  <a:pt x="1464" y="36"/>
                </a:lnTo>
                <a:lnTo>
                  <a:pt x="1332" y="0"/>
                </a:lnTo>
                <a:lnTo>
                  <a:pt x="1332" y="0"/>
                </a:lnTo>
                <a:lnTo>
                  <a:pt x="1314" y="9"/>
                </a:lnTo>
                <a:lnTo>
                  <a:pt x="1287" y="27"/>
                </a:lnTo>
                <a:lnTo>
                  <a:pt x="1208" y="89"/>
                </a:lnTo>
                <a:lnTo>
                  <a:pt x="1120" y="150"/>
                </a:lnTo>
                <a:lnTo>
                  <a:pt x="1085" y="177"/>
                </a:lnTo>
                <a:lnTo>
                  <a:pt x="1058" y="186"/>
                </a:lnTo>
                <a:lnTo>
                  <a:pt x="1058" y="186"/>
                </a:lnTo>
                <a:lnTo>
                  <a:pt x="979" y="186"/>
                </a:lnTo>
                <a:lnTo>
                  <a:pt x="882" y="203"/>
                </a:lnTo>
                <a:lnTo>
                  <a:pt x="829" y="221"/>
                </a:lnTo>
                <a:lnTo>
                  <a:pt x="784" y="239"/>
                </a:lnTo>
                <a:lnTo>
                  <a:pt x="749" y="256"/>
                </a:lnTo>
                <a:lnTo>
                  <a:pt x="749" y="265"/>
                </a:lnTo>
                <a:lnTo>
                  <a:pt x="740" y="283"/>
                </a:lnTo>
                <a:lnTo>
                  <a:pt x="740" y="283"/>
                </a:lnTo>
                <a:lnTo>
                  <a:pt x="740" y="291"/>
                </a:lnTo>
                <a:lnTo>
                  <a:pt x="732" y="300"/>
                </a:lnTo>
                <a:lnTo>
                  <a:pt x="687" y="318"/>
                </a:lnTo>
                <a:lnTo>
                  <a:pt x="634" y="327"/>
                </a:lnTo>
                <a:lnTo>
                  <a:pt x="573" y="336"/>
                </a:lnTo>
                <a:lnTo>
                  <a:pt x="503" y="336"/>
                </a:lnTo>
                <a:lnTo>
                  <a:pt x="441" y="318"/>
                </a:lnTo>
                <a:lnTo>
                  <a:pt x="380" y="309"/>
                </a:lnTo>
                <a:lnTo>
                  <a:pt x="344" y="283"/>
                </a:lnTo>
                <a:lnTo>
                  <a:pt x="344" y="283"/>
                </a:lnTo>
                <a:lnTo>
                  <a:pt x="300" y="230"/>
                </a:lnTo>
                <a:lnTo>
                  <a:pt x="300" y="230"/>
                </a:lnTo>
                <a:lnTo>
                  <a:pt x="274" y="265"/>
                </a:lnTo>
                <a:lnTo>
                  <a:pt x="265" y="291"/>
                </a:lnTo>
                <a:lnTo>
                  <a:pt x="265" y="309"/>
                </a:lnTo>
                <a:lnTo>
                  <a:pt x="265" y="309"/>
                </a:lnTo>
                <a:lnTo>
                  <a:pt x="256" y="344"/>
                </a:lnTo>
                <a:lnTo>
                  <a:pt x="247" y="362"/>
                </a:lnTo>
                <a:lnTo>
                  <a:pt x="238" y="380"/>
                </a:lnTo>
                <a:lnTo>
                  <a:pt x="221" y="389"/>
                </a:lnTo>
                <a:lnTo>
                  <a:pt x="177" y="389"/>
                </a:lnTo>
                <a:lnTo>
                  <a:pt x="133" y="389"/>
                </a:lnTo>
                <a:lnTo>
                  <a:pt x="133" y="389"/>
                </a:lnTo>
                <a:lnTo>
                  <a:pt x="115" y="389"/>
                </a:lnTo>
                <a:lnTo>
                  <a:pt x="106" y="397"/>
                </a:lnTo>
                <a:lnTo>
                  <a:pt x="106" y="424"/>
                </a:lnTo>
                <a:lnTo>
                  <a:pt x="106" y="468"/>
                </a:lnTo>
                <a:lnTo>
                  <a:pt x="106" y="486"/>
                </a:lnTo>
                <a:lnTo>
                  <a:pt x="97" y="503"/>
                </a:lnTo>
                <a:lnTo>
                  <a:pt x="97" y="503"/>
                </a:lnTo>
                <a:lnTo>
                  <a:pt x="88" y="521"/>
                </a:lnTo>
                <a:lnTo>
                  <a:pt x="80" y="539"/>
                </a:lnTo>
                <a:lnTo>
                  <a:pt x="80" y="583"/>
                </a:lnTo>
                <a:lnTo>
                  <a:pt x="71" y="618"/>
                </a:lnTo>
                <a:lnTo>
                  <a:pt x="62" y="627"/>
                </a:lnTo>
                <a:lnTo>
                  <a:pt x="44" y="636"/>
                </a:lnTo>
                <a:lnTo>
                  <a:pt x="44" y="636"/>
                </a:lnTo>
                <a:lnTo>
                  <a:pt x="27" y="644"/>
                </a:lnTo>
                <a:lnTo>
                  <a:pt x="18" y="653"/>
                </a:lnTo>
                <a:lnTo>
                  <a:pt x="0" y="706"/>
                </a:lnTo>
                <a:lnTo>
                  <a:pt x="0" y="706"/>
                </a:lnTo>
                <a:lnTo>
                  <a:pt x="18" y="724"/>
                </a:lnTo>
                <a:lnTo>
                  <a:pt x="44" y="768"/>
                </a:lnTo>
                <a:lnTo>
                  <a:pt x="71" y="812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5959148" y="2139800"/>
            <a:ext cx="1093446" cy="714529"/>
          </a:xfrm>
          <a:custGeom>
            <a:avLst/>
            <a:gdLst>
              <a:gd name="T0" fmla="*/ 220 w 2674"/>
              <a:gd name="T1" fmla="*/ 1173 h 1748"/>
              <a:gd name="T2" fmla="*/ 229 w 2674"/>
              <a:gd name="T3" fmla="*/ 1253 h 1748"/>
              <a:gd name="T4" fmla="*/ 238 w 2674"/>
              <a:gd name="T5" fmla="*/ 1350 h 1748"/>
              <a:gd name="T6" fmla="*/ 476 w 2674"/>
              <a:gd name="T7" fmla="*/ 1394 h 1748"/>
              <a:gd name="T8" fmla="*/ 564 w 2674"/>
              <a:gd name="T9" fmla="*/ 1438 h 1748"/>
              <a:gd name="T10" fmla="*/ 573 w 2674"/>
              <a:gd name="T11" fmla="*/ 1491 h 1748"/>
              <a:gd name="T12" fmla="*/ 591 w 2674"/>
              <a:gd name="T13" fmla="*/ 1579 h 1748"/>
              <a:gd name="T14" fmla="*/ 644 w 2674"/>
              <a:gd name="T15" fmla="*/ 1606 h 1748"/>
              <a:gd name="T16" fmla="*/ 741 w 2674"/>
              <a:gd name="T17" fmla="*/ 1694 h 1748"/>
              <a:gd name="T18" fmla="*/ 811 w 2674"/>
              <a:gd name="T19" fmla="*/ 1694 h 1748"/>
              <a:gd name="T20" fmla="*/ 1076 w 2674"/>
              <a:gd name="T21" fmla="*/ 1729 h 1748"/>
              <a:gd name="T22" fmla="*/ 1217 w 2674"/>
              <a:gd name="T23" fmla="*/ 1729 h 1748"/>
              <a:gd name="T24" fmla="*/ 1447 w 2674"/>
              <a:gd name="T25" fmla="*/ 1738 h 1748"/>
              <a:gd name="T26" fmla="*/ 1597 w 2674"/>
              <a:gd name="T27" fmla="*/ 1650 h 1748"/>
              <a:gd name="T28" fmla="*/ 1667 w 2674"/>
              <a:gd name="T29" fmla="*/ 1615 h 1748"/>
              <a:gd name="T30" fmla="*/ 1950 w 2674"/>
              <a:gd name="T31" fmla="*/ 1588 h 1748"/>
              <a:gd name="T32" fmla="*/ 2153 w 2674"/>
              <a:gd name="T33" fmla="*/ 1632 h 1748"/>
              <a:gd name="T34" fmla="*/ 2188 w 2674"/>
              <a:gd name="T35" fmla="*/ 1659 h 1748"/>
              <a:gd name="T36" fmla="*/ 2373 w 2674"/>
              <a:gd name="T37" fmla="*/ 1747 h 1748"/>
              <a:gd name="T38" fmla="*/ 2373 w 2674"/>
              <a:gd name="T39" fmla="*/ 1668 h 1748"/>
              <a:gd name="T40" fmla="*/ 2382 w 2674"/>
              <a:gd name="T41" fmla="*/ 1509 h 1748"/>
              <a:gd name="T42" fmla="*/ 2453 w 2674"/>
              <a:gd name="T43" fmla="*/ 1376 h 1748"/>
              <a:gd name="T44" fmla="*/ 2514 w 2674"/>
              <a:gd name="T45" fmla="*/ 1350 h 1748"/>
              <a:gd name="T46" fmla="*/ 2638 w 2674"/>
              <a:gd name="T47" fmla="*/ 1323 h 1748"/>
              <a:gd name="T48" fmla="*/ 2673 w 2674"/>
              <a:gd name="T49" fmla="*/ 1235 h 1748"/>
              <a:gd name="T50" fmla="*/ 2673 w 2674"/>
              <a:gd name="T51" fmla="*/ 1173 h 1748"/>
              <a:gd name="T52" fmla="*/ 2567 w 2674"/>
              <a:gd name="T53" fmla="*/ 1094 h 1748"/>
              <a:gd name="T54" fmla="*/ 2479 w 2674"/>
              <a:gd name="T55" fmla="*/ 1129 h 1748"/>
              <a:gd name="T56" fmla="*/ 2400 w 2674"/>
              <a:gd name="T57" fmla="*/ 1165 h 1748"/>
              <a:gd name="T58" fmla="*/ 2285 w 2674"/>
              <a:gd name="T59" fmla="*/ 1120 h 1748"/>
              <a:gd name="T60" fmla="*/ 2285 w 2674"/>
              <a:gd name="T61" fmla="*/ 1094 h 1748"/>
              <a:gd name="T62" fmla="*/ 2267 w 2674"/>
              <a:gd name="T63" fmla="*/ 1059 h 1748"/>
              <a:gd name="T64" fmla="*/ 2214 w 2674"/>
              <a:gd name="T65" fmla="*/ 918 h 1748"/>
              <a:gd name="T66" fmla="*/ 2223 w 2674"/>
              <a:gd name="T67" fmla="*/ 776 h 1748"/>
              <a:gd name="T68" fmla="*/ 2250 w 2674"/>
              <a:gd name="T69" fmla="*/ 741 h 1748"/>
              <a:gd name="T70" fmla="*/ 2232 w 2674"/>
              <a:gd name="T71" fmla="*/ 618 h 1748"/>
              <a:gd name="T72" fmla="*/ 2056 w 2674"/>
              <a:gd name="T73" fmla="*/ 335 h 1748"/>
              <a:gd name="T74" fmla="*/ 1967 w 2674"/>
              <a:gd name="T75" fmla="*/ 203 h 1748"/>
              <a:gd name="T76" fmla="*/ 1764 w 2674"/>
              <a:gd name="T77" fmla="*/ 35 h 1748"/>
              <a:gd name="T78" fmla="*/ 1711 w 2674"/>
              <a:gd name="T79" fmla="*/ 70 h 1748"/>
              <a:gd name="T80" fmla="*/ 1588 w 2674"/>
              <a:gd name="T81" fmla="*/ 150 h 1748"/>
              <a:gd name="T82" fmla="*/ 1473 w 2674"/>
              <a:gd name="T83" fmla="*/ 150 h 1748"/>
              <a:gd name="T84" fmla="*/ 1394 w 2674"/>
              <a:gd name="T85" fmla="*/ 176 h 1748"/>
              <a:gd name="T86" fmla="*/ 1323 w 2674"/>
              <a:gd name="T87" fmla="*/ 220 h 1748"/>
              <a:gd name="T88" fmla="*/ 1261 w 2674"/>
              <a:gd name="T89" fmla="*/ 212 h 1748"/>
              <a:gd name="T90" fmla="*/ 1138 w 2674"/>
              <a:gd name="T91" fmla="*/ 159 h 1748"/>
              <a:gd name="T92" fmla="*/ 1023 w 2674"/>
              <a:gd name="T93" fmla="*/ 150 h 1748"/>
              <a:gd name="T94" fmla="*/ 794 w 2674"/>
              <a:gd name="T95" fmla="*/ 106 h 1748"/>
              <a:gd name="T96" fmla="*/ 679 w 2674"/>
              <a:gd name="T97" fmla="*/ 115 h 1748"/>
              <a:gd name="T98" fmla="*/ 670 w 2674"/>
              <a:gd name="T99" fmla="*/ 159 h 1748"/>
              <a:gd name="T100" fmla="*/ 547 w 2674"/>
              <a:gd name="T101" fmla="*/ 247 h 1748"/>
              <a:gd name="T102" fmla="*/ 432 w 2674"/>
              <a:gd name="T103" fmla="*/ 326 h 1748"/>
              <a:gd name="T104" fmla="*/ 255 w 2674"/>
              <a:gd name="T105" fmla="*/ 644 h 1748"/>
              <a:gd name="T106" fmla="*/ 176 w 2674"/>
              <a:gd name="T107" fmla="*/ 750 h 1748"/>
              <a:gd name="T108" fmla="*/ 17 w 2674"/>
              <a:gd name="T109" fmla="*/ 865 h 1748"/>
              <a:gd name="T110" fmla="*/ 0 w 2674"/>
              <a:gd name="T111" fmla="*/ 891 h 1748"/>
              <a:gd name="T112" fmla="*/ 44 w 2674"/>
              <a:gd name="T113" fmla="*/ 970 h 1748"/>
              <a:gd name="T114" fmla="*/ 97 w 2674"/>
              <a:gd name="T115" fmla="*/ 1059 h 1748"/>
              <a:gd name="T116" fmla="*/ 123 w 2674"/>
              <a:gd name="T117" fmla="*/ 1129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74" h="1748">
                <a:moveTo>
                  <a:pt x="202" y="1165"/>
                </a:moveTo>
                <a:lnTo>
                  <a:pt x="202" y="1165"/>
                </a:lnTo>
                <a:lnTo>
                  <a:pt x="220" y="1173"/>
                </a:lnTo>
                <a:lnTo>
                  <a:pt x="229" y="1191"/>
                </a:lnTo>
                <a:lnTo>
                  <a:pt x="229" y="1218"/>
                </a:lnTo>
                <a:lnTo>
                  <a:pt x="229" y="1253"/>
                </a:lnTo>
                <a:lnTo>
                  <a:pt x="220" y="1315"/>
                </a:lnTo>
                <a:lnTo>
                  <a:pt x="229" y="1341"/>
                </a:lnTo>
                <a:lnTo>
                  <a:pt x="238" y="1350"/>
                </a:lnTo>
                <a:lnTo>
                  <a:pt x="238" y="1350"/>
                </a:lnTo>
                <a:lnTo>
                  <a:pt x="423" y="1385"/>
                </a:lnTo>
                <a:lnTo>
                  <a:pt x="476" y="1394"/>
                </a:lnTo>
                <a:lnTo>
                  <a:pt x="520" y="1412"/>
                </a:lnTo>
                <a:lnTo>
                  <a:pt x="555" y="1429"/>
                </a:lnTo>
                <a:lnTo>
                  <a:pt x="564" y="1438"/>
                </a:lnTo>
                <a:lnTo>
                  <a:pt x="573" y="1447"/>
                </a:lnTo>
                <a:lnTo>
                  <a:pt x="573" y="1447"/>
                </a:lnTo>
                <a:lnTo>
                  <a:pt x="573" y="1491"/>
                </a:lnTo>
                <a:lnTo>
                  <a:pt x="582" y="1518"/>
                </a:lnTo>
                <a:lnTo>
                  <a:pt x="591" y="1553"/>
                </a:lnTo>
                <a:lnTo>
                  <a:pt x="591" y="1579"/>
                </a:lnTo>
                <a:lnTo>
                  <a:pt x="591" y="1579"/>
                </a:lnTo>
                <a:lnTo>
                  <a:pt x="617" y="1588"/>
                </a:lnTo>
                <a:lnTo>
                  <a:pt x="644" y="1606"/>
                </a:lnTo>
                <a:lnTo>
                  <a:pt x="688" y="1641"/>
                </a:lnTo>
                <a:lnTo>
                  <a:pt x="723" y="1685"/>
                </a:lnTo>
                <a:lnTo>
                  <a:pt x="741" y="1694"/>
                </a:lnTo>
                <a:lnTo>
                  <a:pt x="758" y="1694"/>
                </a:lnTo>
                <a:lnTo>
                  <a:pt x="758" y="1694"/>
                </a:lnTo>
                <a:lnTo>
                  <a:pt x="811" y="1694"/>
                </a:lnTo>
                <a:lnTo>
                  <a:pt x="908" y="1712"/>
                </a:lnTo>
                <a:lnTo>
                  <a:pt x="1005" y="1729"/>
                </a:lnTo>
                <a:lnTo>
                  <a:pt x="1076" y="1729"/>
                </a:lnTo>
                <a:lnTo>
                  <a:pt x="1076" y="1729"/>
                </a:lnTo>
                <a:lnTo>
                  <a:pt x="1129" y="1729"/>
                </a:lnTo>
                <a:lnTo>
                  <a:pt x="1217" y="1729"/>
                </a:lnTo>
                <a:lnTo>
                  <a:pt x="1385" y="1738"/>
                </a:lnTo>
                <a:lnTo>
                  <a:pt x="1385" y="1738"/>
                </a:lnTo>
                <a:lnTo>
                  <a:pt x="1447" y="1738"/>
                </a:lnTo>
                <a:lnTo>
                  <a:pt x="1500" y="1721"/>
                </a:lnTo>
                <a:lnTo>
                  <a:pt x="1553" y="1694"/>
                </a:lnTo>
                <a:lnTo>
                  <a:pt x="1597" y="1650"/>
                </a:lnTo>
                <a:lnTo>
                  <a:pt x="1597" y="1650"/>
                </a:lnTo>
                <a:lnTo>
                  <a:pt x="1632" y="1632"/>
                </a:lnTo>
                <a:lnTo>
                  <a:pt x="1667" y="1615"/>
                </a:lnTo>
                <a:lnTo>
                  <a:pt x="1773" y="1597"/>
                </a:lnTo>
                <a:lnTo>
                  <a:pt x="1879" y="1588"/>
                </a:lnTo>
                <a:lnTo>
                  <a:pt x="1950" y="1588"/>
                </a:lnTo>
                <a:lnTo>
                  <a:pt x="1950" y="1588"/>
                </a:lnTo>
                <a:lnTo>
                  <a:pt x="2091" y="1615"/>
                </a:lnTo>
                <a:lnTo>
                  <a:pt x="2153" y="1632"/>
                </a:lnTo>
                <a:lnTo>
                  <a:pt x="2170" y="1641"/>
                </a:lnTo>
                <a:lnTo>
                  <a:pt x="2188" y="1659"/>
                </a:lnTo>
                <a:lnTo>
                  <a:pt x="2188" y="1659"/>
                </a:lnTo>
                <a:lnTo>
                  <a:pt x="2214" y="1676"/>
                </a:lnTo>
                <a:lnTo>
                  <a:pt x="2250" y="1703"/>
                </a:lnTo>
                <a:lnTo>
                  <a:pt x="2373" y="1747"/>
                </a:lnTo>
                <a:lnTo>
                  <a:pt x="2373" y="1747"/>
                </a:lnTo>
                <a:lnTo>
                  <a:pt x="2373" y="1712"/>
                </a:lnTo>
                <a:lnTo>
                  <a:pt x="2373" y="1668"/>
                </a:lnTo>
                <a:lnTo>
                  <a:pt x="2373" y="1588"/>
                </a:lnTo>
                <a:lnTo>
                  <a:pt x="2373" y="1588"/>
                </a:lnTo>
                <a:lnTo>
                  <a:pt x="2382" y="1509"/>
                </a:lnTo>
                <a:lnTo>
                  <a:pt x="2409" y="1438"/>
                </a:lnTo>
                <a:lnTo>
                  <a:pt x="2435" y="1403"/>
                </a:lnTo>
                <a:lnTo>
                  <a:pt x="2453" y="1376"/>
                </a:lnTo>
                <a:lnTo>
                  <a:pt x="2488" y="1359"/>
                </a:lnTo>
                <a:lnTo>
                  <a:pt x="2514" y="1350"/>
                </a:lnTo>
                <a:lnTo>
                  <a:pt x="2514" y="1350"/>
                </a:lnTo>
                <a:lnTo>
                  <a:pt x="2585" y="1341"/>
                </a:lnTo>
                <a:lnTo>
                  <a:pt x="2611" y="1332"/>
                </a:lnTo>
                <a:lnTo>
                  <a:pt x="2638" y="1323"/>
                </a:lnTo>
                <a:lnTo>
                  <a:pt x="2656" y="1297"/>
                </a:lnTo>
                <a:lnTo>
                  <a:pt x="2664" y="1270"/>
                </a:lnTo>
                <a:lnTo>
                  <a:pt x="2673" y="1235"/>
                </a:lnTo>
                <a:lnTo>
                  <a:pt x="2673" y="1182"/>
                </a:lnTo>
                <a:lnTo>
                  <a:pt x="2673" y="1182"/>
                </a:lnTo>
                <a:lnTo>
                  <a:pt x="2673" y="1173"/>
                </a:lnTo>
                <a:lnTo>
                  <a:pt x="2673" y="1173"/>
                </a:lnTo>
                <a:lnTo>
                  <a:pt x="2603" y="1120"/>
                </a:lnTo>
                <a:lnTo>
                  <a:pt x="2567" y="1094"/>
                </a:lnTo>
                <a:lnTo>
                  <a:pt x="2567" y="1094"/>
                </a:lnTo>
                <a:lnTo>
                  <a:pt x="2532" y="1112"/>
                </a:lnTo>
                <a:lnTo>
                  <a:pt x="2479" y="1129"/>
                </a:lnTo>
                <a:lnTo>
                  <a:pt x="2435" y="1156"/>
                </a:lnTo>
                <a:lnTo>
                  <a:pt x="2400" y="1165"/>
                </a:lnTo>
                <a:lnTo>
                  <a:pt x="2400" y="1165"/>
                </a:lnTo>
                <a:lnTo>
                  <a:pt x="2356" y="1156"/>
                </a:lnTo>
                <a:lnTo>
                  <a:pt x="2311" y="1138"/>
                </a:lnTo>
                <a:lnTo>
                  <a:pt x="2285" y="1120"/>
                </a:lnTo>
                <a:lnTo>
                  <a:pt x="2276" y="1112"/>
                </a:lnTo>
                <a:lnTo>
                  <a:pt x="2285" y="1094"/>
                </a:lnTo>
                <a:lnTo>
                  <a:pt x="2285" y="1094"/>
                </a:lnTo>
                <a:lnTo>
                  <a:pt x="2294" y="1085"/>
                </a:lnTo>
                <a:lnTo>
                  <a:pt x="2294" y="1085"/>
                </a:lnTo>
                <a:lnTo>
                  <a:pt x="2267" y="1059"/>
                </a:lnTo>
                <a:lnTo>
                  <a:pt x="2241" y="1015"/>
                </a:lnTo>
                <a:lnTo>
                  <a:pt x="2223" y="962"/>
                </a:lnTo>
                <a:lnTo>
                  <a:pt x="2214" y="918"/>
                </a:lnTo>
                <a:lnTo>
                  <a:pt x="2214" y="865"/>
                </a:lnTo>
                <a:lnTo>
                  <a:pt x="2214" y="820"/>
                </a:lnTo>
                <a:lnTo>
                  <a:pt x="2223" y="776"/>
                </a:lnTo>
                <a:lnTo>
                  <a:pt x="2241" y="750"/>
                </a:lnTo>
                <a:lnTo>
                  <a:pt x="2241" y="750"/>
                </a:lnTo>
                <a:lnTo>
                  <a:pt x="2250" y="741"/>
                </a:lnTo>
                <a:lnTo>
                  <a:pt x="2259" y="715"/>
                </a:lnTo>
                <a:lnTo>
                  <a:pt x="2250" y="670"/>
                </a:lnTo>
                <a:lnTo>
                  <a:pt x="2232" y="618"/>
                </a:lnTo>
                <a:lnTo>
                  <a:pt x="2206" y="556"/>
                </a:lnTo>
                <a:lnTo>
                  <a:pt x="2126" y="432"/>
                </a:lnTo>
                <a:lnTo>
                  <a:pt x="2056" y="335"/>
                </a:lnTo>
                <a:lnTo>
                  <a:pt x="2056" y="335"/>
                </a:lnTo>
                <a:lnTo>
                  <a:pt x="2020" y="282"/>
                </a:lnTo>
                <a:lnTo>
                  <a:pt x="1967" y="203"/>
                </a:lnTo>
                <a:lnTo>
                  <a:pt x="1861" y="0"/>
                </a:lnTo>
                <a:lnTo>
                  <a:pt x="1861" y="0"/>
                </a:lnTo>
                <a:lnTo>
                  <a:pt x="1764" y="35"/>
                </a:lnTo>
                <a:lnTo>
                  <a:pt x="1729" y="53"/>
                </a:lnTo>
                <a:lnTo>
                  <a:pt x="1711" y="70"/>
                </a:lnTo>
                <a:lnTo>
                  <a:pt x="1711" y="70"/>
                </a:lnTo>
                <a:lnTo>
                  <a:pt x="1685" y="97"/>
                </a:lnTo>
                <a:lnTo>
                  <a:pt x="1641" y="132"/>
                </a:lnTo>
                <a:lnTo>
                  <a:pt x="1588" y="150"/>
                </a:lnTo>
                <a:lnTo>
                  <a:pt x="1544" y="159"/>
                </a:lnTo>
                <a:lnTo>
                  <a:pt x="1544" y="159"/>
                </a:lnTo>
                <a:lnTo>
                  <a:pt x="1473" y="150"/>
                </a:lnTo>
                <a:lnTo>
                  <a:pt x="1429" y="150"/>
                </a:lnTo>
                <a:lnTo>
                  <a:pt x="1411" y="159"/>
                </a:lnTo>
                <a:lnTo>
                  <a:pt x="1394" y="176"/>
                </a:lnTo>
                <a:lnTo>
                  <a:pt x="1394" y="176"/>
                </a:lnTo>
                <a:lnTo>
                  <a:pt x="1358" y="203"/>
                </a:lnTo>
                <a:lnTo>
                  <a:pt x="1323" y="220"/>
                </a:lnTo>
                <a:lnTo>
                  <a:pt x="1288" y="220"/>
                </a:lnTo>
                <a:lnTo>
                  <a:pt x="1261" y="212"/>
                </a:lnTo>
                <a:lnTo>
                  <a:pt x="1261" y="212"/>
                </a:lnTo>
                <a:lnTo>
                  <a:pt x="1235" y="185"/>
                </a:lnTo>
                <a:lnTo>
                  <a:pt x="1191" y="176"/>
                </a:lnTo>
                <a:lnTo>
                  <a:pt x="1138" y="159"/>
                </a:lnTo>
                <a:lnTo>
                  <a:pt x="1094" y="159"/>
                </a:lnTo>
                <a:lnTo>
                  <a:pt x="1094" y="159"/>
                </a:lnTo>
                <a:lnTo>
                  <a:pt x="1023" y="150"/>
                </a:lnTo>
                <a:lnTo>
                  <a:pt x="935" y="132"/>
                </a:lnTo>
                <a:lnTo>
                  <a:pt x="847" y="115"/>
                </a:lnTo>
                <a:lnTo>
                  <a:pt x="794" y="106"/>
                </a:lnTo>
                <a:lnTo>
                  <a:pt x="794" y="106"/>
                </a:lnTo>
                <a:lnTo>
                  <a:pt x="679" y="115"/>
                </a:lnTo>
                <a:lnTo>
                  <a:pt x="679" y="115"/>
                </a:lnTo>
                <a:lnTo>
                  <a:pt x="679" y="123"/>
                </a:lnTo>
                <a:lnTo>
                  <a:pt x="679" y="141"/>
                </a:lnTo>
                <a:lnTo>
                  <a:pt x="670" y="159"/>
                </a:lnTo>
                <a:lnTo>
                  <a:pt x="644" y="176"/>
                </a:lnTo>
                <a:lnTo>
                  <a:pt x="644" y="176"/>
                </a:lnTo>
                <a:lnTo>
                  <a:pt x="547" y="247"/>
                </a:lnTo>
                <a:lnTo>
                  <a:pt x="450" y="300"/>
                </a:lnTo>
                <a:lnTo>
                  <a:pt x="450" y="300"/>
                </a:lnTo>
                <a:lnTo>
                  <a:pt x="432" y="326"/>
                </a:lnTo>
                <a:lnTo>
                  <a:pt x="405" y="370"/>
                </a:lnTo>
                <a:lnTo>
                  <a:pt x="335" y="503"/>
                </a:lnTo>
                <a:lnTo>
                  <a:pt x="255" y="644"/>
                </a:lnTo>
                <a:lnTo>
                  <a:pt x="220" y="706"/>
                </a:lnTo>
                <a:lnTo>
                  <a:pt x="176" y="750"/>
                </a:lnTo>
                <a:lnTo>
                  <a:pt x="176" y="750"/>
                </a:lnTo>
                <a:lnTo>
                  <a:pt x="114" y="803"/>
                </a:lnTo>
                <a:lnTo>
                  <a:pt x="52" y="847"/>
                </a:lnTo>
                <a:lnTo>
                  <a:pt x="17" y="865"/>
                </a:lnTo>
                <a:lnTo>
                  <a:pt x="0" y="882"/>
                </a:lnTo>
                <a:lnTo>
                  <a:pt x="0" y="891"/>
                </a:lnTo>
                <a:lnTo>
                  <a:pt x="0" y="891"/>
                </a:lnTo>
                <a:lnTo>
                  <a:pt x="0" y="909"/>
                </a:lnTo>
                <a:lnTo>
                  <a:pt x="8" y="926"/>
                </a:lnTo>
                <a:lnTo>
                  <a:pt x="44" y="970"/>
                </a:lnTo>
                <a:lnTo>
                  <a:pt x="79" y="1015"/>
                </a:lnTo>
                <a:lnTo>
                  <a:pt x="97" y="1041"/>
                </a:lnTo>
                <a:lnTo>
                  <a:pt x="97" y="1059"/>
                </a:lnTo>
                <a:lnTo>
                  <a:pt x="97" y="1059"/>
                </a:lnTo>
                <a:lnTo>
                  <a:pt x="105" y="1103"/>
                </a:lnTo>
                <a:lnTo>
                  <a:pt x="123" y="1129"/>
                </a:lnTo>
                <a:lnTo>
                  <a:pt x="150" y="1156"/>
                </a:lnTo>
                <a:lnTo>
                  <a:pt x="202" y="1165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Freeform 18"/>
          <p:cNvSpPr>
            <a:spLocks noChangeArrowheads="1"/>
          </p:cNvSpPr>
          <p:nvPr/>
        </p:nvSpPr>
        <p:spPr bwMode="auto">
          <a:xfrm>
            <a:off x="6720590" y="2118148"/>
            <a:ext cx="375308" cy="465526"/>
          </a:xfrm>
          <a:custGeom>
            <a:avLst/>
            <a:gdLst>
              <a:gd name="T0" fmla="*/ 380 w 919"/>
              <a:gd name="T1" fmla="*/ 803 h 1139"/>
              <a:gd name="T2" fmla="*/ 353 w 919"/>
              <a:gd name="T3" fmla="*/ 873 h 1139"/>
              <a:gd name="T4" fmla="*/ 353 w 919"/>
              <a:gd name="T5" fmla="*/ 971 h 1139"/>
              <a:gd name="T6" fmla="*/ 380 w 919"/>
              <a:gd name="T7" fmla="*/ 1068 h 1139"/>
              <a:gd name="T8" fmla="*/ 433 w 919"/>
              <a:gd name="T9" fmla="*/ 1138 h 1139"/>
              <a:gd name="T10" fmla="*/ 530 w 919"/>
              <a:gd name="T11" fmla="*/ 1006 h 1139"/>
              <a:gd name="T12" fmla="*/ 592 w 919"/>
              <a:gd name="T13" fmla="*/ 900 h 1139"/>
              <a:gd name="T14" fmla="*/ 600 w 919"/>
              <a:gd name="T15" fmla="*/ 873 h 1139"/>
              <a:gd name="T16" fmla="*/ 618 w 919"/>
              <a:gd name="T17" fmla="*/ 785 h 1139"/>
              <a:gd name="T18" fmla="*/ 653 w 919"/>
              <a:gd name="T19" fmla="*/ 750 h 1139"/>
              <a:gd name="T20" fmla="*/ 715 w 919"/>
              <a:gd name="T21" fmla="*/ 741 h 1139"/>
              <a:gd name="T22" fmla="*/ 856 w 919"/>
              <a:gd name="T23" fmla="*/ 785 h 1139"/>
              <a:gd name="T24" fmla="*/ 909 w 919"/>
              <a:gd name="T25" fmla="*/ 794 h 1139"/>
              <a:gd name="T26" fmla="*/ 918 w 919"/>
              <a:gd name="T27" fmla="*/ 776 h 1139"/>
              <a:gd name="T28" fmla="*/ 900 w 919"/>
              <a:gd name="T29" fmla="*/ 688 h 1139"/>
              <a:gd name="T30" fmla="*/ 848 w 919"/>
              <a:gd name="T31" fmla="*/ 582 h 1139"/>
              <a:gd name="T32" fmla="*/ 803 w 919"/>
              <a:gd name="T33" fmla="*/ 538 h 1139"/>
              <a:gd name="T34" fmla="*/ 698 w 919"/>
              <a:gd name="T35" fmla="*/ 379 h 1139"/>
              <a:gd name="T36" fmla="*/ 662 w 919"/>
              <a:gd name="T37" fmla="*/ 291 h 1139"/>
              <a:gd name="T38" fmla="*/ 627 w 919"/>
              <a:gd name="T39" fmla="*/ 212 h 1139"/>
              <a:gd name="T40" fmla="*/ 565 w 919"/>
              <a:gd name="T41" fmla="*/ 168 h 1139"/>
              <a:gd name="T42" fmla="*/ 450 w 919"/>
              <a:gd name="T43" fmla="*/ 132 h 1139"/>
              <a:gd name="T44" fmla="*/ 424 w 919"/>
              <a:gd name="T45" fmla="*/ 123 h 1139"/>
              <a:gd name="T46" fmla="*/ 336 w 919"/>
              <a:gd name="T47" fmla="*/ 62 h 1139"/>
              <a:gd name="T48" fmla="*/ 239 w 919"/>
              <a:gd name="T49" fmla="*/ 0 h 1139"/>
              <a:gd name="T50" fmla="*/ 212 w 919"/>
              <a:gd name="T51" fmla="*/ 0 h 1139"/>
              <a:gd name="T52" fmla="*/ 0 w 919"/>
              <a:gd name="T53" fmla="*/ 53 h 1139"/>
              <a:gd name="T54" fmla="*/ 106 w 919"/>
              <a:gd name="T55" fmla="*/ 256 h 1139"/>
              <a:gd name="T56" fmla="*/ 195 w 919"/>
              <a:gd name="T57" fmla="*/ 388 h 1139"/>
              <a:gd name="T58" fmla="*/ 265 w 919"/>
              <a:gd name="T59" fmla="*/ 485 h 1139"/>
              <a:gd name="T60" fmla="*/ 371 w 919"/>
              <a:gd name="T61" fmla="*/ 671 h 1139"/>
              <a:gd name="T62" fmla="*/ 398 w 919"/>
              <a:gd name="T63" fmla="*/ 768 h 1139"/>
              <a:gd name="T64" fmla="*/ 380 w 919"/>
              <a:gd name="T65" fmla="*/ 803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19" h="1139">
                <a:moveTo>
                  <a:pt x="380" y="803"/>
                </a:moveTo>
                <a:lnTo>
                  <a:pt x="380" y="803"/>
                </a:lnTo>
                <a:lnTo>
                  <a:pt x="362" y="829"/>
                </a:lnTo>
                <a:lnTo>
                  <a:pt x="353" y="873"/>
                </a:lnTo>
                <a:lnTo>
                  <a:pt x="353" y="918"/>
                </a:lnTo>
                <a:lnTo>
                  <a:pt x="353" y="971"/>
                </a:lnTo>
                <a:lnTo>
                  <a:pt x="362" y="1015"/>
                </a:lnTo>
                <a:lnTo>
                  <a:pt x="380" y="1068"/>
                </a:lnTo>
                <a:lnTo>
                  <a:pt x="406" y="1112"/>
                </a:lnTo>
                <a:lnTo>
                  <a:pt x="433" y="1138"/>
                </a:lnTo>
                <a:lnTo>
                  <a:pt x="433" y="1138"/>
                </a:lnTo>
                <a:lnTo>
                  <a:pt x="530" y="1006"/>
                </a:lnTo>
                <a:lnTo>
                  <a:pt x="583" y="935"/>
                </a:lnTo>
                <a:lnTo>
                  <a:pt x="592" y="900"/>
                </a:lnTo>
                <a:lnTo>
                  <a:pt x="600" y="873"/>
                </a:lnTo>
                <a:lnTo>
                  <a:pt x="600" y="873"/>
                </a:lnTo>
                <a:lnTo>
                  <a:pt x="600" y="829"/>
                </a:lnTo>
                <a:lnTo>
                  <a:pt x="618" y="785"/>
                </a:lnTo>
                <a:lnTo>
                  <a:pt x="636" y="759"/>
                </a:lnTo>
                <a:lnTo>
                  <a:pt x="653" y="750"/>
                </a:lnTo>
                <a:lnTo>
                  <a:pt x="680" y="741"/>
                </a:lnTo>
                <a:lnTo>
                  <a:pt x="715" y="741"/>
                </a:lnTo>
                <a:lnTo>
                  <a:pt x="715" y="741"/>
                </a:lnTo>
                <a:lnTo>
                  <a:pt x="856" y="785"/>
                </a:lnTo>
                <a:lnTo>
                  <a:pt x="900" y="794"/>
                </a:lnTo>
                <a:lnTo>
                  <a:pt x="909" y="794"/>
                </a:lnTo>
                <a:lnTo>
                  <a:pt x="918" y="776"/>
                </a:lnTo>
                <a:lnTo>
                  <a:pt x="918" y="776"/>
                </a:lnTo>
                <a:lnTo>
                  <a:pt x="909" y="741"/>
                </a:lnTo>
                <a:lnTo>
                  <a:pt x="900" y="688"/>
                </a:lnTo>
                <a:lnTo>
                  <a:pt x="874" y="626"/>
                </a:lnTo>
                <a:lnTo>
                  <a:pt x="848" y="582"/>
                </a:lnTo>
                <a:lnTo>
                  <a:pt x="848" y="582"/>
                </a:lnTo>
                <a:lnTo>
                  <a:pt x="803" y="538"/>
                </a:lnTo>
                <a:lnTo>
                  <a:pt x="750" y="468"/>
                </a:lnTo>
                <a:lnTo>
                  <a:pt x="698" y="379"/>
                </a:lnTo>
                <a:lnTo>
                  <a:pt x="662" y="291"/>
                </a:lnTo>
                <a:lnTo>
                  <a:pt x="662" y="291"/>
                </a:lnTo>
                <a:lnTo>
                  <a:pt x="645" y="247"/>
                </a:lnTo>
                <a:lnTo>
                  <a:pt x="627" y="212"/>
                </a:lnTo>
                <a:lnTo>
                  <a:pt x="592" y="185"/>
                </a:lnTo>
                <a:lnTo>
                  <a:pt x="565" y="168"/>
                </a:lnTo>
                <a:lnTo>
                  <a:pt x="503" y="141"/>
                </a:lnTo>
                <a:lnTo>
                  <a:pt x="450" y="132"/>
                </a:lnTo>
                <a:lnTo>
                  <a:pt x="450" y="132"/>
                </a:lnTo>
                <a:lnTo>
                  <a:pt x="424" y="123"/>
                </a:lnTo>
                <a:lnTo>
                  <a:pt x="398" y="106"/>
                </a:lnTo>
                <a:lnTo>
                  <a:pt x="336" y="62"/>
                </a:lnTo>
                <a:lnTo>
                  <a:pt x="274" y="18"/>
                </a:lnTo>
                <a:lnTo>
                  <a:pt x="239" y="0"/>
                </a:lnTo>
                <a:lnTo>
                  <a:pt x="212" y="0"/>
                </a:lnTo>
                <a:lnTo>
                  <a:pt x="212" y="0"/>
                </a:lnTo>
                <a:lnTo>
                  <a:pt x="124" y="18"/>
                </a:lnTo>
                <a:lnTo>
                  <a:pt x="0" y="53"/>
                </a:lnTo>
                <a:lnTo>
                  <a:pt x="0" y="53"/>
                </a:lnTo>
                <a:lnTo>
                  <a:pt x="106" y="256"/>
                </a:lnTo>
                <a:lnTo>
                  <a:pt x="159" y="335"/>
                </a:lnTo>
                <a:lnTo>
                  <a:pt x="195" y="388"/>
                </a:lnTo>
                <a:lnTo>
                  <a:pt x="195" y="388"/>
                </a:lnTo>
                <a:lnTo>
                  <a:pt x="265" y="485"/>
                </a:lnTo>
                <a:lnTo>
                  <a:pt x="345" y="609"/>
                </a:lnTo>
                <a:lnTo>
                  <a:pt x="371" y="671"/>
                </a:lnTo>
                <a:lnTo>
                  <a:pt x="389" y="723"/>
                </a:lnTo>
                <a:lnTo>
                  <a:pt x="398" y="768"/>
                </a:lnTo>
                <a:lnTo>
                  <a:pt x="389" y="794"/>
                </a:lnTo>
                <a:lnTo>
                  <a:pt x="380" y="803"/>
                </a:lnTo>
              </a:path>
            </a:pathLst>
          </a:custGeom>
          <a:solidFill>
            <a:srgbClr val="00B0F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Freeform 19"/>
          <p:cNvSpPr>
            <a:spLocks noChangeArrowheads="1"/>
          </p:cNvSpPr>
          <p:nvPr/>
        </p:nvSpPr>
        <p:spPr bwMode="auto">
          <a:xfrm>
            <a:off x="6168454" y="2785763"/>
            <a:ext cx="761442" cy="418613"/>
          </a:xfrm>
          <a:custGeom>
            <a:avLst/>
            <a:gdLst>
              <a:gd name="T0" fmla="*/ 124 w 1863"/>
              <a:gd name="T1" fmla="*/ 433 h 1025"/>
              <a:gd name="T2" fmla="*/ 53 w 1863"/>
              <a:gd name="T3" fmla="*/ 512 h 1025"/>
              <a:gd name="T4" fmla="*/ 44 w 1863"/>
              <a:gd name="T5" fmla="*/ 583 h 1025"/>
              <a:gd name="T6" fmla="*/ 44 w 1863"/>
              <a:gd name="T7" fmla="*/ 689 h 1025"/>
              <a:gd name="T8" fmla="*/ 186 w 1863"/>
              <a:gd name="T9" fmla="*/ 839 h 1025"/>
              <a:gd name="T10" fmla="*/ 212 w 1863"/>
              <a:gd name="T11" fmla="*/ 883 h 1025"/>
              <a:gd name="T12" fmla="*/ 265 w 1863"/>
              <a:gd name="T13" fmla="*/ 945 h 1025"/>
              <a:gd name="T14" fmla="*/ 486 w 1863"/>
              <a:gd name="T15" fmla="*/ 953 h 1025"/>
              <a:gd name="T16" fmla="*/ 671 w 1863"/>
              <a:gd name="T17" fmla="*/ 971 h 1025"/>
              <a:gd name="T18" fmla="*/ 847 w 1863"/>
              <a:gd name="T19" fmla="*/ 1006 h 1025"/>
              <a:gd name="T20" fmla="*/ 1033 w 1863"/>
              <a:gd name="T21" fmla="*/ 1015 h 1025"/>
              <a:gd name="T22" fmla="*/ 1103 w 1863"/>
              <a:gd name="T23" fmla="*/ 962 h 1025"/>
              <a:gd name="T24" fmla="*/ 1095 w 1863"/>
              <a:gd name="T25" fmla="*/ 936 h 1025"/>
              <a:gd name="T26" fmla="*/ 1192 w 1863"/>
              <a:gd name="T27" fmla="*/ 892 h 1025"/>
              <a:gd name="T28" fmla="*/ 1227 w 1863"/>
              <a:gd name="T29" fmla="*/ 830 h 1025"/>
              <a:gd name="T30" fmla="*/ 1236 w 1863"/>
              <a:gd name="T31" fmla="*/ 803 h 1025"/>
              <a:gd name="T32" fmla="*/ 1465 w 1863"/>
              <a:gd name="T33" fmla="*/ 786 h 1025"/>
              <a:gd name="T34" fmla="*/ 1545 w 1863"/>
              <a:gd name="T35" fmla="*/ 803 h 1025"/>
              <a:gd name="T36" fmla="*/ 1633 w 1863"/>
              <a:gd name="T37" fmla="*/ 795 h 1025"/>
              <a:gd name="T38" fmla="*/ 1642 w 1863"/>
              <a:gd name="T39" fmla="*/ 733 h 1025"/>
              <a:gd name="T40" fmla="*/ 1624 w 1863"/>
              <a:gd name="T41" fmla="*/ 706 h 1025"/>
              <a:gd name="T42" fmla="*/ 1545 w 1863"/>
              <a:gd name="T43" fmla="*/ 600 h 1025"/>
              <a:gd name="T44" fmla="*/ 1545 w 1863"/>
              <a:gd name="T45" fmla="*/ 494 h 1025"/>
              <a:gd name="T46" fmla="*/ 1580 w 1863"/>
              <a:gd name="T47" fmla="*/ 468 h 1025"/>
              <a:gd name="T48" fmla="*/ 1730 w 1863"/>
              <a:gd name="T49" fmla="*/ 283 h 1025"/>
              <a:gd name="T50" fmla="*/ 1800 w 1863"/>
              <a:gd name="T51" fmla="*/ 230 h 1025"/>
              <a:gd name="T52" fmla="*/ 1853 w 1863"/>
              <a:gd name="T53" fmla="*/ 186 h 1025"/>
              <a:gd name="T54" fmla="*/ 1739 w 1863"/>
              <a:gd name="T55" fmla="*/ 124 h 1025"/>
              <a:gd name="T56" fmla="*/ 1677 w 1863"/>
              <a:gd name="T57" fmla="*/ 80 h 1025"/>
              <a:gd name="T58" fmla="*/ 1580 w 1863"/>
              <a:gd name="T59" fmla="*/ 36 h 1025"/>
              <a:gd name="T60" fmla="*/ 1368 w 1863"/>
              <a:gd name="T61" fmla="*/ 9 h 1025"/>
              <a:gd name="T62" fmla="*/ 1121 w 1863"/>
              <a:gd name="T63" fmla="*/ 53 h 1025"/>
              <a:gd name="T64" fmla="*/ 1042 w 1863"/>
              <a:gd name="T65" fmla="*/ 115 h 1025"/>
              <a:gd name="T66" fmla="*/ 874 w 1863"/>
              <a:gd name="T67" fmla="*/ 159 h 1025"/>
              <a:gd name="T68" fmla="*/ 618 w 1863"/>
              <a:gd name="T69" fmla="*/ 150 h 1025"/>
              <a:gd name="T70" fmla="*/ 494 w 1863"/>
              <a:gd name="T71" fmla="*/ 150 h 1025"/>
              <a:gd name="T72" fmla="*/ 247 w 1863"/>
              <a:gd name="T73" fmla="*/ 115 h 1025"/>
              <a:gd name="T74" fmla="*/ 212 w 1863"/>
              <a:gd name="T75" fmla="*/ 106 h 1025"/>
              <a:gd name="T76" fmla="*/ 106 w 1863"/>
              <a:gd name="T77" fmla="*/ 9 h 1025"/>
              <a:gd name="T78" fmla="*/ 71 w 1863"/>
              <a:gd name="T79" fmla="*/ 18 h 1025"/>
              <a:gd name="T80" fmla="*/ 36 w 1863"/>
              <a:gd name="T81" fmla="*/ 44 h 1025"/>
              <a:gd name="T82" fmla="*/ 0 w 1863"/>
              <a:gd name="T83" fmla="*/ 124 h 1025"/>
              <a:gd name="T84" fmla="*/ 27 w 1863"/>
              <a:gd name="T85" fmla="*/ 212 h 1025"/>
              <a:gd name="T86" fmla="*/ 106 w 1863"/>
              <a:gd name="T87" fmla="*/ 292 h 1025"/>
              <a:gd name="T88" fmla="*/ 159 w 1863"/>
              <a:gd name="T89" fmla="*/ 406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3" h="1025">
                <a:moveTo>
                  <a:pt x="142" y="424"/>
                </a:moveTo>
                <a:lnTo>
                  <a:pt x="142" y="424"/>
                </a:lnTo>
                <a:lnTo>
                  <a:pt x="124" y="433"/>
                </a:lnTo>
                <a:lnTo>
                  <a:pt x="106" y="442"/>
                </a:lnTo>
                <a:lnTo>
                  <a:pt x="71" y="468"/>
                </a:lnTo>
                <a:lnTo>
                  <a:pt x="53" y="512"/>
                </a:lnTo>
                <a:lnTo>
                  <a:pt x="44" y="547"/>
                </a:lnTo>
                <a:lnTo>
                  <a:pt x="44" y="547"/>
                </a:lnTo>
                <a:lnTo>
                  <a:pt x="44" y="583"/>
                </a:lnTo>
                <a:lnTo>
                  <a:pt x="36" y="627"/>
                </a:lnTo>
                <a:lnTo>
                  <a:pt x="36" y="662"/>
                </a:lnTo>
                <a:lnTo>
                  <a:pt x="44" y="689"/>
                </a:lnTo>
                <a:lnTo>
                  <a:pt x="44" y="689"/>
                </a:lnTo>
                <a:lnTo>
                  <a:pt x="133" y="777"/>
                </a:lnTo>
                <a:lnTo>
                  <a:pt x="186" y="839"/>
                </a:lnTo>
                <a:lnTo>
                  <a:pt x="203" y="865"/>
                </a:lnTo>
                <a:lnTo>
                  <a:pt x="212" y="883"/>
                </a:lnTo>
                <a:lnTo>
                  <a:pt x="212" y="883"/>
                </a:lnTo>
                <a:lnTo>
                  <a:pt x="221" y="900"/>
                </a:lnTo>
                <a:lnTo>
                  <a:pt x="239" y="927"/>
                </a:lnTo>
                <a:lnTo>
                  <a:pt x="265" y="945"/>
                </a:lnTo>
                <a:lnTo>
                  <a:pt x="265" y="962"/>
                </a:lnTo>
                <a:lnTo>
                  <a:pt x="265" y="962"/>
                </a:lnTo>
                <a:lnTo>
                  <a:pt x="486" y="953"/>
                </a:lnTo>
                <a:lnTo>
                  <a:pt x="600" y="953"/>
                </a:lnTo>
                <a:lnTo>
                  <a:pt x="636" y="962"/>
                </a:lnTo>
                <a:lnTo>
                  <a:pt x="671" y="971"/>
                </a:lnTo>
                <a:lnTo>
                  <a:pt x="671" y="971"/>
                </a:lnTo>
                <a:lnTo>
                  <a:pt x="742" y="989"/>
                </a:lnTo>
                <a:lnTo>
                  <a:pt x="847" y="1006"/>
                </a:lnTo>
                <a:lnTo>
                  <a:pt x="980" y="1024"/>
                </a:lnTo>
                <a:lnTo>
                  <a:pt x="980" y="1024"/>
                </a:lnTo>
                <a:lnTo>
                  <a:pt x="1033" y="1015"/>
                </a:lnTo>
                <a:lnTo>
                  <a:pt x="1077" y="1006"/>
                </a:lnTo>
                <a:lnTo>
                  <a:pt x="1095" y="980"/>
                </a:lnTo>
                <a:lnTo>
                  <a:pt x="1103" y="962"/>
                </a:lnTo>
                <a:lnTo>
                  <a:pt x="1095" y="953"/>
                </a:lnTo>
                <a:lnTo>
                  <a:pt x="1095" y="953"/>
                </a:lnTo>
                <a:lnTo>
                  <a:pt x="1095" y="936"/>
                </a:lnTo>
                <a:lnTo>
                  <a:pt x="1103" y="927"/>
                </a:lnTo>
                <a:lnTo>
                  <a:pt x="1139" y="900"/>
                </a:lnTo>
                <a:lnTo>
                  <a:pt x="1192" y="892"/>
                </a:lnTo>
                <a:lnTo>
                  <a:pt x="1245" y="883"/>
                </a:lnTo>
                <a:lnTo>
                  <a:pt x="1245" y="883"/>
                </a:lnTo>
                <a:lnTo>
                  <a:pt x="1227" y="830"/>
                </a:lnTo>
                <a:lnTo>
                  <a:pt x="1227" y="812"/>
                </a:lnTo>
                <a:lnTo>
                  <a:pt x="1236" y="803"/>
                </a:lnTo>
                <a:lnTo>
                  <a:pt x="1236" y="803"/>
                </a:lnTo>
                <a:lnTo>
                  <a:pt x="1289" y="786"/>
                </a:lnTo>
                <a:lnTo>
                  <a:pt x="1368" y="777"/>
                </a:lnTo>
                <a:lnTo>
                  <a:pt x="1465" y="786"/>
                </a:lnTo>
                <a:lnTo>
                  <a:pt x="1509" y="786"/>
                </a:lnTo>
                <a:lnTo>
                  <a:pt x="1545" y="803"/>
                </a:lnTo>
                <a:lnTo>
                  <a:pt x="1545" y="803"/>
                </a:lnTo>
                <a:lnTo>
                  <a:pt x="1571" y="812"/>
                </a:lnTo>
                <a:lnTo>
                  <a:pt x="1606" y="803"/>
                </a:lnTo>
                <a:lnTo>
                  <a:pt x="1633" y="795"/>
                </a:lnTo>
                <a:lnTo>
                  <a:pt x="1659" y="777"/>
                </a:lnTo>
                <a:lnTo>
                  <a:pt x="1659" y="777"/>
                </a:lnTo>
                <a:lnTo>
                  <a:pt x="1642" y="733"/>
                </a:lnTo>
                <a:lnTo>
                  <a:pt x="1633" y="715"/>
                </a:lnTo>
                <a:lnTo>
                  <a:pt x="1624" y="706"/>
                </a:lnTo>
                <a:lnTo>
                  <a:pt x="1624" y="706"/>
                </a:lnTo>
                <a:lnTo>
                  <a:pt x="1597" y="697"/>
                </a:lnTo>
                <a:lnTo>
                  <a:pt x="1580" y="671"/>
                </a:lnTo>
                <a:lnTo>
                  <a:pt x="1545" y="600"/>
                </a:lnTo>
                <a:lnTo>
                  <a:pt x="1536" y="556"/>
                </a:lnTo>
                <a:lnTo>
                  <a:pt x="1536" y="521"/>
                </a:lnTo>
                <a:lnTo>
                  <a:pt x="1545" y="494"/>
                </a:lnTo>
                <a:lnTo>
                  <a:pt x="1562" y="486"/>
                </a:lnTo>
                <a:lnTo>
                  <a:pt x="1562" y="486"/>
                </a:lnTo>
                <a:lnTo>
                  <a:pt x="1580" y="468"/>
                </a:lnTo>
                <a:lnTo>
                  <a:pt x="1606" y="442"/>
                </a:lnTo>
                <a:lnTo>
                  <a:pt x="1668" y="362"/>
                </a:lnTo>
                <a:lnTo>
                  <a:pt x="1730" y="283"/>
                </a:lnTo>
                <a:lnTo>
                  <a:pt x="1765" y="247"/>
                </a:lnTo>
                <a:lnTo>
                  <a:pt x="1800" y="230"/>
                </a:lnTo>
                <a:lnTo>
                  <a:pt x="1800" y="230"/>
                </a:lnTo>
                <a:lnTo>
                  <a:pt x="1818" y="221"/>
                </a:lnTo>
                <a:lnTo>
                  <a:pt x="1836" y="203"/>
                </a:lnTo>
                <a:lnTo>
                  <a:pt x="1853" y="186"/>
                </a:lnTo>
                <a:lnTo>
                  <a:pt x="1862" y="168"/>
                </a:lnTo>
                <a:lnTo>
                  <a:pt x="1862" y="168"/>
                </a:lnTo>
                <a:lnTo>
                  <a:pt x="1739" y="124"/>
                </a:lnTo>
                <a:lnTo>
                  <a:pt x="1703" y="97"/>
                </a:lnTo>
                <a:lnTo>
                  <a:pt x="1677" y="80"/>
                </a:lnTo>
                <a:lnTo>
                  <a:pt x="1677" y="80"/>
                </a:lnTo>
                <a:lnTo>
                  <a:pt x="1659" y="62"/>
                </a:lnTo>
                <a:lnTo>
                  <a:pt x="1642" y="53"/>
                </a:lnTo>
                <a:lnTo>
                  <a:pt x="1580" y="36"/>
                </a:lnTo>
                <a:lnTo>
                  <a:pt x="1439" y="9"/>
                </a:lnTo>
                <a:lnTo>
                  <a:pt x="1439" y="9"/>
                </a:lnTo>
                <a:lnTo>
                  <a:pt x="1368" y="9"/>
                </a:lnTo>
                <a:lnTo>
                  <a:pt x="1262" y="18"/>
                </a:lnTo>
                <a:lnTo>
                  <a:pt x="1156" y="36"/>
                </a:lnTo>
                <a:lnTo>
                  <a:pt x="1121" y="53"/>
                </a:lnTo>
                <a:lnTo>
                  <a:pt x="1086" y="71"/>
                </a:lnTo>
                <a:lnTo>
                  <a:pt x="1086" y="71"/>
                </a:lnTo>
                <a:lnTo>
                  <a:pt x="1042" y="115"/>
                </a:lnTo>
                <a:lnTo>
                  <a:pt x="989" y="142"/>
                </a:lnTo>
                <a:lnTo>
                  <a:pt x="936" y="159"/>
                </a:lnTo>
                <a:lnTo>
                  <a:pt x="874" y="159"/>
                </a:lnTo>
                <a:lnTo>
                  <a:pt x="874" y="159"/>
                </a:lnTo>
                <a:lnTo>
                  <a:pt x="706" y="150"/>
                </a:lnTo>
                <a:lnTo>
                  <a:pt x="618" y="150"/>
                </a:lnTo>
                <a:lnTo>
                  <a:pt x="565" y="150"/>
                </a:lnTo>
                <a:lnTo>
                  <a:pt x="565" y="150"/>
                </a:lnTo>
                <a:lnTo>
                  <a:pt x="494" y="150"/>
                </a:lnTo>
                <a:lnTo>
                  <a:pt x="397" y="133"/>
                </a:lnTo>
                <a:lnTo>
                  <a:pt x="300" y="115"/>
                </a:lnTo>
                <a:lnTo>
                  <a:pt x="247" y="115"/>
                </a:lnTo>
                <a:lnTo>
                  <a:pt x="247" y="115"/>
                </a:lnTo>
                <a:lnTo>
                  <a:pt x="230" y="115"/>
                </a:lnTo>
                <a:lnTo>
                  <a:pt x="212" y="106"/>
                </a:lnTo>
                <a:lnTo>
                  <a:pt x="177" y="62"/>
                </a:lnTo>
                <a:lnTo>
                  <a:pt x="133" y="27"/>
                </a:lnTo>
                <a:lnTo>
                  <a:pt x="106" y="9"/>
                </a:lnTo>
                <a:lnTo>
                  <a:pt x="80" y="0"/>
                </a:lnTo>
                <a:lnTo>
                  <a:pt x="80" y="0"/>
                </a:lnTo>
                <a:lnTo>
                  <a:pt x="71" y="18"/>
                </a:lnTo>
                <a:lnTo>
                  <a:pt x="53" y="27"/>
                </a:lnTo>
                <a:lnTo>
                  <a:pt x="53" y="27"/>
                </a:lnTo>
                <a:lnTo>
                  <a:pt x="36" y="44"/>
                </a:lnTo>
                <a:lnTo>
                  <a:pt x="18" y="71"/>
                </a:lnTo>
                <a:lnTo>
                  <a:pt x="9" y="97"/>
                </a:lnTo>
                <a:lnTo>
                  <a:pt x="0" y="124"/>
                </a:lnTo>
                <a:lnTo>
                  <a:pt x="9" y="150"/>
                </a:lnTo>
                <a:lnTo>
                  <a:pt x="18" y="186"/>
                </a:lnTo>
                <a:lnTo>
                  <a:pt x="27" y="212"/>
                </a:lnTo>
                <a:lnTo>
                  <a:pt x="53" y="230"/>
                </a:lnTo>
                <a:lnTo>
                  <a:pt x="53" y="230"/>
                </a:lnTo>
                <a:lnTo>
                  <a:pt x="106" y="292"/>
                </a:lnTo>
                <a:lnTo>
                  <a:pt x="142" y="353"/>
                </a:lnTo>
                <a:lnTo>
                  <a:pt x="159" y="380"/>
                </a:lnTo>
                <a:lnTo>
                  <a:pt x="159" y="406"/>
                </a:lnTo>
                <a:lnTo>
                  <a:pt x="159" y="415"/>
                </a:lnTo>
                <a:lnTo>
                  <a:pt x="142" y="424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Freeform 20"/>
          <p:cNvSpPr>
            <a:spLocks noChangeArrowheads="1"/>
          </p:cNvSpPr>
          <p:nvPr/>
        </p:nvSpPr>
        <p:spPr bwMode="auto">
          <a:xfrm>
            <a:off x="5951930" y="3045592"/>
            <a:ext cx="324786" cy="234567"/>
          </a:xfrm>
          <a:custGeom>
            <a:avLst/>
            <a:gdLst>
              <a:gd name="T0" fmla="*/ 176 w 795"/>
              <a:gd name="T1" fmla="*/ 573 h 574"/>
              <a:gd name="T2" fmla="*/ 185 w 795"/>
              <a:gd name="T3" fmla="*/ 564 h 574"/>
              <a:gd name="T4" fmla="*/ 194 w 795"/>
              <a:gd name="T5" fmla="*/ 564 h 574"/>
              <a:gd name="T6" fmla="*/ 212 w 795"/>
              <a:gd name="T7" fmla="*/ 564 h 574"/>
              <a:gd name="T8" fmla="*/ 212 w 795"/>
              <a:gd name="T9" fmla="*/ 564 h 574"/>
              <a:gd name="T10" fmla="*/ 309 w 795"/>
              <a:gd name="T11" fmla="*/ 564 h 574"/>
              <a:gd name="T12" fmla="*/ 309 w 795"/>
              <a:gd name="T13" fmla="*/ 564 h 574"/>
              <a:gd name="T14" fmla="*/ 335 w 795"/>
              <a:gd name="T15" fmla="*/ 556 h 574"/>
              <a:gd name="T16" fmla="*/ 344 w 795"/>
              <a:gd name="T17" fmla="*/ 556 h 574"/>
              <a:gd name="T18" fmla="*/ 379 w 795"/>
              <a:gd name="T19" fmla="*/ 556 h 574"/>
              <a:gd name="T20" fmla="*/ 406 w 795"/>
              <a:gd name="T21" fmla="*/ 547 h 574"/>
              <a:gd name="T22" fmla="*/ 459 w 795"/>
              <a:gd name="T23" fmla="*/ 494 h 574"/>
              <a:gd name="T24" fmla="*/ 503 w 795"/>
              <a:gd name="T25" fmla="*/ 467 h 574"/>
              <a:gd name="T26" fmla="*/ 512 w 795"/>
              <a:gd name="T27" fmla="*/ 467 h 574"/>
              <a:gd name="T28" fmla="*/ 573 w 795"/>
              <a:gd name="T29" fmla="*/ 459 h 574"/>
              <a:gd name="T30" fmla="*/ 741 w 795"/>
              <a:gd name="T31" fmla="*/ 379 h 574"/>
              <a:gd name="T32" fmla="*/ 794 w 795"/>
              <a:gd name="T33" fmla="*/ 344 h 574"/>
              <a:gd name="T34" fmla="*/ 794 w 795"/>
              <a:gd name="T35" fmla="*/ 326 h 574"/>
              <a:gd name="T36" fmla="*/ 794 w 795"/>
              <a:gd name="T37" fmla="*/ 309 h 574"/>
              <a:gd name="T38" fmla="*/ 750 w 795"/>
              <a:gd name="T39" fmla="*/ 264 h 574"/>
              <a:gd name="T40" fmla="*/ 741 w 795"/>
              <a:gd name="T41" fmla="*/ 247 h 574"/>
              <a:gd name="T42" fmla="*/ 715 w 795"/>
              <a:gd name="T43" fmla="*/ 203 h 574"/>
              <a:gd name="T44" fmla="*/ 573 w 795"/>
              <a:gd name="T45" fmla="*/ 53 h 574"/>
              <a:gd name="T46" fmla="*/ 565 w 795"/>
              <a:gd name="T47" fmla="*/ 35 h 574"/>
              <a:gd name="T48" fmla="*/ 565 w 795"/>
              <a:gd name="T49" fmla="*/ 26 h 574"/>
              <a:gd name="T50" fmla="*/ 565 w 795"/>
              <a:gd name="T51" fmla="*/ 0 h 574"/>
              <a:gd name="T52" fmla="*/ 238 w 795"/>
              <a:gd name="T53" fmla="*/ 53 h 574"/>
              <a:gd name="T54" fmla="*/ 53 w 795"/>
              <a:gd name="T55" fmla="*/ 88 h 574"/>
              <a:gd name="T56" fmla="*/ 35 w 795"/>
              <a:gd name="T57" fmla="*/ 79 h 574"/>
              <a:gd name="T58" fmla="*/ 0 w 795"/>
              <a:gd name="T59" fmla="*/ 247 h 574"/>
              <a:gd name="T60" fmla="*/ 9 w 795"/>
              <a:gd name="T61" fmla="*/ 388 h 574"/>
              <a:gd name="T62" fmla="*/ 26 w 795"/>
              <a:gd name="T63" fmla="*/ 432 h 574"/>
              <a:gd name="T64" fmla="*/ 115 w 795"/>
              <a:gd name="T65" fmla="*/ 52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95" h="574">
                <a:moveTo>
                  <a:pt x="176" y="573"/>
                </a:moveTo>
                <a:lnTo>
                  <a:pt x="176" y="573"/>
                </a:lnTo>
                <a:lnTo>
                  <a:pt x="176" y="573"/>
                </a:lnTo>
                <a:lnTo>
                  <a:pt x="185" y="564"/>
                </a:lnTo>
                <a:lnTo>
                  <a:pt x="185" y="564"/>
                </a:lnTo>
                <a:lnTo>
                  <a:pt x="194" y="564"/>
                </a:lnTo>
                <a:lnTo>
                  <a:pt x="194" y="564"/>
                </a:lnTo>
                <a:lnTo>
                  <a:pt x="212" y="564"/>
                </a:lnTo>
                <a:lnTo>
                  <a:pt x="212" y="564"/>
                </a:lnTo>
                <a:lnTo>
                  <a:pt x="212" y="564"/>
                </a:lnTo>
                <a:lnTo>
                  <a:pt x="212" y="564"/>
                </a:lnTo>
                <a:lnTo>
                  <a:pt x="309" y="564"/>
                </a:lnTo>
                <a:lnTo>
                  <a:pt x="309" y="564"/>
                </a:lnTo>
                <a:lnTo>
                  <a:pt x="309" y="564"/>
                </a:lnTo>
                <a:lnTo>
                  <a:pt x="309" y="564"/>
                </a:lnTo>
                <a:lnTo>
                  <a:pt x="335" y="556"/>
                </a:lnTo>
                <a:lnTo>
                  <a:pt x="335" y="556"/>
                </a:lnTo>
                <a:lnTo>
                  <a:pt x="344" y="556"/>
                </a:lnTo>
                <a:lnTo>
                  <a:pt x="344" y="556"/>
                </a:lnTo>
                <a:lnTo>
                  <a:pt x="379" y="556"/>
                </a:lnTo>
                <a:lnTo>
                  <a:pt x="379" y="556"/>
                </a:lnTo>
                <a:lnTo>
                  <a:pt x="406" y="547"/>
                </a:lnTo>
                <a:lnTo>
                  <a:pt x="423" y="529"/>
                </a:lnTo>
                <a:lnTo>
                  <a:pt x="459" y="494"/>
                </a:lnTo>
                <a:lnTo>
                  <a:pt x="485" y="467"/>
                </a:lnTo>
                <a:lnTo>
                  <a:pt x="503" y="467"/>
                </a:lnTo>
                <a:lnTo>
                  <a:pt x="512" y="467"/>
                </a:lnTo>
                <a:lnTo>
                  <a:pt x="512" y="467"/>
                </a:lnTo>
                <a:lnTo>
                  <a:pt x="538" y="467"/>
                </a:lnTo>
                <a:lnTo>
                  <a:pt x="573" y="459"/>
                </a:lnTo>
                <a:lnTo>
                  <a:pt x="662" y="423"/>
                </a:lnTo>
                <a:lnTo>
                  <a:pt x="741" y="379"/>
                </a:lnTo>
                <a:lnTo>
                  <a:pt x="776" y="361"/>
                </a:lnTo>
                <a:lnTo>
                  <a:pt x="794" y="344"/>
                </a:lnTo>
                <a:lnTo>
                  <a:pt x="794" y="344"/>
                </a:lnTo>
                <a:lnTo>
                  <a:pt x="794" y="326"/>
                </a:lnTo>
                <a:lnTo>
                  <a:pt x="794" y="326"/>
                </a:lnTo>
                <a:lnTo>
                  <a:pt x="794" y="309"/>
                </a:lnTo>
                <a:lnTo>
                  <a:pt x="768" y="291"/>
                </a:lnTo>
                <a:lnTo>
                  <a:pt x="750" y="264"/>
                </a:lnTo>
                <a:lnTo>
                  <a:pt x="741" y="247"/>
                </a:lnTo>
                <a:lnTo>
                  <a:pt x="741" y="247"/>
                </a:lnTo>
                <a:lnTo>
                  <a:pt x="732" y="229"/>
                </a:lnTo>
                <a:lnTo>
                  <a:pt x="715" y="203"/>
                </a:lnTo>
                <a:lnTo>
                  <a:pt x="662" y="141"/>
                </a:lnTo>
                <a:lnTo>
                  <a:pt x="573" y="53"/>
                </a:lnTo>
                <a:lnTo>
                  <a:pt x="573" y="53"/>
                </a:lnTo>
                <a:lnTo>
                  <a:pt x="565" y="35"/>
                </a:lnTo>
                <a:lnTo>
                  <a:pt x="565" y="35"/>
                </a:lnTo>
                <a:lnTo>
                  <a:pt x="565" y="26"/>
                </a:lnTo>
                <a:lnTo>
                  <a:pt x="565" y="26"/>
                </a:lnTo>
                <a:lnTo>
                  <a:pt x="565" y="0"/>
                </a:lnTo>
                <a:lnTo>
                  <a:pt x="565" y="0"/>
                </a:lnTo>
                <a:lnTo>
                  <a:pt x="238" y="53"/>
                </a:lnTo>
                <a:lnTo>
                  <a:pt x="53" y="88"/>
                </a:lnTo>
                <a:lnTo>
                  <a:pt x="53" y="88"/>
                </a:lnTo>
                <a:lnTo>
                  <a:pt x="35" y="79"/>
                </a:lnTo>
                <a:lnTo>
                  <a:pt x="35" y="79"/>
                </a:lnTo>
                <a:lnTo>
                  <a:pt x="18" y="159"/>
                </a:lnTo>
                <a:lnTo>
                  <a:pt x="0" y="247"/>
                </a:lnTo>
                <a:lnTo>
                  <a:pt x="0" y="326"/>
                </a:lnTo>
                <a:lnTo>
                  <a:pt x="9" y="388"/>
                </a:lnTo>
                <a:lnTo>
                  <a:pt x="9" y="388"/>
                </a:lnTo>
                <a:lnTo>
                  <a:pt x="26" y="432"/>
                </a:lnTo>
                <a:lnTo>
                  <a:pt x="62" y="476"/>
                </a:lnTo>
                <a:lnTo>
                  <a:pt x="115" y="520"/>
                </a:lnTo>
                <a:lnTo>
                  <a:pt x="176" y="573"/>
                </a:lnTo>
              </a:path>
            </a:pathLst>
          </a:custGeom>
          <a:solidFill>
            <a:srgbClr val="00B0F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Freeform 21"/>
          <p:cNvSpPr>
            <a:spLocks noChangeArrowheads="1"/>
          </p:cNvSpPr>
          <p:nvPr/>
        </p:nvSpPr>
        <p:spPr bwMode="auto">
          <a:xfrm>
            <a:off x="6161237" y="1493837"/>
            <a:ext cx="2167043" cy="1246817"/>
          </a:xfrm>
          <a:custGeom>
            <a:avLst/>
            <a:gdLst>
              <a:gd name="T0" fmla="*/ 353 w 5295"/>
              <a:gd name="T1" fmla="*/ 1695 h 3046"/>
              <a:gd name="T2" fmla="*/ 767 w 5295"/>
              <a:gd name="T3" fmla="*/ 1792 h 3046"/>
              <a:gd name="T4" fmla="*/ 935 w 5295"/>
              <a:gd name="T5" fmla="*/ 1730 h 3046"/>
              <a:gd name="T6" fmla="*/ 1217 w 5295"/>
              <a:gd name="T7" fmla="*/ 1650 h 3046"/>
              <a:gd name="T8" fmla="*/ 1641 w 5295"/>
              <a:gd name="T9" fmla="*/ 1545 h 3046"/>
              <a:gd name="T10" fmla="*/ 1959 w 5295"/>
              <a:gd name="T11" fmla="*/ 1712 h 3046"/>
              <a:gd name="T12" fmla="*/ 2215 w 5295"/>
              <a:gd name="T13" fmla="*/ 2109 h 3046"/>
              <a:gd name="T14" fmla="*/ 2267 w 5295"/>
              <a:gd name="T15" fmla="*/ 2321 h 3046"/>
              <a:gd name="T16" fmla="*/ 1967 w 5295"/>
              <a:gd name="T17" fmla="*/ 2356 h 3046"/>
              <a:gd name="T18" fmla="*/ 1782 w 5295"/>
              <a:gd name="T19" fmla="*/ 2692 h 3046"/>
              <a:gd name="T20" fmla="*/ 2038 w 5295"/>
              <a:gd name="T21" fmla="*/ 2692 h 3046"/>
              <a:gd name="T22" fmla="*/ 2197 w 5295"/>
              <a:gd name="T23" fmla="*/ 2621 h 3046"/>
              <a:gd name="T24" fmla="*/ 2506 w 5295"/>
              <a:gd name="T25" fmla="*/ 2268 h 3046"/>
              <a:gd name="T26" fmla="*/ 2903 w 5295"/>
              <a:gd name="T27" fmla="*/ 2180 h 3046"/>
              <a:gd name="T28" fmla="*/ 2903 w 5295"/>
              <a:gd name="T29" fmla="*/ 2321 h 3046"/>
              <a:gd name="T30" fmla="*/ 3212 w 5295"/>
              <a:gd name="T31" fmla="*/ 2400 h 3046"/>
              <a:gd name="T32" fmla="*/ 3406 w 5295"/>
              <a:gd name="T33" fmla="*/ 2480 h 3046"/>
              <a:gd name="T34" fmla="*/ 3026 w 5295"/>
              <a:gd name="T35" fmla="*/ 2665 h 3046"/>
              <a:gd name="T36" fmla="*/ 3353 w 5295"/>
              <a:gd name="T37" fmla="*/ 2850 h 3046"/>
              <a:gd name="T38" fmla="*/ 3370 w 5295"/>
              <a:gd name="T39" fmla="*/ 3045 h 3046"/>
              <a:gd name="T40" fmla="*/ 3706 w 5295"/>
              <a:gd name="T41" fmla="*/ 2912 h 3046"/>
              <a:gd name="T42" fmla="*/ 4094 w 5295"/>
              <a:gd name="T43" fmla="*/ 2806 h 3046"/>
              <a:gd name="T44" fmla="*/ 4209 w 5295"/>
              <a:gd name="T45" fmla="*/ 2727 h 3046"/>
              <a:gd name="T46" fmla="*/ 3785 w 5295"/>
              <a:gd name="T47" fmla="*/ 2656 h 3046"/>
              <a:gd name="T48" fmla="*/ 3856 w 5295"/>
              <a:gd name="T49" fmla="*/ 2339 h 3046"/>
              <a:gd name="T50" fmla="*/ 4376 w 5295"/>
              <a:gd name="T51" fmla="*/ 2162 h 3046"/>
              <a:gd name="T52" fmla="*/ 4703 w 5295"/>
              <a:gd name="T53" fmla="*/ 1915 h 3046"/>
              <a:gd name="T54" fmla="*/ 4950 w 5295"/>
              <a:gd name="T55" fmla="*/ 1747 h 3046"/>
              <a:gd name="T56" fmla="*/ 5224 w 5295"/>
              <a:gd name="T57" fmla="*/ 1668 h 3046"/>
              <a:gd name="T58" fmla="*/ 5179 w 5295"/>
              <a:gd name="T59" fmla="*/ 1483 h 3046"/>
              <a:gd name="T60" fmla="*/ 5285 w 5295"/>
              <a:gd name="T61" fmla="*/ 1395 h 3046"/>
              <a:gd name="T62" fmla="*/ 5224 w 5295"/>
              <a:gd name="T63" fmla="*/ 1289 h 3046"/>
              <a:gd name="T64" fmla="*/ 5241 w 5295"/>
              <a:gd name="T65" fmla="*/ 1130 h 3046"/>
              <a:gd name="T66" fmla="*/ 4879 w 5295"/>
              <a:gd name="T67" fmla="*/ 1015 h 3046"/>
              <a:gd name="T68" fmla="*/ 4615 w 5295"/>
              <a:gd name="T69" fmla="*/ 944 h 3046"/>
              <a:gd name="T70" fmla="*/ 4376 w 5295"/>
              <a:gd name="T71" fmla="*/ 803 h 3046"/>
              <a:gd name="T72" fmla="*/ 4112 w 5295"/>
              <a:gd name="T73" fmla="*/ 786 h 3046"/>
              <a:gd name="T74" fmla="*/ 3926 w 5295"/>
              <a:gd name="T75" fmla="*/ 759 h 3046"/>
              <a:gd name="T76" fmla="*/ 3794 w 5295"/>
              <a:gd name="T77" fmla="*/ 486 h 3046"/>
              <a:gd name="T78" fmla="*/ 3521 w 5295"/>
              <a:gd name="T79" fmla="*/ 344 h 3046"/>
              <a:gd name="T80" fmla="*/ 3494 w 5295"/>
              <a:gd name="T81" fmla="*/ 97 h 3046"/>
              <a:gd name="T82" fmla="*/ 3229 w 5295"/>
              <a:gd name="T83" fmla="*/ 18 h 3046"/>
              <a:gd name="T84" fmla="*/ 2929 w 5295"/>
              <a:gd name="T85" fmla="*/ 89 h 3046"/>
              <a:gd name="T86" fmla="*/ 2682 w 5295"/>
              <a:gd name="T87" fmla="*/ 97 h 3046"/>
              <a:gd name="T88" fmla="*/ 2444 w 5295"/>
              <a:gd name="T89" fmla="*/ 336 h 3046"/>
              <a:gd name="T90" fmla="*/ 2338 w 5295"/>
              <a:gd name="T91" fmla="*/ 362 h 3046"/>
              <a:gd name="T92" fmla="*/ 2029 w 5295"/>
              <a:gd name="T93" fmla="*/ 336 h 3046"/>
              <a:gd name="T94" fmla="*/ 1800 w 5295"/>
              <a:gd name="T95" fmla="*/ 300 h 3046"/>
              <a:gd name="T96" fmla="*/ 1588 w 5295"/>
              <a:gd name="T97" fmla="*/ 292 h 3046"/>
              <a:gd name="T98" fmla="*/ 1253 w 5295"/>
              <a:gd name="T99" fmla="*/ 221 h 3046"/>
              <a:gd name="T100" fmla="*/ 706 w 5295"/>
              <a:gd name="T101" fmla="*/ 168 h 3046"/>
              <a:gd name="T102" fmla="*/ 476 w 5295"/>
              <a:gd name="T103" fmla="*/ 309 h 3046"/>
              <a:gd name="T104" fmla="*/ 538 w 5295"/>
              <a:gd name="T105" fmla="*/ 636 h 3046"/>
              <a:gd name="T106" fmla="*/ 406 w 5295"/>
              <a:gd name="T107" fmla="*/ 812 h 3046"/>
              <a:gd name="T108" fmla="*/ 150 w 5295"/>
              <a:gd name="T109" fmla="*/ 1253 h 3046"/>
              <a:gd name="T110" fmla="*/ 0 w 5295"/>
              <a:gd name="T111" fmla="*/ 1509 h 3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95" h="3046">
                <a:moveTo>
                  <a:pt x="132" y="1659"/>
                </a:moveTo>
                <a:lnTo>
                  <a:pt x="132" y="1659"/>
                </a:lnTo>
                <a:lnTo>
                  <a:pt x="167" y="1677"/>
                </a:lnTo>
                <a:lnTo>
                  <a:pt x="185" y="1695"/>
                </a:lnTo>
                <a:lnTo>
                  <a:pt x="185" y="1695"/>
                </a:lnTo>
                <a:lnTo>
                  <a:pt x="300" y="1686"/>
                </a:lnTo>
                <a:lnTo>
                  <a:pt x="300" y="1686"/>
                </a:lnTo>
                <a:lnTo>
                  <a:pt x="353" y="1695"/>
                </a:lnTo>
                <a:lnTo>
                  <a:pt x="441" y="1712"/>
                </a:lnTo>
                <a:lnTo>
                  <a:pt x="529" y="1730"/>
                </a:lnTo>
                <a:lnTo>
                  <a:pt x="600" y="1739"/>
                </a:lnTo>
                <a:lnTo>
                  <a:pt x="600" y="1739"/>
                </a:lnTo>
                <a:lnTo>
                  <a:pt x="644" y="1739"/>
                </a:lnTo>
                <a:lnTo>
                  <a:pt x="697" y="1756"/>
                </a:lnTo>
                <a:lnTo>
                  <a:pt x="741" y="1765"/>
                </a:lnTo>
                <a:lnTo>
                  <a:pt x="767" y="1792"/>
                </a:lnTo>
                <a:lnTo>
                  <a:pt x="767" y="1792"/>
                </a:lnTo>
                <a:lnTo>
                  <a:pt x="794" y="1800"/>
                </a:lnTo>
                <a:lnTo>
                  <a:pt x="829" y="1800"/>
                </a:lnTo>
                <a:lnTo>
                  <a:pt x="864" y="1783"/>
                </a:lnTo>
                <a:lnTo>
                  <a:pt x="900" y="1756"/>
                </a:lnTo>
                <a:lnTo>
                  <a:pt x="900" y="1756"/>
                </a:lnTo>
                <a:lnTo>
                  <a:pt x="917" y="1739"/>
                </a:lnTo>
                <a:lnTo>
                  <a:pt x="935" y="1730"/>
                </a:lnTo>
                <a:lnTo>
                  <a:pt x="979" y="1730"/>
                </a:lnTo>
                <a:lnTo>
                  <a:pt x="1050" y="1739"/>
                </a:lnTo>
                <a:lnTo>
                  <a:pt x="1050" y="1739"/>
                </a:lnTo>
                <a:lnTo>
                  <a:pt x="1094" y="1730"/>
                </a:lnTo>
                <a:lnTo>
                  <a:pt x="1147" y="1712"/>
                </a:lnTo>
                <a:lnTo>
                  <a:pt x="1191" y="1677"/>
                </a:lnTo>
                <a:lnTo>
                  <a:pt x="1217" y="1650"/>
                </a:lnTo>
                <a:lnTo>
                  <a:pt x="1217" y="1650"/>
                </a:lnTo>
                <a:lnTo>
                  <a:pt x="1244" y="1633"/>
                </a:lnTo>
                <a:lnTo>
                  <a:pt x="1279" y="1615"/>
                </a:lnTo>
                <a:lnTo>
                  <a:pt x="1385" y="1571"/>
                </a:lnTo>
                <a:lnTo>
                  <a:pt x="1500" y="1545"/>
                </a:lnTo>
                <a:lnTo>
                  <a:pt x="1579" y="1527"/>
                </a:lnTo>
                <a:lnTo>
                  <a:pt x="1579" y="1527"/>
                </a:lnTo>
                <a:lnTo>
                  <a:pt x="1606" y="1527"/>
                </a:lnTo>
                <a:lnTo>
                  <a:pt x="1641" y="1545"/>
                </a:lnTo>
                <a:lnTo>
                  <a:pt x="1703" y="1589"/>
                </a:lnTo>
                <a:lnTo>
                  <a:pt x="1765" y="1633"/>
                </a:lnTo>
                <a:lnTo>
                  <a:pt x="1791" y="1650"/>
                </a:lnTo>
                <a:lnTo>
                  <a:pt x="1817" y="1659"/>
                </a:lnTo>
                <a:lnTo>
                  <a:pt x="1817" y="1659"/>
                </a:lnTo>
                <a:lnTo>
                  <a:pt x="1870" y="1668"/>
                </a:lnTo>
                <a:lnTo>
                  <a:pt x="1932" y="1695"/>
                </a:lnTo>
                <a:lnTo>
                  <a:pt x="1959" y="1712"/>
                </a:lnTo>
                <a:lnTo>
                  <a:pt x="1994" y="1739"/>
                </a:lnTo>
                <a:lnTo>
                  <a:pt x="2012" y="1774"/>
                </a:lnTo>
                <a:lnTo>
                  <a:pt x="2029" y="1818"/>
                </a:lnTo>
                <a:lnTo>
                  <a:pt x="2029" y="1818"/>
                </a:lnTo>
                <a:lnTo>
                  <a:pt x="2065" y="1906"/>
                </a:lnTo>
                <a:lnTo>
                  <a:pt x="2117" y="1995"/>
                </a:lnTo>
                <a:lnTo>
                  <a:pt x="2170" y="2065"/>
                </a:lnTo>
                <a:lnTo>
                  <a:pt x="2215" y="2109"/>
                </a:lnTo>
                <a:lnTo>
                  <a:pt x="2215" y="2109"/>
                </a:lnTo>
                <a:lnTo>
                  <a:pt x="2241" y="2153"/>
                </a:lnTo>
                <a:lnTo>
                  <a:pt x="2267" y="2215"/>
                </a:lnTo>
                <a:lnTo>
                  <a:pt x="2276" y="2268"/>
                </a:lnTo>
                <a:lnTo>
                  <a:pt x="2285" y="2303"/>
                </a:lnTo>
                <a:lnTo>
                  <a:pt x="2285" y="2303"/>
                </a:lnTo>
                <a:lnTo>
                  <a:pt x="2276" y="2321"/>
                </a:lnTo>
                <a:lnTo>
                  <a:pt x="2267" y="2321"/>
                </a:lnTo>
                <a:lnTo>
                  <a:pt x="2223" y="2312"/>
                </a:lnTo>
                <a:lnTo>
                  <a:pt x="2082" y="2268"/>
                </a:lnTo>
                <a:lnTo>
                  <a:pt x="2082" y="2268"/>
                </a:lnTo>
                <a:lnTo>
                  <a:pt x="2047" y="2268"/>
                </a:lnTo>
                <a:lnTo>
                  <a:pt x="2020" y="2277"/>
                </a:lnTo>
                <a:lnTo>
                  <a:pt x="2003" y="2286"/>
                </a:lnTo>
                <a:lnTo>
                  <a:pt x="1985" y="2312"/>
                </a:lnTo>
                <a:lnTo>
                  <a:pt x="1967" y="2356"/>
                </a:lnTo>
                <a:lnTo>
                  <a:pt x="1967" y="2400"/>
                </a:lnTo>
                <a:lnTo>
                  <a:pt x="1967" y="2400"/>
                </a:lnTo>
                <a:lnTo>
                  <a:pt x="1959" y="2427"/>
                </a:lnTo>
                <a:lnTo>
                  <a:pt x="1941" y="2462"/>
                </a:lnTo>
                <a:lnTo>
                  <a:pt x="1888" y="2550"/>
                </a:lnTo>
                <a:lnTo>
                  <a:pt x="1791" y="2674"/>
                </a:lnTo>
                <a:lnTo>
                  <a:pt x="1791" y="2674"/>
                </a:lnTo>
                <a:lnTo>
                  <a:pt x="1782" y="2692"/>
                </a:lnTo>
                <a:lnTo>
                  <a:pt x="1791" y="2700"/>
                </a:lnTo>
                <a:lnTo>
                  <a:pt x="1817" y="2718"/>
                </a:lnTo>
                <a:lnTo>
                  <a:pt x="1862" y="2736"/>
                </a:lnTo>
                <a:lnTo>
                  <a:pt x="1906" y="2745"/>
                </a:lnTo>
                <a:lnTo>
                  <a:pt x="1906" y="2745"/>
                </a:lnTo>
                <a:lnTo>
                  <a:pt x="1941" y="2736"/>
                </a:lnTo>
                <a:lnTo>
                  <a:pt x="1985" y="2709"/>
                </a:lnTo>
                <a:lnTo>
                  <a:pt x="2038" y="2692"/>
                </a:lnTo>
                <a:lnTo>
                  <a:pt x="2073" y="2674"/>
                </a:lnTo>
                <a:lnTo>
                  <a:pt x="2073" y="2674"/>
                </a:lnTo>
                <a:lnTo>
                  <a:pt x="2109" y="2700"/>
                </a:lnTo>
                <a:lnTo>
                  <a:pt x="2179" y="2753"/>
                </a:lnTo>
                <a:lnTo>
                  <a:pt x="2179" y="2753"/>
                </a:lnTo>
                <a:lnTo>
                  <a:pt x="2179" y="2674"/>
                </a:lnTo>
                <a:lnTo>
                  <a:pt x="2188" y="2648"/>
                </a:lnTo>
                <a:lnTo>
                  <a:pt x="2197" y="2621"/>
                </a:lnTo>
                <a:lnTo>
                  <a:pt x="2241" y="2586"/>
                </a:lnTo>
                <a:lnTo>
                  <a:pt x="2320" y="2524"/>
                </a:lnTo>
                <a:lnTo>
                  <a:pt x="2320" y="2524"/>
                </a:lnTo>
                <a:lnTo>
                  <a:pt x="2365" y="2489"/>
                </a:lnTo>
                <a:lnTo>
                  <a:pt x="2400" y="2445"/>
                </a:lnTo>
                <a:lnTo>
                  <a:pt x="2453" y="2348"/>
                </a:lnTo>
                <a:lnTo>
                  <a:pt x="2479" y="2303"/>
                </a:lnTo>
                <a:lnTo>
                  <a:pt x="2506" y="2268"/>
                </a:lnTo>
                <a:lnTo>
                  <a:pt x="2532" y="2242"/>
                </a:lnTo>
                <a:lnTo>
                  <a:pt x="2576" y="2224"/>
                </a:lnTo>
                <a:lnTo>
                  <a:pt x="2576" y="2224"/>
                </a:lnTo>
                <a:lnTo>
                  <a:pt x="2647" y="2206"/>
                </a:lnTo>
                <a:lnTo>
                  <a:pt x="2718" y="2189"/>
                </a:lnTo>
                <a:lnTo>
                  <a:pt x="2797" y="2171"/>
                </a:lnTo>
                <a:lnTo>
                  <a:pt x="2850" y="2171"/>
                </a:lnTo>
                <a:lnTo>
                  <a:pt x="2903" y="2180"/>
                </a:lnTo>
                <a:lnTo>
                  <a:pt x="2903" y="2180"/>
                </a:lnTo>
                <a:lnTo>
                  <a:pt x="2947" y="2189"/>
                </a:lnTo>
                <a:lnTo>
                  <a:pt x="2956" y="2198"/>
                </a:lnTo>
                <a:lnTo>
                  <a:pt x="2965" y="2215"/>
                </a:lnTo>
                <a:lnTo>
                  <a:pt x="2956" y="2233"/>
                </a:lnTo>
                <a:lnTo>
                  <a:pt x="2938" y="2259"/>
                </a:lnTo>
                <a:lnTo>
                  <a:pt x="2920" y="2295"/>
                </a:lnTo>
                <a:lnTo>
                  <a:pt x="2903" y="2321"/>
                </a:lnTo>
                <a:lnTo>
                  <a:pt x="2903" y="2339"/>
                </a:lnTo>
                <a:lnTo>
                  <a:pt x="2903" y="2348"/>
                </a:lnTo>
                <a:lnTo>
                  <a:pt x="2920" y="2365"/>
                </a:lnTo>
                <a:lnTo>
                  <a:pt x="2938" y="2374"/>
                </a:lnTo>
                <a:lnTo>
                  <a:pt x="2938" y="2374"/>
                </a:lnTo>
                <a:lnTo>
                  <a:pt x="2991" y="2392"/>
                </a:lnTo>
                <a:lnTo>
                  <a:pt x="3053" y="2400"/>
                </a:lnTo>
                <a:lnTo>
                  <a:pt x="3212" y="2400"/>
                </a:lnTo>
                <a:lnTo>
                  <a:pt x="3291" y="2400"/>
                </a:lnTo>
                <a:lnTo>
                  <a:pt x="3353" y="2400"/>
                </a:lnTo>
                <a:lnTo>
                  <a:pt x="3397" y="2418"/>
                </a:lnTo>
                <a:lnTo>
                  <a:pt x="3415" y="2427"/>
                </a:lnTo>
                <a:lnTo>
                  <a:pt x="3415" y="2445"/>
                </a:lnTo>
                <a:lnTo>
                  <a:pt x="3415" y="2445"/>
                </a:lnTo>
                <a:lnTo>
                  <a:pt x="3415" y="2462"/>
                </a:lnTo>
                <a:lnTo>
                  <a:pt x="3406" y="2480"/>
                </a:lnTo>
                <a:lnTo>
                  <a:pt x="3362" y="2506"/>
                </a:lnTo>
                <a:lnTo>
                  <a:pt x="3300" y="2542"/>
                </a:lnTo>
                <a:lnTo>
                  <a:pt x="3220" y="2568"/>
                </a:lnTo>
                <a:lnTo>
                  <a:pt x="3079" y="2621"/>
                </a:lnTo>
                <a:lnTo>
                  <a:pt x="3035" y="2648"/>
                </a:lnTo>
                <a:lnTo>
                  <a:pt x="3026" y="2656"/>
                </a:lnTo>
                <a:lnTo>
                  <a:pt x="3026" y="2665"/>
                </a:lnTo>
                <a:lnTo>
                  <a:pt x="3026" y="2665"/>
                </a:lnTo>
                <a:lnTo>
                  <a:pt x="3035" y="2683"/>
                </a:lnTo>
                <a:lnTo>
                  <a:pt x="3062" y="2700"/>
                </a:lnTo>
                <a:lnTo>
                  <a:pt x="3150" y="2727"/>
                </a:lnTo>
                <a:lnTo>
                  <a:pt x="3247" y="2762"/>
                </a:lnTo>
                <a:lnTo>
                  <a:pt x="3318" y="2798"/>
                </a:lnTo>
                <a:lnTo>
                  <a:pt x="3318" y="2798"/>
                </a:lnTo>
                <a:lnTo>
                  <a:pt x="3344" y="2824"/>
                </a:lnTo>
                <a:lnTo>
                  <a:pt x="3353" y="2850"/>
                </a:lnTo>
                <a:lnTo>
                  <a:pt x="3353" y="2877"/>
                </a:lnTo>
                <a:lnTo>
                  <a:pt x="3344" y="2912"/>
                </a:lnTo>
                <a:lnTo>
                  <a:pt x="3326" y="2983"/>
                </a:lnTo>
                <a:lnTo>
                  <a:pt x="3326" y="3009"/>
                </a:lnTo>
                <a:lnTo>
                  <a:pt x="3335" y="3027"/>
                </a:lnTo>
                <a:lnTo>
                  <a:pt x="3335" y="3027"/>
                </a:lnTo>
                <a:lnTo>
                  <a:pt x="3353" y="3045"/>
                </a:lnTo>
                <a:lnTo>
                  <a:pt x="3370" y="3045"/>
                </a:lnTo>
                <a:lnTo>
                  <a:pt x="3406" y="3045"/>
                </a:lnTo>
                <a:lnTo>
                  <a:pt x="3432" y="3045"/>
                </a:lnTo>
                <a:lnTo>
                  <a:pt x="3503" y="3009"/>
                </a:lnTo>
                <a:lnTo>
                  <a:pt x="3573" y="2974"/>
                </a:lnTo>
                <a:lnTo>
                  <a:pt x="3573" y="2974"/>
                </a:lnTo>
                <a:lnTo>
                  <a:pt x="3609" y="2948"/>
                </a:lnTo>
                <a:lnTo>
                  <a:pt x="3644" y="2939"/>
                </a:lnTo>
                <a:lnTo>
                  <a:pt x="3706" y="2912"/>
                </a:lnTo>
                <a:lnTo>
                  <a:pt x="3776" y="2895"/>
                </a:lnTo>
                <a:lnTo>
                  <a:pt x="3821" y="2877"/>
                </a:lnTo>
                <a:lnTo>
                  <a:pt x="3865" y="2850"/>
                </a:lnTo>
                <a:lnTo>
                  <a:pt x="3865" y="2850"/>
                </a:lnTo>
                <a:lnTo>
                  <a:pt x="3909" y="2824"/>
                </a:lnTo>
                <a:lnTo>
                  <a:pt x="3971" y="2815"/>
                </a:lnTo>
                <a:lnTo>
                  <a:pt x="4032" y="2806"/>
                </a:lnTo>
                <a:lnTo>
                  <a:pt x="4094" y="2806"/>
                </a:lnTo>
                <a:lnTo>
                  <a:pt x="4200" y="2806"/>
                </a:lnTo>
                <a:lnTo>
                  <a:pt x="4235" y="2806"/>
                </a:lnTo>
                <a:lnTo>
                  <a:pt x="4262" y="2789"/>
                </a:lnTo>
                <a:lnTo>
                  <a:pt x="4262" y="2789"/>
                </a:lnTo>
                <a:lnTo>
                  <a:pt x="4262" y="2771"/>
                </a:lnTo>
                <a:lnTo>
                  <a:pt x="4253" y="2753"/>
                </a:lnTo>
                <a:lnTo>
                  <a:pt x="4235" y="2736"/>
                </a:lnTo>
                <a:lnTo>
                  <a:pt x="4209" y="2727"/>
                </a:lnTo>
                <a:lnTo>
                  <a:pt x="4165" y="2718"/>
                </a:lnTo>
                <a:lnTo>
                  <a:pt x="4103" y="2709"/>
                </a:lnTo>
                <a:lnTo>
                  <a:pt x="4041" y="2709"/>
                </a:lnTo>
                <a:lnTo>
                  <a:pt x="3962" y="2709"/>
                </a:lnTo>
                <a:lnTo>
                  <a:pt x="3962" y="2709"/>
                </a:lnTo>
                <a:lnTo>
                  <a:pt x="3882" y="2709"/>
                </a:lnTo>
                <a:lnTo>
                  <a:pt x="3821" y="2692"/>
                </a:lnTo>
                <a:lnTo>
                  <a:pt x="3785" y="2656"/>
                </a:lnTo>
                <a:lnTo>
                  <a:pt x="3750" y="2612"/>
                </a:lnTo>
                <a:lnTo>
                  <a:pt x="3732" y="2568"/>
                </a:lnTo>
                <a:lnTo>
                  <a:pt x="3723" y="2533"/>
                </a:lnTo>
                <a:lnTo>
                  <a:pt x="3715" y="2471"/>
                </a:lnTo>
                <a:lnTo>
                  <a:pt x="3715" y="2471"/>
                </a:lnTo>
                <a:lnTo>
                  <a:pt x="3723" y="2445"/>
                </a:lnTo>
                <a:lnTo>
                  <a:pt x="3759" y="2418"/>
                </a:lnTo>
                <a:lnTo>
                  <a:pt x="3856" y="2339"/>
                </a:lnTo>
                <a:lnTo>
                  <a:pt x="3909" y="2303"/>
                </a:lnTo>
                <a:lnTo>
                  <a:pt x="3971" y="2268"/>
                </a:lnTo>
                <a:lnTo>
                  <a:pt x="4032" y="2242"/>
                </a:lnTo>
                <a:lnTo>
                  <a:pt x="4094" y="2233"/>
                </a:lnTo>
                <a:lnTo>
                  <a:pt x="4094" y="2233"/>
                </a:lnTo>
                <a:lnTo>
                  <a:pt x="4191" y="2215"/>
                </a:lnTo>
                <a:lnTo>
                  <a:pt x="4279" y="2198"/>
                </a:lnTo>
                <a:lnTo>
                  <a:pt x="4376" y="2162"/>
                </a:lnTo>
                <a:lnTo>
                  <a:pt x="4465" y="2118"/>
                </a:lnTo>
                <a:lnTo>
                  <a:pt x="4465" y="2118"/>
                </a:lnTo>
                <a:lnTo>
                  <a:pt x="4571" y="2083"/>
                </a:lnTo>
                <a:lnTo>
                  <a:pt x="4712" y="2048"/>
                </a:lnTo>
                <a:lnTo>
                  <a:pt x="4712" y="2048"/>
                </a:lnTo>
                <a:lnTo>
                  <a:pt x="4694" y="1959"/>
                </a:lnTo>
                <a:lnTo>
                  <a:pt x="4694" y="1924"/>
                </a:lnTo>
                <a:lnTo>
                  <a:pt x="4703" y="1915"/>
                </a:lnTo>
                <a:lnTo>
                  <a:pt x="4721" y="1906"/>
                </a:lnTo>
                <a:lnTo>
                  <a:pt x="4721" y="1906"/>
                </a:lnTo>
                <a:lnTo>
                  <a:pt x="4738" y="1897"/>
                </a:lnTo>
                <a:lnTo>
                  <a:pt x="4765" y="1880"/>
                </a:lnTo>
                <a:lnTo>
                  <a:pt x="4835" y="1827"/>
                </a:lnTo>
                <a:lnTo>
                  <a:pt x="4897" y="1774"/>
                </a:lnTo>
                <a:lnTo>
                  <a:pt x="4924" y="1756"/>
                </a:lnTo>
                <a:lnTo>
                  <a:pt x="4950" y="1747"/>
                </a:lnTo>
                <a:lnTo>
                  <a:pt x="4950" y="1747"/>
                </a:lnTo>
                <a:lnTo>
                  <a:pt x="5091" y="1765"/>
                </a:lnTo>
                <a:lnTo>
                  <a:pt x="5162" y="1774"/>
                </a:lnTo>
                <a:lnTo>
                  <a:pt x="5179" y="1765"/>
                </a:lnTo>
                <a:lnTo>
                  <a:pt x="5188" y="1756"/>
                </a:lnTo>
                <a:lnTo>
                  <a:pt x="5188" y="1756"/>
                </a:lnTo>
                <a:lnTo>
                  <a:pt x="5206" y="1721"/>
                </a:lnTo>
                <a:lnTo>
                  <a:pt x="5224" y="1668"/>
                </a:lnTo>
                <a:lnTo>
                  <a:pt x="5241" y="1615"/>
                </a:lnTo>
                <a:lnTo>
                  <a:pt x="5250" y="1597"/>
                </a:lnTo>
                <a:lnTo>
                  <a:pt x="5241" y="1580"/>
                </a:lnTo>
                <a:lnTo>
                  <a:pt x="5241" y="1580"/>
                </a:lnTo>
                <a:lnTo>
                  <a:pt x="5224" y="1553"/>
                </a:lnTo>
                <a:lnTo>
                  <a:pt x="5197" y="1527"/>
                </a:lnTo>
                <a:lnTo>
                  <a:pt x="5179" y="1492"/>
                </a:lnTo>
                <a:lnTo>
                  <a:pt x="5179" y="1483"/>
                </a:lnTo>
                <a:lnTo>
                  <a:pt x="5179" y="1465"/>
                </a:lnTo>
                <a:lnTo>
                  <a:pt x="5179" y="1465"/>
                </a:lnTo>
                <a:lnTo>
                  <a:pt x="5188" y="1456"/>
                </a:lnTo>
                <a:lnTo>
                  <a:pt x="5197" y="1447"/>
                </a:lnTo>
                <a:lnTo>
                  <a:pt x="5232" y="1430"/>
                </a:lnTo>
                <a:lnTo>
                  <a:pt x="5268" y="1421"/>
                </a:lnTo>
                <a:lnTo>
                  <a:pt x="5277" y="1412"/>
                </a:lnTo>
                <a:lnTo>
                  <a:pt x="5285" y="1395"/>
                </a:lnTo>
                <a:lnTo>
                  <a:pt x="5285" y="1395"/>
                </a:lnTo>
                <a:lnTo>
                  <a:pt x="5277" y="1377"/>
                </a:lnTo>
                <a:lnTo>
                  <a:pt x="5277" y="1368"/>
                </a:lnTo>
                <a:lnTo>
                  <a:pt x="5250" y="1350"/>
                </a:lnTo>
                <a:lnTo>
                  <a:pt x="5224" y="1324"/>
                </a:lnTo>
                <a:lnTo>
                  <a:pt x="5215" y="1306"/>
                </a:lnTo>
                <a:lnTo>
                  <a:pt x="5215" y="1306"/>
                </a:lnTo>
                <a:lnTo>
                  <a:pt x="5224" y="1289"/>
                </a:lnTo>
                <a:lnTo>
                  <a:pt x="5259" y="1253"/>
                </a:lnTo>
                <a:lnTo>
                  <a:pt x="5285" y="1218"/>
                </a:lnTo>
                <a:lnTo>
                  <a:pt x="5294" y="1200"/>
                </a:lnTo>
                <a:lnTo>
                  <a:pt x="5294" y="1183"/>
                </a:lnTo>
                <a:lnTo>
                  <a:pt x="5294" y="1183"/>
                </a:lnTo>
                <a:lnTo>
                  <a:pt x="5294" y="1165"/>
                </a:lnTo>
                <a:lnTo>
                  <a:pt x="5277" y="1147"/>
                </a:lnTo>
                <a:lnTo>
                  <a:pt x="5241" y="1130"/>
                </a:lnTo>
                <a:lnTo>
                  <a:pt x="5188" y="1103"/>
                </a:lnTo>
                <a:lnTo>
                  <a:pt x="5127" y="1077"/>
                </a:lnTo>
                <a:lnTo>
                  <a:pt x="5127" y="1077"/>
                </a:lnTo>
                <a:lnTo>
                  <a:pt x="5065" y="1050"/>
                </a:lnTo>
                <a:lnTo>
                  <a:pt x="4994" y="1042"/>
                </a:lnTo>
                <a:lnTo>
                  <a:pt x="4932" y="1033"/>
                </a:lnTo>
                <a:lnTo>
                  <a:pt x="4879" y="1015"/>
                </a:lnTo>
                <a:lnTo>
                  <a:pt x="4879" y="1015"/>
                </a:lnTo>
                <a:lnTo>
                  <a:pt x="4844" y="997"/>
                </a:lnTo>
                <a:lnTo>
                  <a:pt x="4800" y="997"/>
                </a:lnTo>
                <a:lnTo>
                  <a:pt x="4721" y="989"/>
                </a:lnTo>
                <a:lnTo>
                  <a:pt x="4659" y="989"/>
                </a:lnTo>
                <a:lnTo>
                  <a:pt x="4641" y="980"/>
                </a:lnTo>
                <a:lnTo>
                  <a:pt x="4632" y="971"/>
                </a:lnTo>
                <a:lnTo>
                  <a:pt x="4632" y="971"/>
                </a:lnTo>
                <a:lnTo>
                  <a:pt x="4615" y="944"/>
                </a:lnTo>
                <a:lnTo>
                  <a:pt x="4579" y="900"/>
                </a:lnTo>
                <a:lnTo>
                  <a:pt x="4535" y="856"/>
                </a:lnTo>
                <a:lnTo>
                  <a:pt x="4500" y="812"/>
                </a:lnTo>
                <a:lnTo>
                  <a:pt x="4500" y="812"/>
                </a:lnTo>
                <a:lnTo>
                  <a:pt x="4482" y="803"/>
                </a:lnTo>
                <a:lnTo>
                  <a:pt x="4474" y="794"/>
                </a:lnTo>
                <a:lnTo>
                  <a:pt x="4429" y="794"/>
                </a:lnTo>
                <a:lnTo>
                  <a:pt x="4376" y="803"/>
                </a:lnTo>
                <a:lnTo>
                  <a:pt x="4332" y="830"/>
                </a:lnTo>
                <a:lnTo>
                  <a:pt x="4332" y="830"/>
                </a:lnTo>
                <a:lnTo>
                  <a:pt x="4297" y="847"/>
                </a:lnTo>
                <a:lnTo>
                  <a:pt x="4262" y="856"/>
                </a:lnTo>
                <a:lnTo>
                  <a:pt x="4218" y="856"/>
                </a:lnTo>
                <a:lnTo>
                  <a:pt x="4182" y="839"/>
                </a:lnTo>
                <a:lnTo>
                  <a:pt x="4182" y="839"/>
                </a:lnTo>
                <a:lnTo>
                  <a:pt x="4112" y="786"/>
                </a:lnTo>
                <a:lnTo>
                  <a:pt x="4076" y="768"/>
                </a:lnTo>
                <a:lnTo>
                  <a:pt x="4059" y="768"/>
                </a:lnTo>
                <a:lnTo>
                  <a:pt x="4041" y="777"/>
                </a:lnTo>
                <a:lnTo>
                  <a:pt x="4041" y="777"/>
                </a:lnTo>
                <a:lnTo>
                  <a:pt x="3997" y="786"/>
                </a:lnTo>
                <a:lnTo>
                  <a:pt x="3953" y="777"/>
                </a:lnTo>
                <a:lnTo>
                  <a:pt x="3944" y="768"/>
                </a:lnTo>
                <a:lnTo>
                  <a:pt x="3926" y="759"/>
                </a:lnTo>
                <a:lnTo>
                  <a:pt x="3926" y="742"/>
                </a:lnTo>
                <a:lnTo>
                  <a:pt x="3926" y="715"/>
                </a:lnTo>
                <a:lnTo>
                  <a:pt x="3926" y="715"/>
                </a:lnTo>
                <a:lnTo>
                  <a:pt x="3926" y="689"/>
                </a:lnTo>
                <a:lnTo>
                  <a:pt x="3918" y="653"/>
                </a:lnTo>
                <a:lnTo>
                  <a:pt x="3882" y="583"/>
                </a:lnTo>
                <a:lnTo>
                  <a:pt x="3838" y="521"/>
                </a:lnTo>
                <a:lnTo>
                  <a:pt x="3794" y="486"/>
                </a:lnTo>
                <a:lnTo>
                  <a:pt x="3794" y="486"/>
                </a:lnTo>
                <a:lnTo>
                  <a:pt x="3741" y="477"/>
                </a:lnTo>
                <a:lnTo>
                  <a:pt x="3679" y="477"/>
                </a:lnTo>
                <a:lnTo>
                  <a:pt x="3618" y="468"/>
                </a:lnTo>
                <a:lnTo>
                  <a:pt x="3591" y="450"/>
                </a:lnTo>
                <a:lnTo>
                  <a:pt x="3573" y="433"/>
                </a:lnTo>
                <a:lnTo>
                  <a:pt x="3573" y="433"/>
                </a:lnTo>
                <a:lnTo>
                  <a:pt x="3521" y="344"/>
                </a:lnTo>
                <a:lnTo>
                  <a:pt x="3503" y="300"/>
                </a:lnTo>
                <a:lnTo>
                  <a:pt x="3503" y="283"/>
                </a:lnTo>
                <a:lnTo>
                  <a:pt x="3512" y="265"/>
                </a:lnTo>
                <a:lnTo>
                  <a:pt x="3512" y="265"/>
                </a:lnTo>
                <a:lnTo>
                  <a:pt x="3521" y="247"/>
                </a:lnTo>
                <a:lnTo>
                  <a:pt x="3521" y="221"/>
                </a:lnTo>
                <a:lnTo>
                  <a:pt x="3512" y="159"/>
                </a:lnTo>
                <a:lnTo>
                  <a:pt x="3494" y="97"/>
                </a:lnTo>
                <a:lnTo>
                  <a:pt x="3468" y="44"/>
                </a:lnTo>
                <a:lnTo>
                  <a:pt x="3468" y="44"/>
                </a:lnTo>
                <a:lnTo>
                  <a:pt x="3450" y="27"/>
                </a:lnTo>
                <a:lnTo>
                  <a:pt x="3423" y="18"/>
                </a:lnTo>
                <a:lnTo>
                  <a:pt x="3353" y="0"/>
                </a:lnTo>
                <a:lnTo>
                  <a:pt x="3282" y="9"/>
                </a:lnTo>
                <a:lnTo>
                  <a:pt x="3229" y="18"/>
                </a:lnTo>
                <a:lnTo>
                  <a:pt x="3229" y="18"/>
                </a:lnTo>
                <a:lnTo>
                  <a:pt x="3185" y="27"/>
                </a:lnTo>
                <a:lnTo>
                  <a:pt x="3123" y="18"/>
                </a:lnTo>
                <a:lnTo>
                  <a:pt x="3070" y="18"/>
                </a:lnTo>
                <a:lnTo>
                  <a:pt x="3053" y="18"/>
                </a:lnTo>
                <a:lnTo>
                  <a:pt x="3026" y="27"/>
                </a:lnTo>
                <a:lnTo>
                  <a:pt x="3026" y="27"/>
                </a:lnTo>
                <a:lnTo>
                  <a:pt x="2965" y="71"/>
                </a:lnTo>
                <a:lnTo>
                  <a:pt x="2929" y="89"/>
                </a:lnTo>
                <a:lnTo>
                  <a:pt x="2894" y="97"/>
                </a:lnTo>
                <a:lnTo>
                  <a:pt x="2894" y="97"/>
                </a:lnTo>
                <a:lnTo>
                  <a:pt x="2841" y="89"/>
                </a:lnTo>
                <a:lnTo>
                  <a:pt x="2823" y="80"/>
                </a:lnTo>
                <a:lnTo>
                  <a:pt x="2806" y="62"/>
                </a:lnTo>
                <a:lnTo>
                  <a:pt x="2806" y="62"/>
                </a:lnTo>
                <a:lnTo>
                  <a:pt x="2753" y="80"/>
                </a:lnTo>
                <a:lnTo>
                  <a:pt x="2682" y="97"/>
                </a:lnTo>
                <a:lnTo>
                  <a:pt x="2620" y="97"/>
                </a:lnTo>
                <a:lnTo>
                  <a:pt x="2620" y="97"/>
                </a:lnTo>
                <a:lnTo>
                  <a:pt x="2532" y="177"/>
                </a:lnTo>
                <a:lnTo>
                  <a:pt x="2470" y="239"/>
                </a:lnTo>
                <a:lnTo>
                  <a:pt x="2453" y="274"/>
                </a:lnTo>
                <a:lnTo>
                  <a:pt x="2444" y="292"/>
                </a:lnTo>
                <a:lnTo>
                  <a:pt x="2444" y="292"/>
                </a:lnTo>
                <a:lnTo>
                  <a:pt x="2444" y="336"/>
                </a:lnTo>
                <a:lnTo>
                  <a:pt x="2435" y="380"/>
                </a:lnTo>
                <a:lnTo>
                  <a:pt x="2426" y="397"/>
                </a:lnTo>
                <a:lnTo>
                  <a:pt x="2417" y="397"/>
                </a:lnTo>
                <a:lnTo>
                  <a:pt x="2400" y="397"/>
                </a:lnTo>
                <a:lnTo>
                  <a:pt x="2391" y="389"/>
                </a:lnTo>
                <a:lnTo>
                  <a:pt x="2391" y="389"/>
                </a:lnTo>
                <a:lnTo>
                  <a:pt x="2365" y="380"/>
                </a:lnTo>
                <a:lnTo>
                  <a:pt x="2338" y="362"/>
                </a:lnTo>
                <a:lnTo>
                  <a:pt x="2250" y="353"/>
                </a:lnTo>
                <a:lnTo>
                  <a:pt x="2170" y="362"/>
                </a:lnTo>
                <a:lnTo>
                  <a:pt x="2135" y="362"/>
                </a:lnTo>
                <a:lnTo>
                  <a:pt x="2117" y="371"/>
                </a:lnTo>
                <a:lnTo>
                  <a:pt x="2117" y="371"/>
                </a:lnTo>
                <a:lnTo>
                  <a:pt x="2100" y="380"/>
                </a:lnTo>
                <a:lnTo>
                  <a:pt x="2082" y="371"/>
                </a:lnTo>
                <a:lnTo>
                  <a:pt x="2029" y="336"/>
                </a:lnTo>
                <a:lnTo>
                  <a:pt x="2012" y="318"/>
                </a:lnTo>
                <a:lnTo>
                  <a:pt x="1985" y="309"/>
                </a:lnTo>
                <a:lnTo>
                  <a:pt x="1950" y="300"/>
                </a:lnTo>
                <a:lnTo>
                  <a:pt x="1923" y="309"/>
                </a:lnTo>
                <a:lnTo>
                  <a:pt x="1923" y="309"/>
                </a:lnTo>
                <a:lnTo>
                  <a:pt x="1897" y="318"/>
                </a:lnTo>
                <a:lnTo>
                  <a:pt x="1862" y="318"/>
                </a:lnTo>
                <a:lnTo>
                  <a:pt x="1800" y="300"/>
                </a:lnTo>
                <a:lnTo>
                  <a:pt x="1756" y="283"/>
                </a:lnTo>
                <a:lnTo>
                  <a:pt x="1738" y="283"/>
                </a:lnTo>
                <a:lnTo>
                  <a:pt x="1729" y="292"/>
                </a:lnTo>
                <a:lnTo>
                  <a:pt x="1729" y="292"/>
                </a:lnTo>
                <a:lnTo>
                  <a:pt x="1720" y="309"/>
                </a:lnTo>
                <a:lnTo>
                  <a:pt x="1703" y="309"/>
                </a:lnTo>
                <a:lnTo>
                  <a:pt x="1659" y="309"/>
                </a:lnTo>
                <a:lnTo>
                  <a:pt x="1588" y="292"/>
                </a:lnTo>
                <a:lnTo>
                  <a:pt x="1526" y="265"/>
                </a:lnTo>
                <a:lnTo>
                  <a:pt x="1526" y="265"/>
                </a:lnTo>
                <a:lnTo>
                  <a:pt x="1500" y="256"/>
                </a:lnTo>
                <a:lnTo>
                  <a:pt x="1456" y="256"/>
                </a:lnTo>
                <a:lnTo>
                  <a:pt x="1385" y="256"/>
                </a:lnTo>
                <a:lnTo>
                  <a:pt x="1306" y="247"/>
                </a:lnTo>
                <a:lnTo>
                  <a:pt x="1279" y="239"/>
                </a:lnTo>
                <a:lnTo>
                  <a:pt x="1253" y="221"/>
                </a:lnTo>
                <a:lnTo>
                  <a:pt x="1253" y="221"/>
                </a:lnTo>
                <a:lnTo>
                  <a:pt x="1226" y="203"/>
                </a:lnTo>
                <a:lnTo>
                  <a:pt x="1173" y="186"/>
                </a:lnTo>
                <a:lnTo>
                  <a:pt x="1023" y="168"/>
                </a:lnTo>
                <a:lnTo>
                  <a:pt x="864" y="159"/>
                </a:lnTo>
                <a:lnTo>
                  <a:pt x="741" y="159"/>
                </a:lnTo>
                <a:lnTo>
                  <a:pt x="741" y="159"/>
                </a:lnTo>
                <a:lnTo>
                  <a:pt x="706" y="168"/>
                </a:lnTo>
                <a:lnTo>
                  <a:pt x="670" y="168"/>
                </a:lnTo>
                <a:lnTo>
                  <a:pt x="644" y="186"/>
                </a:lnTo>
                <a:lnTo>
                  <a:pt x="626" y="203"/>
                </a:lnTo>
                <a:lnTo>
                  <a:pt x="591" y="239"/>
                </a:lnTo>
                <a:lnTo>
                  <a:pt x="556" y="274"/>
                </a:lnTo>
                <a:lnTo>
                  <a:pt x="556" y="274"/>
                </a:lnTo>
                <a:lnTo>
                  <a:pt x="511" y="300"/>
                </a:lnTo>
                <a:lnTo>
                  <a:pt x="476" y="309"/>
                </a:lnTo>
                <a:lnTo>
                  <a:pt x="397" y="309"/>
                </a:lnTo>
                <a:lnTo>
                  <a:pt x="397" y="309"/>
                </a:lnTo>
                <a:lnTo>
                  <a:pt x="406" y="371"/>
                </a:lnTo>
                <a:lnTo>
                  <a:pt x="414" y="415"/>
                </a:lnTo>
                <a:lnTo>
                  <a:pt x="414" y="415"/>
                </a:lnTo>
                <a:lnTo>
                  <a:pt x="450" y="468"/>
                </a:lnTo>
                <a:lnTo>
                  <a:pt x="503" y="547"/>
                </a:lnTo>
                <a:lnTo>
                  <a:pt x="538" y="636"/>
                </a:lnTo>
                <a:lnTo>
                  <a:pt x="538" y="671"/>
                </a:lnTo>
                <a:lnTo>
                  <a:pt x="538" y="706"/>
                </a:lnTo>
                <a:lnTo>
                  <a:pt x="538" y="706"/>
                </a:lnTo>
                <a:lnTo>
                  <a:pt x="511" y="742"/>
                </a:lnTo>
                <a:lnTo>
                  <a:pt x="476" y="759"/>
                </a:lnTo>
                <a:lnTo>
                  <a:pt x="441" y="777"/>
                </a:lnTo>
                <a:lnTo>
                  <a:pt x="406" y="812"/>
                </a:lnTo>
                <a:lnTo>
                  <a:pt x="406" y="812"/>
                </a:lnTo>
                <a:lnTo>
                  <a:pt x="256" y="953"/>
                </a:lnTo>
                <a:lnTo>
                  <a:pt x="167" y="1042"/>
                </a:lnTo>
                <a:lnTo>
                  <a:pt x="141" y="1068"/>
                </a:lnTo>
                <a:lnTo>
                  <a:pt x="123" y="1095"/>
                </a:lnTo>
                <a:lnTo>
                  <a:pt x="123" y="1095"/>
                </a:lnTo>
                <a:lnTo>
                  <a:pt x="132" y="1130"/>
                </a:lnTo>
                <a:lnTo>
                  <a:pt x="141" y="1200"/>
                </a:lnTo>
                <a:lnTo>
                  <a:pt x="150" y="1253"/>
                </a:lnTo>
                <a:lnTo>
                  <a:pt x="141" y="1280"/>
                </a:lnTo>
                <a:lnTo>
                  <a:pt x="132" y="1297"/>
                </a:lnTo>
                <a:lnTo>
                  <a:pt x="132" y="1297"/>
                </a:lnTo>
                <a:lnTo>
                  <a:pt x="97" y="1333"/>
                </a:lnTo>
                <a:lnTo>
                  <a:pt x="53" y="1395"/>
                </a:lnTo>
                <a:lnTo>
                  <a:pt x="17" y="1465"/>
                </a:lnTo>
                <a:lnTo>
                  <a:pt x="8" y="1492"/>
                </a:lnTo>
                <a:lnTo>
                  <a:pt x="0" y="1509"/>
                </a:lnTo>
                <a:lnTo>
                  <a:pt x="0" y="1509"/>
                </a:lnTo>
                <a:lnTo>
                  <a:pt x="8" y="1536"/>
                </a:lnTo>
                <a:lnTo>
                  <a:pt x="17" y="1553"/>
                </a:lnTo>
                <a:lnTo>
                  <a:pt x="44" y="1597"/>
                </a:lnTo>
                <a:lnTo>
                  <a:pt x="88" y="1633"/>
                </a:lnTo>
                <a:lnTo>
                  <a:pt x="132" y="1659"/>
                </a:lnTo>
              </a:path>
            </a:pathLst>
          </a:custGeom>
          <a:solidFill>
            <a:srgbClr val="00B05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2" name="Freeform 30"/>
          <p:cNvSpPr>
            <a:spLocks noChangeArrowheads="1"/>
          </p:cNvSpPr>
          <p:nvPr/>
        </p:nvSpPr>
        <p:spPr bwMode="auto">
          <a:xfrm>
            <a:off x="5915843" y="3146636"/>
            <a:ext cx="768660" cy="965336"/>
          </a:xfrm>
          <a:custGeom>
            <a:avLst/>
            <a:gdLst>
              <a:gd name="T0" fmla="*/ 1376 w 1880"/>
              <a:gd name="T1" fmla="*/ 2206 h 2357"/>
              <a:gd name="T2" fmla="*/ 1138 w 1880"/>
              <a:gd name="T3" fmla="*/ 2162 h 2357"/>
              <a:gd name="T4" fmla="*/ 961 w 1880"/>
              <a:gd name="T5" fmla="*/ 2188 h 2357"/>
              <a:gd name="T6" fmla="*/ 1050 w 1880"/>
              <a:gd name="T7" fmla="*/ 2268 h 2357"/>
              <a:gd name="T8" fmla="*/ 1394 w 1880"/>
              <a:gd name="T9" fmla="*/ 2356 h 2357"/>
              <a:gd name="T10" fmla="*/ 1782 w 1880"/>
              <a:gd name="T11" fmla="*/ 2250 h 2357"/>
              <a:gd name="T12" fmla="*/ 1729 w 1880"/>
              <a:gd name="T13" fmla="*/ 2223 h 2357"/>
              <a:gd name="T14" fmla="*/ 1862 w 1880"/>
              <a:gd name="T15" fmla="*/ 0 h 2357"/>
              <a:gd name="T16" fmla="*/ 1712 w 1880"/>
              <a:gd name="T17" fmla="*/ 70 h 2357"/>
              <a:gd name="T18" fmla="*/ 1650 w 1880"/>
              <a:gd name="T19" fmla="*/ 132 h 2357"/>
              <a:gd name="T20" fmla="*/ 1288 w 1880"/>
              <a:gd name="T21" fmla="*/ 88 h 2357"/>
              <a:gd name="T22" fmla="*/ 882 w 1880"/>
              <a:gd name="T23" fmla="*/ 79 h 2357"/>
              <a:gd name="T24" fmla="*/ 829 w 1880"/>
              <a:gd name="T25" fmla="*/ 132 h 2357"/>
              <a:gd name="T26" fmla="*/ 600 w 1880"/>
              <a:gd name="T27" fmla="*/ 220 h 2357"/>
              <a:gd name="T28" fmla="*/ 494 w 1880"/>
              <a:gd name="T29" fmla="*/ 300 h 2357"/>
              <a:gd name="T30" fmla="*/ 282 w 1880"/>
              <a:gd name="T31" fmla="*/ 317 h 2357"/>
              <a:gd name="T32" fmla="*/ 220 w 1880"/>
              <a:gd name="T33" fmla="*/ 414 h 2357"/>
              <a:gd name="T34" fmla="*/ 132 w 1880"/>
              <a:gd name="T35" fmla="*/ 538 h 2357"/>
              <a:gd name="T36" fmla="*/ 79 w 1880"/>
              <a:gd name="T37" fmla="*/ 617 h 2357"/>
              <a:gd name="T38" fmla="*/ 0 w 1880"/>
              <a:gd name="T39" fmla="*/ 776 h 2357"/>
              <a:gd name="T40" fmla="*/ 106 w 1880"/>
              <a:gd name="T41" fmla="*/ 847 h 2357"/>
              <a:gd name="T42" fmla="*/ 167 w 1880"/>
              <a:gd name="T43" fmla="*/ 1041 h 2357"/>
              <a:gd name="T44" fmla="*/ 238 w 1880"/>
              <a:gd name="T45" fmla="*/ 1147 h 2357"/>
              <a:gd name="T46" fmla="*/ 379 w 1880"/>
              <a:gd name="T47" fmla="*/ 1112 h 2357"/>
              <a:gd name="T48" fmla="*/ 582 w 1880"/>
              <a:gd name="T49" fmla="*/ 1129 h 2357"/>
              <a:gd name="T50" fmla="*/ 644 w 1880"/>
              <a:gd name="T51" fmla="*/ 1217 h 2357"/>
              <a:gd name="T52" fmla="*/ 423 w 1880"/>
              <a:gd name="T53" fmla="*/ 1200 h 2357"/>
              <a:gd name="T54" fmla="*/ 291 w 1880"/>
              <a:gd name="T55" fmla="*/ 1297 h 2357"/>
              <a:gd name="T56" fmla="*/ 388 w 1880"/>
              <a:gd name="T57" fmla="*/ 1482 h 2357"/>
              <a:gd name="T58" fmla="*/ 423 w 1880"/>
              <a:gd name="T59" fmla="*/ 1623 h 2357"/>
              <a:gd name="T60" fmla="*/ 547 w 1880"/>
              <a:gd name="T61" fmla="*/ 1685 h 2357"/>
              <a:gd name="T62" fmla="*/ 794 w 1880"/>
              <a:gd name="T63" fmla="*/ 1826 h 2357"/>
              <a:gd name="T64" fmla="*/ 838 w 1880"/>
              <a:gd name="T65" fmla="*/ 1765 h 2357"/>
              <a:gd name="T66" fmla="*/ 767 w 1880"/>
              <a:gd name="T67" fmla="*/ 1526 h 2357"/>
              <a:gd name="T68" fmla="*/ 891 w 1880"/>
              <a:gd name="T69" fmla="*/ 1535 h 2357"/>
              <a:gd name="T70" fmla="*/ 988 w 1880"/>
              <a:gd name="T71" fmla="*/ 1491 h 2357"/>
              <a:gd name="T72" fmla="*/ 909 w 1880"/>
              <a:gd name="T73" fmla="*/ 1403 h 2357"/>
              <a:gd name="T74" fmla="*/ 803 w 1880"/>
              <a:gd name="T75" fmla="*/ 1359 h 2357"/>
              <a:gd name="T76" fmla="*/ 944 w 1880"/>
              <a:gd name="T77" fmla="*/ 1341 h 2357"/>
              <a:gd name="T78" fmla="*/ 1076 w 1880"/>
              <a:gd name="T79" fmla="*/ 1350 h 2357"/>
              <a:gd name="T80" fmla="*/ 1191 w 1880"/>
              <a:gd name="T81" fmla="*/ 1279 h 2357"/>
              <a:gd name="T82" fmla="*/ 1120 w 1880"/>
              <a:gd name="T83" fmla="*/ 1094 h 2357"/>
              <a:gd name="T84" fmla="*/ 944 w 1880"/>
              <a:gd name="T85" fmla="*/ 1085 h 2357"/>
              <a:gd name="T86" fmla="*/ 820 w 1880"/>
              <a:gd name="T87" fmla="*/ 1076 h 2357"/>
              <a:gd name="T88" fmla="*/ 829 w 1880"/>
              <a:gd name="T89" fmla="*/ 997 h 2357"/>
              <a:gd name="T90" fmla="*/ 909 w 1880"/>
              <a:gd name="T91" fmla="*/ 882 h 2357"/>
              <a:gd name="T92" fmla="*/ 670 w 1880"/>
              <a:gd name="T93" fmla="*/ 582 h 2357"/>
              <a:gd name="T94" fmla="*/ 741 w 1880"/>
              <a:gd name="T95" fmla="*/ 467 h 2357"/>
              <a:gd name="T96" fmla="*/ 847 w 1880"/>
              <a:gd name="T97" fmla="*/ 529 h 2357"/>
              <a:gd name="T98" fmla="*/ 1067 w 1880"/>
              <a:gd name="T99" fmla="*/ 538 h 2357"/>
              <a:gd name="T100" fmla="*/ 1059 w 1880"/>
              <a:gd name="T101" fmla="*/ 397 h 2357"/>
              <a:gd name="T102" fmla="*/ 1164 w 1880"/>
              <a:gd name="T103" fmla="*/ 300 h 2357"/>
              <a:gd name="T104" fmla="*/ 1288 w 1880"/>
              <a:gd name="T105" fmla="*/ 362 h 2357"/>
              <a:gd name="T106" fmla="*/ 1376 w 1880"/>
              <a:gd name="T107" fmla="*/ 326 h 2357"/>
              <a:gd name="T108" fmla="*/ 1526 w 1880"/>
              <a:gd name="T109" fmla="*/ 264 h 2357"/>
              <a:gd name="T110" fmla="*/ 1729 w 1880"/>
              <a:gd name="T111" fmla="*/ 353 h 2357"/>
              <a:gd name="T112" fmla="*/ 1800 w 1880"/>
              <a:gd name="T113" fmla="*/ 238 h 2357"/>
              <a:gd name="T114" fmla="*/ 1879 w 1880"/>
              <a:gd name="T115" fmla="*/ 114 h 2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80" h="2357">
                <a:moveTo>
                  <a:pt x="1606" y="2215"/>
                </a:moveTo>
                <a:lnTo>
                  <a:pt x="1606" y="2215"/>
                </a:lnTo>
                <a:lnTo>
                  <a:pt x="1570" y="2206"/>
                </a:lnTo>
                <a:lnTo>
                  <a:pt x="1517" y="2206"/>
                </a:lnTo>
                <a:lnTo>
                  <a:pt x="1376" y="2206"/>
                </a:lnTo>
                <a:lnTo>
                  <a:pt x="1306" y="2206"/>
                </a:lnTo>
                <a:lnTo>
                  <a:pt x="1235" y="2197"/>
                </a:lnTo>
                <a:lnTo>
                  <a:pt x="1182" y="2188"/>
                </a:lnTo>
                <a:lnTo>
                  <a:pt x="1138" y="2162"/>
                </a:lnTo>
                <a:lnTo>
                  <a:pt x="1138" y="2162"/>
                </a:lnTo>
                <a:lnTo>
                  <a:pt x="1103" y="2144"/>
                </a:lnTo>
                <a:lnTo>
                  <a:pt x="1067" y="2144"/>
                </a:lnTo>
                <a:lnTo>
                  <a:pt x="1023" y="2153"/>
                </a:lnTo>
                <a:lnTo>
                  <a:pt x="988" y="2170"/>
                </a:lnTo>
                <a:lnTo>
                  <a:pt x="961" y="2188"/>
                </a:lnTo>
                <a:lnTo>
                  <a:pt x="944" y="2215"/>
                </a:lnTo>
                <a:lnTo>
                  <a:pt x="944" y="2232"/>
                </a:lnTo>
                <a:lnTo>
                  <a:pt x="961" y="2241"/>
                </a:lnTo>
                <a:lnTo>
                  <a:pt x="961" y="2241"/>
                </a:lnTo>
                <a:lnTo>
                  <a:pt x="1050" y="2268"/>
                </a:lnTo>
                <a:lnTo>
                  <a:pt x="1156" y="2303"/>
                </a:lnTo>
                <a:lnTo>
                  <a:pt x="1270" y="2338"/>
                </a:lnTo>
                <a:lnTo>
                  <a:pt x="1332" y="2347"/>
                </a:lnTo>
                <a:lnTo>
                  <a:pt x="1394" y="2356"/>
                </a:lnTo>
                <a:lnTo>
                  <a:pt x="1394" y="2356"/>
                </a:lnTo>
                <a:lnTo>
                  <a:pt x="1464" y="2347"/>
                </a:lnTo>
                <a:lnTo>
                  <a:pt x="1526" y="2338"/>
                </a:lnTo>
                <a:lnTo>
                  <a:pt x="1659" y="2312"/>
                </a:lnTo>
                <a:lnTo>
                  <a:pt x="1756" y="2268"/>
                </a:lnTo>
                <a:lnTo>
                  <a:pt x="1782" y="2250"/>
                </a:lnTo>
                <a:lnTo>
                  <a:pt x="1791" y="2232"/>
                </a:lnTo>
                <a:lnTo>
                  <a:pt x="1791" y="2232"/>
                </a:lnTo>
                <a:lnTo>
                  <a:pt x="1791" y="2215"/>
                </a:lnTo>
                <a:lnTo>
                  <a:pt x="1773" y="2215"/>
                </a:lnTo>
                <a:lnTo>
                  <a:pt x="1729" y="2223"/>
                </a:lnTo>
                <a:lnTo>
                  <a:pt x="1667" y="2232"/>
                </a:lnTo>
                <a:lnTo>
                  <a:pt x="1641" y="2223"/>
                </a:lnTo>
                <a:lnTo>
                  <a:pt x="1606" y="2215"/>
                </a:lnTo>
                <a:close/>
                <a:moveTo>
                  <a:pt x="1862" y="0"/>
                </a:moveTo>
                <a:lnTo>
                  <a:pt x="1862" y="0"/>
                </a:lnTo>
                <a:lnTo>
                  <a:pt x="1809" y="9"/>
                </a:lnTo>
                <a:lnTo>
                  <a:pt x="1756" y="17"/>
                </a:lnTo>
                <a:lnTo>
                  <a:pt x="1720" y="44"/>
                </a:lnTo>
                <a:lnTo>
                  <a:pt x="1712" y="53"/>
                </a:lnTo>
                <a:lnTo>
                  <a:pt x="1712" y="70"/>
                </a:lnTo>
                <a:lnTo>
                  <a:pt x="1712" y="70"/>
                </a:lnTo>
                <a:lnTo>
                  <a:pt x="1720" y="79"/>
                </a:lnTo>
                <a:lnTo>
                  <a:pt x="1712" y="97"/>
                </a:lnTo>
                <a:lnTo>
                  <a:pt x="1694" y="123"/>
                </a:lnTo>
                <a:lnTo>
                  <a:pt x="1650" y="132"/>
                </a:lnTo>
                <a:lnTo>
                  <a:pt x="1597" y="141"/>
                </a:lnTo>
                <a:lnTo>
                  <a:pt x="1597" y="141"/>
                </a:lnTo>
                <a:lnTo>
                  <a:pt x="1464" y="123"/>
                </a:lnTo>
                <a:lnTo>
                  <a:pt x="1359" y="106"/>
                </a:lnTo>
                <a:lnTo>
                  <a:pt x="1288" y="88"/>
                </a:lnTo>
                <a:lnTo>
                  <a:pt x="1288" y="88"/>
                </a:lnTo>
                <a:lnTo>
                  <a:pt x="1253" y="79"/>
                </a:lnTo>
                <a:lnTo>
                  <a:pt x="1217" y="70"/>
                </a:lnTo>
                <a:lnTo>
                  <a:pt x="1103" y="70"/>
                </a:lnTo>
                <a:lnTo>
                  <a:pt x="882" y="79"/>
                </a:lnTo>
                <a:lnTo>
                  <a:pt x="882" y="79"/>
                </a:lnTo>
                <a:lnTo>
                  <a:pt x="882" y="97"/>
                </a:lnTo>
                <a:lnTo>
                  <a:pt x="882" y="97"/>
                </a:lnTo>
                <a:lnTo>
                  <a:pt x="864" y="114"/>
                </a:lnTo>
                <a:lnTo>
                  <a:pt x="829" y="132"/>
                </a:lnTo>
                <a:lnTo>
                  <a:pt x="750" y="176"/>
                </a:lnTo>
                <a:lnTo>
                  <a:pt x="661" y="212"/>
                </a:lnTo>
                <a:lnTo>
                  <a:pt x="626" y="220"/>
                </a:lnTo>
                <a:lnTo>
                  <a:pt x="600" y="220"/>
                </a:lnTo>
                <a:lnTo>
                  <a:pt x="600" y="220"/>
                </a:lnTo>
                <a:lnTo>
                  <a:pt x="591" y="220"/>
                </a:lnTo>
                <a:lnTo>
                  <a:pt x="573" y="220"/>
                </a:lnTo>
                <a:lnTo>
                  <a:pt x="547" y="247"/>
                </a:lnTo>
                <a:lnTo>
                  <a:pt x="511" y="282"/>
                </a:lnTo>
                <a:lnTo>
                  <a:pt x="494" y="300"/>
                </a:lnTo>
                <a:lnTo>
                  <a:pt x="467" y="309"/>
                </a:lnTo>
                <a:lnTo>
                  <a:pt x="467" y="309"/>
                </a:lnTo>
                <a:lnTo>
                  <a:pt x="397" y="317"/>
                </a:lnTo>
                <a:lnTo>
                  <a:pt x="335" y="317"/>
                </a:lnTo>
                <a:lnTo>
                  <a:pt x="282" y="317"/>
                </a:lnTo>
                <a:lnTo>
                  <a:pt x="264" y="326"/>
                </a:lnTo>
                <a:lnTo>
                  <a:pt x="256" y="335"/>
                </a:lnTo>
                <a:lnTo>
                  <a:pt x="256" y="335"/>
                </a:lnTo>
                <a:lnTo>
                  <a:pt x="247" y="370"/>
                </a:lnTo>
                <a:lnTo>
                  <a:pt x="220" y="414"/>
                </a:lnTo>
                <a:lnTo>
                  <a:pt x="185" y="467"/>
                </a:lnTo>
                <a:lnTo>
                  <a:pt x="150" y="503"/>
                </a:lnTo>
                <a:lnTo>
                  <a:pt x="150" y="503"/>
                </a:lnTo>
                <a:lnTo>
                  <a:pt x="141" y="520"/>
                </a:lnTo>
                <a:lnTo>
                  <a:pt x="132" y="538"/>
                </a:lnTo>
                <a:lnTo>
                  <a:pt x="123" y="573"/>
                </a:lnTo>
                <a:lnTo>
                  <a:pt x="114" y="600"/>
                </a:lnTo>
                <a:lnTo>
                  <a:pt x="106" y="609"/>
                </a:lnTo>
                <a:lnTo>
                  <a:pt x="79" y="617"/>
                </a:lnTo>
                <a:lnTo>
                  <a:pt x="79" y="617"/>
                </a:lnTo>
                <a:lnTo>
                  <a:pt x="70" y="626"/>
                </a:lnTo>
                <a:lnTo>
                  <a:pt x="53" y="635"/>
                </a:lnTo>
                <a:lnTo>
                  <a:pt x="35" y="670"/>
                </a:lnTo>
                <a:lnTo>
                  <a:pt x="0" y="776"/>
                </a:lnTo>
                <a:lnTo>
                  <a:pt x="0" y="776"/>
                </a:lnTo>
                <a:lnTo>
                  <a:pt x="8" y="785"/>
                </a:lnTo>
                <a:lnTo>
                  <a:pt x="8" y="785"/>
                </a:lnTo>
                <a:lnTo>
                  <a:pt x="44" y="803"/>
                </a:lnTo>
                <a:lnTo>
                  <a:pt x="79" y="820"/>
                </a:lnTo>
                <a:lnTo>
                  <a:pt x="106" y="847"/>
                </a:lnTo>
                <a:lnTo>
                  <a:pt x="132" y="882"/>
                </a:lnTo>
                <a:lnTo>
                  <a:pt x="150" y="917"/>
                </a:lnTo>
                <a:lnTo>
                  <a:pt x="158" y="953"/>
                </a:lnTo>
                <a:lnTo>
                  <a:pt x="167" y="997"/>
                </a:lnTo>
                <a:lnTo>
                  <a:pt x="167" y="1041"/>
                </a:lnTo>
                <a:lnTo>
                  <a:pt x="167" y="1041"/>
                </a:lnTo>
                <a:lnTo>
                  <a:pt x="167" y="1076"/>
                </a:lnTo>
                <a:lnTo>
                  <a:pt x="185" y="1112"/>
                </a:lnTo>
                <a:lnTo>
                  <a:pt x="211" y="1129"/>
                </a:lnTo>
                <a:lnTo>
                  <a:pt x="238" y="1147"/>
                </a:lnTo>
                <a:lnTo>
                  <a:pt x="273" y="1147"/>
                </a:lnTo>
                <a:lnTo>
                  <a:pt x="317" y="1147"/>
                </a:lnTo>
                <a:lnTo>
                  <a:pt x="353" y="1129"/>
                </a:lnTo>
                <a:lnTo>
                  <a:pt x="379" y="1112"/>
                </a:lnTo>
                <a:lnTo>
                  <a:pt x="379" y="1112"/>
                </a:lnTo>
                <a:lnTo>
                  <a:pt x="406" y="1085"/>
                </a:lnTo>
                <a:lnTo>
                  <a:pt x="450" y="1085"/>
                </a:lnTo>
                <a:lnTo>
                  <a:pt x="494" y="1094"/>
                </a:lnTo>
                <a:lnTo>
                  <a:pt x="538" y="1112"/>
                </a:lnTo>
                <a:lnTo>
                  <a:pt x="582" y="1129"/>
                </a:lnTo>
                <a:lnTo>
                  <a:pt x="617" y="1156"/>
                </a:lnTo>
                <a:lnTo>
                  <a:pt x="635" y="1182"/>
                </a:lnTo>
                <a:lnTo>
                  <a:pt x="644" y="1209"/>
                </a:lnTo>
                <a:lnTo>
                  <a:pt x="644" y="1209"/>
                </a:lnTo>
                <a:lnTo>
                  <a:pt x="644" y="1217"/>
                </a:lnTo>
                <a:lnTo>
                  <a:pt x="635" y="1217"/>
                </a:lnTo>
                <a:lnTo>
                  <a:pt x="608" y="1217"/>
                </a:lnTo>
                <a:lnTo>
                  <a:pt x="529" y="1209"/>
                </a:lnTo>
                <a:lnTo>
                  <a:pt x="476" y="1200"/>
                </a:lnTo>
                <a:lnTo>
                  <a:pt x="423" y="1200"/>
                </a:lnTo>
                <a:lnTo>
                  <a:pt x="379" y="1209"/>
                </a:lnTo>
                <a:lnTo>
                  <a:pt x="326" y="1235"/>
                </a:lnTo>
                <a:lnTo>
                  <a:pt x="326" y="1235"/>
                </a:lnTo>
                <a:lnTo>
                  <a:pt x="300" y="1262"/>
                </a:lnTo>
                <a:lnTo>
                  <a:pt x="291" y="1297"/>
                </a:lnTo>
                <a:lnTo>
                  <a:pt x="308" y="1323"/>
                </a:lnTo>
                <a:lnTo>
                  <a:pt x="326" y="1359"/>
                </a:lnTo>
                <a:lnTo>
                  <a:pt x="379" y="1420"/>
                </a:lnTo>
                <a:lnTo>
                  <a:pt x="388" y="1447"/>
                </a:lnTo>
                <a:lnTo>
                  <a:pt x="388" y="1482"/>
                </a:lnTo>
                <a:lnTo>
                  <a:pt x="388" y="1482"/>
                </a:lnTo>
                <a:lnTo>
                  <a:pt x="388" y="1517"/>
                </a:lnTo>
                <a:lnTo>
                  <a:pt x="388" y="1553"/>
                </a:lnTo>
                <a:lnTo>
                  <a:pt x="406" y="1588"/>
                </a:lnTo>
                <a:lnTo>
                  <a:pt x="423" y="1623"/>
                </a:lnTo>
                <a:lnTo>
                  <a:pt x="441" y="1650"/>
                </a:lnTo>
                <a:lnTo>
                  <a:pt x="476" y="1667"/>
                </a:lnTo>
                <a:lnTo>
                  <a:pt x="511" y="1685"/>
                </a:lnTo>
                <a:lnTo>
                  <a:pt x="547" y="1685"/>
                </a:lnTo>
                <a:lnTo>
                  <a:pt x="547" y="1685"/>
                </a:lnTo>
                <a:lnTo>
                  <a:pt x="582" y="1694"/>
                </a:lnTo>
                <a:lnTo>
                  <a:pt x="626" y="1712"/>
                </a:lnTo>
                <a:lnTo>
                  <a:pt x="697" y="1765"/>
                </a:lnTo>
                <a:lnTo>
                  <a:pt x="767" y="1809"/>
                </a:lnTo>
                <a:lnTo>
                  <a:pt x="794" y="1826"/>
                </a:lnTo>
                <a:lnTo>
                  <a:pt x="820" y="1818"/>
                </a:lnTo>
                <a:lnTo>
                  <a:pt x="820" y="1818"/>
                </a:lnTo>
                <a:lnTo>
                  <a:pt x="829" y="1818"/>
                </a:lnTo>
                <a:lnTo>
                  <a:pt x="838" y="1800"/>
                </a:lnTo>
                <a:lnTo>
                  <a:pt x="838" y="1765"/>
                </a:lnTo>
                <a:lnTo>
                  <a:pt x="829" y="1720"/>
                </a:lnTo>
                <a:lnTo>
                  <a:pt x="811" y="1676"/>
                </a:lnTo>
                <a:lnTo>
                  <a:pt x="776" y="1579"/>
                </a:lnTo>
                <a:lnTo>
                  <a:pt x="767" y="1544"/>
                </a:lnTo>
                <a:lnTo>
                  <a:pt x="767" y="1526"/>
                </a:lnTo>
                <a:lnTo>
                  <a:pt x="767" y="1526"/>
                </a:lnTo>
                <a:lnTo>
                  <a:pt x="785" y="1517"/>
                </a:lnTo>
                <a:lnTo>
                  <a:pt x="803" y="1517"/>
                </a:lnTo>
                <a:lnTo>
                  <a:pt x="856" y="1535"/>
                </a:lnTo>
                <a:lnTo>
                  <a:pt x="891" y="1535"/>
                </a:lnTo>
                <a:lnTo>
                  <a:pt x="917" y="1544"/>
                </a:lnTo>
                <a:lnTo>
                  <a:pt x="953" y="1535"/>
                </a:lnTo>
                <a:lnTo>
                  <a:pt x="979" y="1517"/>
                </a:lnTo>
                <a:lnTo>
                  <a:pt x="979" y="1517"/>
                </a:lnTo>
                <a:lnTo>
                  <a:pt x="988" y="1491"/>
                </a:lnTo>
                <a:lnTo>
                  <a:pt x="997" y="1465"/>
                </a:lnTo>
                <a:lnTo>
                  <a:pt x="988" y="1447"/>
                </a:lnTo>
                <a:lnTo>
                  <a:pt x="961" y="1429"/>
                </a:lnTo>
                <a:lnTo>
                  <a:pt x="944" y="1412"/>
                </a:lnTo>
                <a:lnTo>
                  <a:pt x="909" y="1403"/>
                </a:lnTo>
                <a:lnTo>
                  <a:pt x="838" y="1394"/>
                </a:lnTo>
                <a:lnTo>
                  <a:pt x="838" y="1394"/>
                </a:lnTo>
                <a:lnTo>
                  <a:pt x="811" y="1394"/>
                </a:lnTo>
                <a:lnTo>
                  <a:pt x="803" y="1376"/>
                </a:lnTo>
                <a:lnTo>
                  <a:pt x="803" y="1359"/>
                </a:lnTo>
                <a:lnTo>
                  <a:pt x="820" y="1341"/>
                </a:lnTo>
                <a:lnTo>
                  <a:pt x="838" y="1332"/>
                </a:lnTo>
                <a:lnTo>
                  <a:pt x="873" y="1323"/>
                </a:lnTo>
                <a:lnTo>
                  <a:pt x="909" y="1323"/>
                </a:lnTo>
                <a:lnTo>
                  <a:pt x="944" y="1341"/>
                </a:lnTo>
                <a:lnTo>
                  <a:pt x="944" y="1341"/>
                </a:lnTo>
                <a:lnTo>
                  <a:pt x="988" y="1359"/>
                </a:lnTo>
                <a:lnTo>
                  <a:pt x="1014" y="1359"/>
                </a:lnTo>
                <a:lnTo>
                  <a:pt x="1050" y="1359"/>
                </a:lnTo>
                <a:lnTo>
                  <a:pt x="1076" y="1350"/>
                </a:lnTo>
                <a:lnTo>
                  <a:pt x="1120" y="1332"/>
                </a:lnTo>
                <a:lnTo>
                  <a:pt x="1164" y="1315"/>
                </a:lnTo>
                <a:lnTo>
                  <a:pt x="1164" y="1315"/>
                </a:lnTo>
                <a:lnTo>
                  <a:pt x="1182" y="1297"/>
                </a:lnTo>
                <a:lnTo>
                  <a:pt x="1191" y="1279"/>
                </a:lnTo>
                <a:lnTo>
                  <a:pt x="1200" y="1244"/>
                </a:lnTo>
                <a:lnTo>
                  <a:pt x="1191" y="1200"/>
                </a:lnTo>
                <a:lnTo>
                  <a:pt x="1182" y="1165"/>
                </a:lnTo>
                <a:lnTo>
                  <a:pt x="1156" y="1120"/>
                </a:lnTo>
                <a:lnTo>
                  <a:pt x="1120" y="1094"/>
                </a:lnTo>
                <a:lnTo>
                  <a:pt x="1067" y="1067"/>
                </a:lnTo>
                <a:lnTo>
                  <a:pt x="1067" y="1067"/>
                </a:lnTo>
                <a:lnTo>
                  <a:pt x="1014" y="1059"/>
                </a:lnTo>
                <a:lnTo>
                  <a:pt x="970" y="1067"/>
                </a:lnTo>
                <a:lnTo>
                  <a:pt x="944" y="1085"/>
                </a:lnTo>
                <a:lnTo>
                  <a:pt x="917" y="1103"/>
                </a:lnTo>
                <a:lnTo>
                  <a:pt x="900" y="1112"/>
                </a:lnTo>
                <a:lnTo>
                  <a:pt x="882" y="1120"/>
                </a:lnTo>
                <a:lnTo>
                  <a:pt x="856" y="1112"/>
                </a:lnTo>
                <a:lnTo>
                  <a:pt x="820" y="1076"/>
                </a:lnTo>
                <a:lnTo>
                  <a:pt x="820" y="1076"/>
                </a:lnTo>
                <a:lnTo>
                  <a:pt x="794" y="1041"/>
                </a:lnTo>
                <a:lnTo>
                  <a:pt x="785" y="1023"/>
                </a:lnTo>
                <a:lnTo>
                  <a:pt x="803" y="1006"/>
                </a:lnTo>
                <a:lnTo>
                  <a:pt x="829" y="997"/>
                </a:lnTo>
                <a:lnTo>
                  <a:pt x="882" y="970"/>
                </a:lnTo>
                <a:lnTo>
                  <a:pt x="909" y="953"/>
                </a:lnTo>
                <a:lnTo>
                  <a:pt x="917" y="917"/>
                </a:lnTo>
                <a:lnTo>
                  <a:pt x="917" y="917"/>
                </a:lnTo>
                <a:lnTo>
                  <a:pt x="909" y="882"/>
                </a:lnTo>
                <a:lnTo>
                  <a:pt x="891" y="847"/>
                </a:lnTo>
                <a:lnTo>
                  <a:pt x="820" y="759"/>
                </a:lnTo>
                <a:lnTo>
                  <a:pt x="741" y="670"/>
                </a:lnTo>
                <a:lnTo>
                  <a:pt x="670" y="582"/>
                </a:lnTo>
                <a:lnTo>
                  <a:pt x="670" y="582"/>
                </a:lnTo>
                <a:lnTo>
                  <a:pt x="653" y="547"/>
                </a:lnTo>
                <a:lnTo>
                  <a:pt x="661" y="512"/>
                </a:lnTo>
                <a:lnTo>
                  <a:pt x="679" y="494"/>
                </a:lnTo>
                <a:lnTo>
                  <a:pt x="706" y="476"/>
                </a:lnTo>
                <a:lnTo>
                  <a:pt x="741" y="467"/>
                </a:lnTo>
                <a:lnTo>
                  <a:pt x="776" y="467"/>
                </a:lnTo>
                <a:lnTo>
                  <a:pt x="803" y="476"/>
                </a:lnTo>
                <a:lnTo>
                  <a:pt x="829" y="503"/>
                </a:lnTo>
                <a:lnTo>
                  <a:pt x="829" y="503"/>
                </a:lnTo>
                <a:lnTo>
                  <a:pt x="847" y="529"/>
                </a:lnTo>
                <a:lnTo>
                  <a:pt x="873" y="547"/>
                </a:lnTo>
                <a:lnTo>
                  <a:pt x="900" y="556"/>
                </a:lnTo>
                <a:lnTo>
                  <a:pt x="935" y="564"/>
                </a:lnTo>
                <a:lnTo>
                  <a:pt x="1006" y="556"/>
                </a:lnTo>
                <a:lnTo>
                  <a:pt x="1067" y="538"/>
                </a:lnTo>
                <a:lnTo>
                  <a:pt x="1067" y="538"/>
                </a:lnTo>
                <a:lnTo>
                  <a:pt x="1085" y="520"/>
                </a:lnTo>
                <a:lnTo>
                  <a:pt x="1085" y="494"/>
                </a:lnTo>
                <a:lnTo>
                  <a:pt x="1067" y="432"/>
                </a:lnTo>
                <a:lnTo>
                  <a:pt x="1059" y="397"/>
                </a:lnTo>
                <a:lnTo>
                  <a:pt x="1067" y="370"/>
                </a:lnTo>
                <a:lnTo>
                  <a:pt x="1085" y="335"/>
                </a:lnTo>
                <a:lnTo>
                  <a:pt x="1120" y="317"/>
                </a:lnTo>
                <a:lnTo>
                  <a:pt x="1120" y="317"/>
                </a:lnTo>
                <a:lnTo>
                  <a:pt x="1164" y="300"/>
                </a:lnTo>
                <a:lnTo>
                  <a:pt x="1200" y="300"/>
                </a:lnTo>
                <a:lnTo>
                  <a:pt x="1226" y="300"/>
                </a:lnTo>
                <a:lnTo>
                  <a:pt x="1244" y="317"/>
                </a:lnTo>
                <a:lnTo>
                  <a:pt x="1270" y="344"/>
                </a:lnTo>
                <a:lnTo>
                  <a:pt x="1288" y="362"/>
                </a:lnTo>
                <a:lnTo>
                  <a:pt x="1306" y="370"/>
                </a:lnTo>
                <a:lnTo>
                  <a:pt x="1306" y="370"/>
                </a:lnTo>
                <a:lnTo>
                  <a:pt x="1314" y="370"/>
                </a:lnTo>
                <a:lnTo>
                  <a:pt x="1332" y="362"/>
                </a:lnTo>
                <a:lnTo>
                  <a:pt x="1376" y="326"/>
                </a:lnTo>
                <a:lnTo>
                  <a:pt x="1403" y="300"/>
                </a:lnTo>
                <a:lnTo>
                  <a:pt x="1438" y="282"/>
                </a:lnTo>
                <a:lnTo>
                  <a:pt x="1473" y="264"/>
                </a:lnTo>
                <a:lnTo>
                  <a:pt x="1526" y="264"/>
                </a:lnTo>
                <a:lnTo>
                  <a:pt x="1526" y="264"/>
                </a:lnTo>
                <a:lnTo>
                  <a:pt x="1579" y="273"/>
                </a:lnTo>
                <a:lnTo>
                  <a:pt x="1632" y="291"/>
                </a:lnTo>
                <a:lnTo>
                  <a:pt x="1676" y="317"/>
                </a:lnTo>
                <a:lnTo>
                  <a:pt x="1729" y="353"/>
                </a:lnTo>
                <a:lnTo>
                  <a:pt x="1729" y="353"/>
                </a:lnTo>
                <a:lnTo>
                  <a:pt x="1773" y="300"/>
                </a:lnTo>
                <a:lnTo>
                  <a:pt x="1791" y="282"/>
                </a:lnTo>
                <a:lnTo>
                  <a:pt x="1800" y="256"/>
                </a:lnTo>
                <a:lnTo>
                  <a:pt x="1800" y="256"/>
                </a:lnTo>
                <a:lnTo>
                  <a:pt x="1800" y="238"/>
                </a:lnTo>
                <a:lnTo>
                  <a:pt x="1809" y="220"/>
                </a:lnTo>
                <a:lnTo>
                  <a:pt x="1835" y="194"/>
                </a:lnTo>
                <a:lnTo>
                  <a:pt x="1870" y="159"/>
                </a:lnTo>
                <a:lnTo>
                  <a:pt x="1879" y="141"/>
                </a:lnTo>
                <a:lnTo>
                  <a:pt x="1879" y="114"/>
                </a:lnTo>
                <a:lnTo>
                  <a:pt x="1879" y="114"/>
                </a:lnTo>
                <a:lnTo>
                  <a:pt x="1870" y="62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4" name="Freeform 41"/>
          <p:cNvSpPr>
            <a:spLocks noChangeArrowheads="1"/>
          </p:cNvSpPr>
          <p:nvPr/>
        </p:nvSpPr>
        <p:spPr bwMode="auto">
          <a:xfrm>
            <a:off x="5075009" y="2377976"/>
            <a:ext cx="407787" cy="223741"/>
          </a:xfrm>
          <a:custGeom>
            <a:avLst/>
            <a:gdLst>
              <a:gd name="T0" fmla="*/ 194 w 998"/>
              <a:gd name="T1" fmla="*/ 459 h 548"/>
              <a:gd name="T2" fmla="*/ 229 w 998"/>
              <a:gd name="T3" fmla="*/ 494 h 548"/>
              <a:gd name="T4" fmla="*/ 247 w 998"/>
              <a:gd name="T5" fmla="*/ 547 h 548"/>
              <a:gd name="T6" fmla="*/ 450 w 998"/>
              <a:gd name="T7" fmla="*/ 503 h 548"/>
              <a:gd name="T8" fmla="*/ 476 w 998"/>
              <a:gd name="T9" fmla="*/ 503 h 548"/>
              <a:gd name="T10" fmla="*/ 556 w 998"/>
              <a:gd name="T11" fmla="*/ 512 h 548"/>
              <a:gd name="T12" fmla="*/ 626 w 998"/>
              <a:gd name="T13" fmla="*/ 521 h 548"/>
              <a:gd name="T14" fmla="*/ 635 w 998"/>
              <a:gd name="T15" fmla="*/ 512 h 548"/>
              <a:gd name="T16" fmla="*/ 670 w 998"/>
              <a:gd name="T17" fmla="*/ 433 h 548"/>
              <a:gd name="T18" fmla="*/ 723 w 998"/>
              <a:gd name="T19" fmla="*/ 388 h 548"/>
              <a:gd name="T20" fmla="*/ 741 w 998"/>
              <a:gd name="T21" fmla="*/ 380 h 548"/>
              <a:gd name="T22" fmla="*/ 767 w 998"/>
              <a:gd name="T23" fmla="*/ 362 h 548"/>
              <a:gd name="T24" fmla="*/ 785 w 998"/>
              <a:gd name="T25" fmla="*/ 265 h 548"/>
              <a:gd name="T26" fmla="*/ 811 w 998"/>
              <a:gd name="T27" fmla="*/ 238 h 548"/>
              <a:gd name="T28" fmla="*/ 838 w 998"/>
              <a:gd name="T29" fmla="*/ 230 h 548"/>
              <a:gd name="T30" fmla="*/ 926 w 998"/>
              <a:gd name="T31" fmla="*/ 168 h 548"/>
              <a:gd name="T32" fmla="*/ 997 w 998"/>
              <a:gd name="T33" fmla="*/ 106 h 548"/>
              <a:gd name="T34" fmla="*/ 944 w 998"/>
              <a:gd name="T35" fmla="*/ 18 h 548"/>
              <a:gd name="T36" fmla="*/ 926 w 998"/>
              <a:gd name="T37" fmla="*/ 0 h 548"/>
              <a:gd name="T38" fmla="*/ 864 w 998"/>
              <a:gd name="T39" fmla="*/ 27 h 548"/>
              <a:gd name="T40" fmla="*/ 767 w 998"/>
              <a:gd name="T41" fmla="*/ 62 h 548"/>
              <a:gd name="T42" fmla="*/ 723 w 998"/>
              <a:gd name="T43" fmla="*/ 62 h 548"/>
              <a:gd name="T44" fmla="*/ 644 w 998"/>
              <a:gd name="T45" fmla="*/ 80 h 548"/>
              <a:gd name="T46" fmla="*/ 511 w 998"/>
              <a:gd name="T47" fmla="*/ 141 h 548"/>
              <a:gd name="T48" fmla="*/ 467 w 998"/>
              <a:gd name="T49" fmla="*/ 159 h 548"/>
              <a:gd name="T50" fmla="*/ 406 w 998"/>
              <a:gd name="T51" fmla="*/ 150 h 548"/>
              <a:gd name="T52" fmla="*/ 229 w 998"/>
              <a:gd name="T53" fmla="*/ 106 h 548"/>
              <a:gd name="T54" fmla="*/ 132 w 998"/>
              <a:gd name="T55" fmla="*/ 97 h 548"/>
              <a:gd name="T56" fmla="*/ 17 w 998"/>
              <a:gd name="T57" fmla="*/ 88 h 548"/>
              <a:gd name="T58" fmla="*/ 0 w 998"/>
              <a:gd name="T59" fmla="*/ 371 h 548"/>
              <a:gd name="T60" fmla="*/ 0 w 998"/>
              <a:gd name="T61" fmla="*/ 486 h 548"/>
              <a:gd name="T62" fmla="*/ 105 w 998"/>
              <a:gd name="T63" fmla="*/ 450 h 548"/>
              <a:gd name="T64" fmla="*/ 194 w 998"/>
              <a:gd name="T65" fmla="*/ 459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8" h="548">
                <a:moveTo>
                  <a:pt x="194" y="459"/>
                </a:moveTo>
                <a:lnTo>
                  <a:pt x="194" y="459"/>
                </a:lnTo>
                <a:lnTo>
                  <a:pt x="211" y="468"/>
                </a:lnTo>
                <a:lnTo>
                  <a:pt x="229" y="494"/>
                </a:lnTo>
                <a:lnTo>
                  <a:pt x="247" y="547"/>
                </a:lnTo>
                <a:lnTo>
                  <a:pt x="247" y="547"/>
                </a:lnTo>
                <a:lnTo>
                  <a:pt x="353" y="530"/>
                </a:lnTo>
                <a:lnTo>
                  <a:pt x="450" y="503"/>
                </a:lnTo>
                <a:lnTo>
                  <a:pt x="450" y="503"/>
                </a:lnTo>
                <a:lnTo>
                  <a:pt x="476" y="503"/>
                </a:lnTo>
                <a:lnTo>
                  <a:pt x="503" y="503"/>
                </a:lnTo>
                <a:lnTo>
                  <a:pt x="556" y="512"/>
                </a:lnTo>
                <a:lnTo>
                  <a:pt x="608" y="521"/>
                </a:lnTo>
                <a:lnTo>
                  <a:pt x="626" y="521"/>
                </a:lnTo>
                <a:lnTo>
                  <a:pt x="635" y="512"/>
                </a:lnTo>
                <a:lnTo>
                  <a:pt x="635" y="512"/>
                </a:lnTo>
                <a:lnTo>
                  <a:pt x="653" y="477"/>
                </a:lnTo>
                <a:lnTo>
                  <a:pt x="670" y="433"/>
                </a:lnTo>
                <a:lnTo>
                  <a:pt x="706" y="397"/>
                </a:lnTo>
                <a:lnTo>
                  <a:pt x="723" y="388"/>
                </a:lnTo>
                <a:lnTo>
                  <a:pt x="741" y="380"/>
                </a:lnTo>
                <a:lnTo>
                  <a:pt x="741" y="380"/>
                </a:lnTo>
                <a:lnTo>
                  <a:pt x="758" y="371"/>
                </a:lnTo>
                <a:lnTo>
                  <a:pt x="767" y="362"/>
                </a:lnTo>
                <a:lnTo>
                  <a:pt x="776" y="309"/>
                </a:lnTo>
                <a:lnTo>
                  <a:pt x="785" y="265"/>
                </a:lnTo>
                <a:lnTo>
                  <a:pt x="803" y="247"/>
                </a:lnTo>
                <a:lnTo>
                  <a:pt x="811" y="238"/>
                </a:lnTo>
                <a:lnTo>
                  <a:pt x="811" y="238"/>
                </a:lnTo>
                <a:lnTo>
                  <a:pt x="838" y="230"/>
                </a:lnTo>
                <a:lnTo>
                  <a:pt x="864" y="212"/>
                </a:lnTo>
                <a:lnTo>
                  <a:pt x="926" y="168"/>
                </a:lnTo>
                <a:lnTo>
                  <a:pt x="997" y="106"/>
                </a:lnTo>
                <a:lnTo>
                  <a:pt x="997" y="106"/>
                </a:lnTo>
                <a:lnTo>
                  <a:pt x="970" y="53"/>
                </a:lnTo>
                <a:lnTo>
                  <a:pt x="944" y="18"/>
                </a:lnTo>
                <a:lnTo>
                  <a:pt x="926" y="0"/>
                </a:lnTo>
                <a:lnTo>
                  <a:pt x="926" y="0"/>
                </a:lnTo>
                <a:lnTo>
                  <a:pt x="900" y="9"/>
                </a:lnTo>
                <a:lnTo>
                  <a:pt x="864" y="27"/>
                </a:lnTo>
                <a:lnTo>
                  <a:pt x="803" y="53"/>
                </a:lnTo>
                <a:lnTo>
                  <a:pt x="767" y="62"/>
                </a:lnTo>
                <a:lnTo>
                  <a:pt x="723" y="62"/>
                </a:lnTo>
                <a:lnTo>
                  <a:pt x="723" y="62"/>
                </a:lnTo>
                <a:lnTo>
                  <a:pt x="679" y="71"/>
                </a:lnTo>
                <a:lnTo>
                  <a:pt x="644" y="80"/>
                </a:lnTo>
                <a:lnTo>
                  <a:pt x="573" y="106"/>
                </a:lnTo>
                <a:lnTo>
                  <a:pt x="511" y="141"/>
                </a:lnTo>
                <a:lnTo>
                  <a:pt x="485" y="150"/>
                </a:lnTo>
                <a:lnTo>
                  <a:pt x="467" y="159"/>
                </a:lnTo>
                <a:lnTo>
                  <a:pt x="467" y="159"/>
                </a:lnTo>
                <a:lnTo>
                  <a:pt x="406" y="150"/>
                </a:lnTo>
                <a:lnTo>
                  <a:pt x="326" y="133"/>
                </a:lnTo>
                <a:lnTo>
                  <a:pt x="229" y="106"/>
                </a:lnTo>
                <a:lnTo>
                  <a:pt x="132" y="97"/>
                </a:lnTo>
                <a:lnTo>
                  <a:pt x="132" y="97"/>
                </a:lnTo>
                <a:lnTo>
                  <a:pt x="17" y="88"/>
                </a:lnTo>
                <a:lnTo>
                  <a:pt x="17" y="88"/>
                </a:lnTo>
                <a:lnTo>
                  <a:pt x="0" y="265"/>
                </a:lnTo>
                <a:lnTo>
                  <a:pt x="0" y="371"/>
                </a:lnTo>
                <a:lnTo>
                  <a:pt x="0" y="486"/>
                </a:lnTo>
                <a:lnTo>
                  <a:pt x="0" y="486"/>
                </a:lnTo>
                <a:lnTo>
                  <a:pt x="53" y="459"/>
                </a:lnTo>
                <a:lnTo>
                  <a:pt x="105" y="450"/>
                </a:lnTo>
                <a:lnTo>
                  <a:pt x="158" y="450"/>
                </a:lnTo>
                <a:lnTo>
                  <a:pt x="194" y="459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5" name="Freeform 42"/>
          <p:cNvSpPr>
            <a:spLocks noChangeArrowheads="1"/>
          </p:cNvSpPr>
          <p:nvPr/>
        </p:nvSpPr>
        <p:spPr bwMode="auto">
          <a:xfrm>
            <a:off x="4324392" y="2349107"/>
            <a:ext cx="1387557" cy="1528298"/>
          </a:xfrm>
          <a:custGeom>
            <a:avLst/>
            <a:gdLst>
              <a:gd name="T0" fmla="*/ 1986 w 3389"/>
              <a:gd name="T1" fmla="*/ 3238 h 3733"/>
              <a:gd name="T2" fmla="*/ 1739 w 3389"/>
              <a:gd name="T3" fmla="*/ 3326 h 3733"/>
              <a:gd name="T4" fmla="*/ 2047 w 3389"/>
              <a:gd name="T5" fmla="*/ 3520 h 3733"/>
              <a:gd name="T6" fmla="*/ 2383 w 3389"/>
              <a:gd name="T7" fmla="*/ 3732 h 3733"/>
              <a:gd name="T8" fmla="*/ 2471 w 3389"/>
              <a:gd name="T9" fmla="*/ 3609 h 3733"/>
              <a:gd name="T10" fmla="*/ 2559 w 3389"/>
              <a:gd name="T11" fmla="*/ 3291 h 3733"/>
              <a:gd name="T12" fmla="*/ 2347 w 3389"/>
              <a:gd name="T13" fmla="*/ 3238 h 3733"/>
              <a:gd name="T14" fmla="*/ 2674 w 3389"/>
              <a:gd name="T15" fmla="*/ 1932 h 3733"/>
              <a:gd name="T16" fmla="*/ 2303 w 3389"/>
              <a:gd name="T17" fmla="*/ 1782 h 3733"/>
              <a:gd name="T18" fmla="*/ 2083 w 3389"/>
              <a:gd name="T19" fmla="*/ 1359 h 3733"/>
              <a:gd name="T20" fmla="*/ 1703 w 3389"/>
              <a:gd name="T21" fmla="*/ 1023 h 3733"/>
              <a:gd name="T22" fmla="*/ 1721 w 3389"/>
              <a:gd name="T23" fmla="*/ 803 h 3733"/>
              <a:gd name="T24" fmla="*/ 1721 w 3389"/>
              <a:gd name="T25" fmla="*/ 626 h 3733"/>
              <a:gd name="T26" fmla="*/ 1853 w 3389"/>
              <a:gd name="T27" fmla="*/ 158 h 3733"/>
              <a:gd name="T28" fmla="*/ 1659 w 3389"/>
              <a:gd name="T29" fmla="*/ 17 h 3733"/>
              <a:gd name="T30" fmla="*/ 1403 w 3389"/>
              <a:gd name="T31" fmla="*/ 35 h 3733"/>
              <a:gd name="T32" fmla="*/ 1218 w 3389"/>
              <a:gd name="T33" fmla="*/ 97 h 3733"/>
              <a:gd name="T34" fmla="*/ 1086 w 3389"/>
              <a:gd name="T35" fmla="*/ 194 h 3733"/>
              <a:gd name="T36" fmla="*/ 997 w 3389"/>
              <a:gd name="T37" fmla="*/ 229 h 3733"/>
              <a:gd name="T38" fmla="*/ 856 w 3389"/>
              <a:gd name="T39" fmla="*/ 264 h 3733"/>
              <a:gd name="T40" fmla="*/ 741 w 3389"/>
              <a:gd name="T41" fmla="*/ 379 h 3733"/>
              <a:gd name="T42" fmla="*/ 618 w 3389"/>
              <a:gd name="T43" fmla="*/ 379 h 3733"/>
              <a:gd name="T44" fmla="*/ 441 w 3389"/>
              <a:gd name="T45" fmla="*/ 344 h 3733"/>
              <a:gd name="T46" fmla="*/ 88 w 3389"/>
              <a:gd name="T47" fmla="*/ 511 h 3733"/>
              <a:gd name="T48" fmla="*/ 133 w 3389"/>
              <a:gd name="T49" fmla="*/ 661 h 3733"/>
              <a:gd name="T50" fmla="*/ 0 w 3389"/>
              <a:gd name="T51" fmla="*/ 750 h 3733"/>
              <a:gd name="T52" fmla="*/ 115 w 3389"/>
              <a:gd name="T53" fmla="*/ 900 h 3733"/>
              <a:gd name="T54" fmla="*/ 88 w 3389"/>
              <a:gd name="T55" fmla="*/ 1041 h 3733"/>
              <a:gd name="T56" fmla="*/ 283 w 3389"/>
              <a:gd name="T57" fmla="*/ 1103 h 3733"/>
              <a:gd name="T58" fmla="*/ 274 w 3389"/>
              <a:gd name="T59" fmla="*/ 1235 h 3733"/>
              <a:gd name="T60" fmla="*/ 494 w 3389"/>
              <a:gd name="T61" fmla="*/ 1103 h 3733"/>
              <a:gd name="T62" fmla="*/ 741 w 3389"/>
              <a:gd name="T63" fmla="*/ 1014 h 3733"/>
              <a:gd name="T64" fmla="*/ 1041 w 3389"/>
              <a:gd name="T65" fmla="*/ 1191 h 3733"/>
              <a:gd name="T66" fmla="*/ 1200 w 3389"/>
              <a:gd name="T67" fmla="*/ 1526 h 3733"/>
              <a:gd name="T68" fmla="*/ 1544 w 3389"/>
              <a:gd name="T69" fmla="*/ 1835 h 3733"/>
              <a:gd name="T70" fmla="*/ 1977 w 3389"/>
              <a:gd name="T71" fmla="*/ 2135 h 3733"/>
              <a:gd name="T72" fmla="*/ 2286 w 3389"/>
              <a:gd name="T73" fmla="*/ 2338 h 3733"/>
              <a:gd name="T74" fmla="*/ 2542 w 3389"/>
              <a:gd name="T75" fmla="*/ 2541 h 3733"/>
              <a:gd name="T76" fmla="*/ 2639 w 3389"/>
              <a:gd name="T77" fmla="*/ 2664 h 3733"/>
              <a:gd name="T78" fmla="*/ 2727 w 3389"/>
              <a:gd name="T79" fmla="*/ 2876 h 3733"/>
              <a:gd name="T80" fmla="*/ 2647 w 3389"/>
              <a:gd name="T81" fmla="*/ 3123 h 3733"/>
              <a:gd name="T82" fmla="*/ 2692 w 3389"/>
              <a:gd name="T83" fmla="*/ 3282 h 3733"/>
              <a:gd name="T84" fmla="*/ 2850 w 3389"/>
              <a:gd name="T85" fmla="*/ 3009 h 3733"/>
              <a:gd name="T86" fmla="*/ 3036 w 3389"/>
              <a:gd name="T87" fmla="*/ 2832 h 3733"/>
              <a:gd name="T88" fmla="*/ 2877 w 3389"/>
              <a:gd name="T89" fmla="*/ 2629 h 3733"/>
              <a:gd name="T90" fmla="*/ 3106 w 3389"/>
              <a:gd name="T91" fmla="*/ 2470 h 3733"/>
              <a:gd name="T92" fmla="*/ 3370 w 3389"/>
              <a:gd name="T93" fmla="*/ 2585 h 3733"/>
              <a:gd name="T94" fmla="*/ 3317 w 3389"/>
              <a:gd name="T95" fmla="*/ 2400 h 3733"/>
              <a:gd name="T96" fmla="*/ 609 w 3389"/>
              <a:gd name="T97" fmla="*/ 2259 h 3733"/>
              <a:gd name="T98" fmla="*/ 433 w 3389"/>
              <a:gd name="T99" fmla="*/ 2294 h 3733"/>
              <a:gd name="T100" fmla="*/ 547 w 3389"/>
              <a:gd name="T101" fmla="*/ 2612 h 3733"/>
              <a:gd name="T102" fmla="*/ 574 w 3389"/>
              <a:gd name="T103" fmla="*/ 2956 h 3733"/>
              <a:gd name="T104" fmla="*/ 697 w 3389"/>
              <a:gd name="T105" fmla="*/ 2929 h 3733"/>
              <a:gd name="T106" fmla="*/ 891 w 3389"/>
              <a:gd name="T107" fmla="*/ 2797 h 3733"/>
              <a:gd name="T108" fmla="*/ 927 w 3389"/>
              <a:gd name="T109" fmla="*/ 2320 h 3733"/>
              <a:gd name="T110" fmla="*/ 688 w 3389"/>
              <a:gd name="T111" fmla="*/ 2214 h 3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89" h="3733">
                <a:moveTo>
                  <a:pt x="2347" y="3238"/>
                </a:moveTo>
                <a:lnTo>
                  <a:pt x="2347" y="3238"/>
                </a:lnTo>
                <a:lnTo>
                  <a:pt x="2233" y="3256"/>
                </a:lnTo>
                <a:lnTo>
                  <a:pt x="2136" y="3273"/>
                </a:lnTo>
                <a:lnTo>
                  <a:pt x="2065" y="3265"/>
                </a:lnTo>
                <a:lnTo>
                  <a:pt x="1986" y="3238"/>
                </a:lnTo>
                <a:lnTo>
                  <a:pt x="1986" y="3238"/>
                </a:lnTo>
                <a:lnTo>
                  <a:pt x="1941" y="3220"/>
                </a:lnTo>
                <a:lnTo>
                  <a:pt x="1897" y="3220"/>
                </a:lnTo>
                <a:lnTo>
                  <a:pt x="1853" y="3229"/>
                </a:lnTo>
                <a:lnTo>
                  <a:pt x="1809" y="3247"/>
                </a:lnTo>
                <a:lnTo>
                  <a:pt x="1774" y="3273"/>
                </a:lnTo>
                <a:lnTo>
                  <a:pt x="1747" y="3300"/>
                </a:lnTo>
                <a:lnTo>
                  <a:pt x="1739" y="3326"/>
                </a:lnTo>
                <a:lnTo>
                  <a:pt x="1739" y="3353"/>
                </a:lnTo>
                <a:lnTo>
                  <a:pt x="1739" y="3353"/>
                </a:lnTo>
                <a:lnTo>
                  <a:pt x="1765" y="3388"/>
                </a:lnTo>
                <a:lnTo>
                  <a:pt x="1818" y="3432"/>
                </a:lnTo>
                <a:lnTo>
                  <a:pt x="1906" y="3476"/>
                </a:lnTo>
                <a:lnTo>
                  <a:pt x="2047" y="3520"/>
                </a:lnTo>
                <a:lnTo>
                  <a:pt x="2047" y="3520"/>
                </a:lnTo>
                <a:lnTo>
                  <a:pt x="2118" y="3547"/>
                </a:lnTo>
                <a:lnTo>
                  <a:pt x="2180" y="3573"/>
                </a:lnTo>
                <a:lnTo>
                  <a:pt x="2224" y="3609"/>
                </a:lnTo>
                <a:lnTo>
                  <a:pt x="2259" y="3644"/>
                </a:lnTo>
                <a:lnTo>
                  <a:pt x="2321" y="3706"/>
                </a:lnTo>
                <a:lnTo>
                  <a:pt x="2347" y="3723"/>
                </a:lnTo>
                <a:lnTo>
                  <a:pt x="2383" y="3732"/>
                </a:lnTo>
                <a:lnTo>
                  <a:pt x="2383" y="3732"/>
                </a:lnTo>
                <a:lnTo>
                  <a:pt x="2409" y="3732"/>
                </a:lnTo>
                <a:lnTo>
                  <a:pt x="2436" y="3715"/>
                </a:lnTo>
                <a:lnTo>
                  <a:pt x="2453" y="3697"/>
                </a:lnTo>
                <a:lnTo>
                  <a:pt x="2462" y="3679"/>
                </a:lnTo>
                <a:lnTo>
                  <a:pt x="2471" y="3644"/>
                </a:lnTo>
                <a:lnTo>
                  <a:pt x="2471" y="3609"/>
                </a:lnTo>
                <a:lnTo>
                  <a:pt x="2462" y="3529"/>
                </a:lnTo>
                <a:lnTo>
                  <a:pt x="2462" y="3529"/>
                </a:lnTo>
                <a:lnTo>
                  <a:pt x="2462" y="3485"/>
                </a:lnTo>
                <a:lnTo>
                  <a:pt x="2471" y="3441"/>
                </a:lnTo>
                <a:lnTo>
                  <a:pt x="2489" y="3397"/>
                </a:lnTo>
                <a:lnTo>
                  <a:pt x="2506" y="3353"/>
                </a:lnTo>
                <a:lnTo>
                  <a:pt x="2559" y="3291"/>
                </a:lnTo>
                <a:lnTo>
                  <a:pt x="2586" y="3256"/>
                </a:lnTo>
                <a:lnTo>
                  <a:pt x="2586" y="3256"/>
                </a:lnTo>
                <a:lnTo>
                  <a:pt x="2586" y="3247"/>
                </a:lnTo>
                <a:lnTo>
                  <a:pt x="2577" y="3238"/>
                </a:lnTo>
                <a:lnTo>
                  <a:pt x="2542" y="3220"/>
                </a:lnTo>
                <a:lnTo>
                  <a:pt x="2462" y="3220"/>
                </a:lnTo>
                <a:lnTo>
                  <a:pt x="2347" y="3238"/>
                </a:lnTo>
                <a:close/>
                <a:moveTo>
                  <a:pt x="2797" y="2100"/>
                </a:moveTo>
                <a:lnTo>
                  <a:pt x="2797" y="2100"/>
                </a:lnTo>
                <a:lnTo>
                  <a:pt x="2762" y="2064"/>
                </a:lnTo>
                <a:lnTo>
                  <a:pt x="2744" y="2038"/>
                </a:lnTo>
                <a:lnTo>
                  <a:pt x="2718" y="1976"/>
                </a:lnTo>
                <a:lnTo>
                  <a:pt x="2700" y="1950"/>
                </a:lnTo>
                <a:lnTo>
                  <a:pt x="2674" y="1932"/>
                </a:lnTo>
                <a:lnTo>
                  <a:pt x="2639" y="1923"/>
                </a:lnTo>
                <a:lnTo>
                  <a:pt x="2577" y="1923"/>
                </a:lnTo>
                <a:lnTo>
                  <a:pt x="2577" y="1923"/>
                </a:lnTo>
                <a:lnTo>
                  <a:pt x="2515" y="1914"/>
                </a:lnTo>
                <a:lnTo>
                  <a:pt x="2444" y="1888"/>
                </a:lnTo>
                <a:lnTo>
                  <a:pt x="2374" y="1844"/>
                </a:lnTo>
                <a:lnTo>
                  <a:pt x="2303" y="1782"/>
                </a:lnTo>
                <a:lnTo>
                  <a:pt x="2250" y="1711"/>
                </a:lnTo>
                <a:lnTo>
                  <a:pt x="2197" y="1632"/>
                </a:lnTo>
                <a:lnTo>
                  <a:pt x="2153" y="1544"/>
                </a:lnTo>
                <a:lnTo>
                  <a:pt x="2118" y="1447"/>
                </a:lnTo>
                <a:lnTo>
                  <a:pt x="2118" y="1447"/>
                </a:lnTo>
                <a:lnTo>
                  <a:pt x="2100" y="1403"/>
                </a:lnTo>
                <a:lnTo>
                  <a:pt x="2083" y="1359"/>
                </a:lnTo>
                <a:lnTo>
                  <a:pt x="2039" y="1288"/>
                </a:lnTo>
                <a:lnTo>
                  <a:pt x="1977" y="1235"/>
                </a:lnTo>
                <a:lnTo>
                  <a:pt x="1915" y="1191"/>
                </a:lnTo>
                <a:lnTo>
                  <a:pt x="1783" y="1111"/>
                </a:lnTo>
                <a:lnTo>
                  <a:pt x="1739" y="1067"/>
                </a:lnTo>
                <a:lnTo>
                  <a:pt x="1721" y="1050"/>
                </a:lnTo>
                <a:lnTo>
                  <a:pt x="1703" y="1023"/>
                </a:lnTo>
                <a:lnTo>
                  <a:pt x="1703" y="1023"/>
                </a:lnTo>
                <a:lnTo>
                  <a:pt x="1686" y="970"/>
                </a:lnTo>
                <a:lnTo>
                  <a:pt x="1677" y="926"/>
                </a:lnTo>
                <a:lnTo>
                  <a:pt x="1686" y="891"/>
                </a:lnTo>
                <a:lnTo>
                  <a:pt x="1703" y="864"/>
                </a:lnTo>
                <a:lnTo>
                  <a:pt x="1712" y="829"/>
                </a:lnTo>
                <a:lnTo>
                  <a:pt x="1721" y="803"/>
                </a:lnTo>
                <a:lnTo>
                  <a:pt x="1721" y="767"/>
                </a:lnTo>
                <a:lnTo>
                  <a:pt x="1703" y="723"/>
                </a:lnTo>
                <a:lnTo>
                  <a:pt x="1703" y="723"/>
                </a:lnTo>
                <a:lnTo>
                  <a:pt x="1694" y="697"/>
                </a:lnTo>
                <a:lnTo>
                  <a:pt x="1703" y="670"/>
                </a:lnTo>
                <a:lnTo>
                  <a:pt x="1712" y="644"/>
                </a:lnTo>
                <a:lnTo>
                  <a:pt x="1721" y="626"/>
                </a:lnTo>
                <a:lnTo>
                  <a:pt x="1774" y="582"/>
                </a:lnTo>
                <a:lnTo>
                  <a:pt x="1836" y="556"/>
                </a:lnTo>
                <a:lnTo>
                  <a:pt x="1836" y="556"/>
                </a:lnTo>
                <a:lnTo>
                  <a:pt x="1836" y="441"/>
                </a:lnTo>
                <a:lnTo>
                  <a:pt x="1836" y="335"/>
                </a:lnTo>
                <a:lnTo>
                  <a:pt x="1853" y="158"/>
                </a:lnTo>
                <a:lnTo>
                  <a:pt x="1853" y="158"/>
                </a:lnTo>
                <a:lnTo>
                  <a:pt x="1756" y="141"/>
                </a:lnTo>
                <a:lnTo>
                  <a:pt x="1703" y="123"/>
                </a:lnTo>
                <a:lnTo>
                  <a:pt x="1703" y="123"/>
                </a:lnTo>
                <a:lnTo>
                  <a:pt x="1694" y="114"/>
                </a:lnTo>
                <a:lnTo>
                  <a:pt x="1677" y="97"/>
                </a:lnTo>
                <a:lnTo>
                  <a:pt x="1668" y="61"/>
                </a:lnTo>
                <a:lnTo>
                  <a:pt x="1659" y="17"/>
                </a:lnTo>
                <a:lnTo>
                  <a:pt x="1650" y="8"/>
                </a:lnTo>
                <a:lnTo>
                  <a:pt x="1641" y="0"/>
                </a:lnTo>
                <a:lnTo>
                  <a:pt x="1641" y="0"/>
                </a:lnTo>
                <a:lnTo>
                  <a:pt x="1527" y="8"/>
                </a:lnTo>
                <a:lnTo>
                  <a:pt x="1456" y="17"/>
                </a:lnTo>
                <a:lnTo>
                  <a:pt x="1421" y="26"/>
                </a:lnTo>
                <a:lnTo>
                  <a:pt x="1403" y="35"/>
                </a:lnTo>
                <a:lnTo>
                  <a:pt x="1403" y="35"/>
                </a:lnTo>
                <a:lnTo>
                  <a:pt x="1368" y="61"/>
                </a:lnTo>
                <a:lnTo>
                  <a:pt x="1324" y="88"/>
                </a:lnTo>
                <a:lnTo>
                  <a:pt x="1262" y="106"/>
                </a:lnTo>
                <a:lnTo>
                  <a:pt x="1244" y="106"/>
                </a:lnTo>
                <a:lnTo>
                  <a:pt x="1218" y="97"/>
                </a:lnTo>
                <a:lnTo>
                  <a:pt x="1218" y="97"/>
                </a:lnTo>
                <a:lnTo>
                  <a:pt x="1183" y="70"/>
                </a:lnTo>
                <a:lnTo>
                  <a:pt x="1130" y="123"/>
                </a:lnTo>
                <a:lnTo>
                  <a:pt x="1130" y="123"/>
                </a:lnTo>
                <a:lnTo>
                  <a:pt x="1121" y="158"/>
                </a:lnTo>
                <a:lnTo>
                  <a:pt x="1103" y="185"/>
                </a:lnTo>
                <a:lnTo>
                  <a:pt x="1094" y="194"/>
                </a:lnTo>
                <a:lnTo>
                  <a:pt x="1086" y="194"/>
                </a:lnTo>
                <a:lnTo>
                  <a:pt x="1086" y="194"/>
                </a:lnTo>
                <a:lnTo>
                  <a:pt x="1024" y="194"/>
                </a:lnTo>
                <a:lnTo>
                  <a:pt x="1015" y="194"/>
                </a:lnTo>
                <a:lnTo>
                  <a:pt x="1006" y="203"/>
                </a:lnTo>
                <a:lnTo>
                  <a:pt x="997" y="211"/>
                </a:lnTo>
                <a:lnTo>
                  <a:pt x="997" y="229"/>
                </a:lnTo>
                <a:lnTo>
                  <a:pt x="997" y="229"/>
                </a:lnTo>
                <a:lnTo>
                  <a:pt x="988" y="256"/>
                </a:lnTo>
                <a:lnTo>
                  <a:pt x="980" y="264"/>
                </a:lnTo>
                <a:lnTo>
                  <a:pt x="962" y="273"/>
                </a:lnTo>
                <a:lnTo>
                  <a:pt x="936" y="273"/>
                </a:lnTo>
                <a:lnTo>
                  <a:pt x="891" y="273"/>
                </a:lnTo>
                <a:lnTo>
                  <a:pt x="856" y="264"/>
                </a:lnTo>
                <a:lnTo>
                  <a:pt x="856" y="264"/>
                </a:lnTo>
                <a:lnTo>
                  <a:pt x="821" y="264"/>
                </a:lnTo>
                <a:lnTo>
                  <a:pt x="786" y="273"/>
                </a:lnTo>
                <a:lnTo>
                  <a:pt x="759" y="300"/>
                </a:lnTo>
                <a:lnTo>
                  <a:pt x="750" y="308"/>
                </a:lnTo>
                <a:lnTo>
                  <a:pt x="750" y="326"/>
                </a:lnTo>
                <a:lnTo>
                  <a:pt x="750" y="326"/>
                </a:lnTo>
                <a:lnTo>
                  <a:pt x="741" y="379"/>
                </a:lnTo>
                <a:lnTo>
                  <a:pt x="733" y="423"/>
                </a:lnTo>
                <a:lnTo>
                  <a:pt x="724" y="441"/>
                </a:lnTo>
                <a:lnTo>
                  <a:pt x="706" y="450"/>
                </a:lnTo>
                <a:lnTo>
                  <a:pt x="688" y="450"/>
                </a:lnTo>
                <a:lnTo>
                  <a:pt x="671" y="432"/>
                </a:lnTo>
                <a:lnTo>
                  <a:pt x="671" y="432"/>
                </a:lnTo>
                <a:lnTo>
                  <a:pt x="618" y="379"/>
                </a:lnTo>
                <a:lnTo>
                  <a:pt x="565" y="308"/>
                </a:lnTo>
                <a:lnTo>
                  <a:pt x="530" y="247"/>
                </a:lnTo>
                <a:lnTo>
                  <a:pt x="512" y="238"/>
                </a:lnTo>
                <a:lnTo>
                  <a:pt x="503" y="229"/>
                </a:lnTo>
                <a:lnTo>
                  <a:pt x="503" y="229"/>
                </a:lnTo>
                <a:lnTo>
                  <a:pt x="477" y="273"/>
                </a:lnTo>
                <a:lnTo>
                  <a:pt x="441" y="344"/>
                </a:lnTo>
                <a:lnTo>
                  <a:pt x="397" y="414"/>
                </a:lnTo>
                <a:lnTo>
                  <a:pt x="371" y="432"/>
                </a:lnTo>
                <a:lnTo>
                  <a:pt x="353" y="441"/>
                </a:lnTo>
                <a:lnTo>
                  <a:pt x="353" y="441"/>
                </a:lnTo>
                <a:lnTo>
                  <a:pt x="97" y="458"/>
                </a:lnTo>
                <a:lnTo>
                  <a:pt x="97" y="458"/>
                </a:lnTo>
                <a:lnTo>
                  <a:pt x="88" y="511"/>
                </a:lnTo>
                <a:lnTo>
                  <a:pt x="97" y="556"/>
                </a:lnTo>
                <a:lnTo>
                  <a:pt x="106" y="582"/>
                </a:lnTo>
                <a:lnTo>
                  <a:pt x="133" y="600"/>
                </a:lnTo>
                <a:lnTo>
                  <a:pt x="133" y="600"/>
                </a:lnTo>
                <a:lnTo>
                  <a:pt x="141" y="608"/>
                </a:lnTo>
                <a:lnTo>
                  <a:pt x="141" y="626"/>
                </a:lnTo>
                <a:lnTo>
                  <a:pt x="133" y="661"/>
                </a:lnTo>
                <a:lnTo>
                  <a:pt x="106" y="697"/>
                </a:lnTo>
                <a:lnTo>
                  <a:pt x="71" y="723"/>
                </a:lnTo>
                <a:lnTo>
                  <a:pt x="71" y="723"/>
                </a:lnTo>
                <a:lnTo>
                  <a:pt x="44" y="732"/>
                </a:lnTo>
                <a:lnTo>
                  <a:pt x="9" y="741"/>
                </a:lnTo>
                <a:lnTo>
                  <a:pt x="0" y="741"/>
                </a:lnTo>
                <a:lnTo>
                  <a:pt x="0" y="750"/>
                </a:lnTo>
                <a:lnTo>
                  <a:pt x="0" y="767"/>
                </a:lnTo>
                <a:lnTo>
                  <a:pt x="9" y="794"/>
                </a:lnTo>
                <a:lnTo>
                  <a:pt x="9" y="794"/>
                </a:lnTo>
                <a:lnTo>
                  <a:pt x="53" y="838"/>
                </a:lnTo>
                <a:lnTo>
                  <a:pt x="88" y="873"/>
                </a:lnTo>
                <a:lnTo>
                  <a:pt x="106" y="882"/>
                </a:lnTo>
                <a:lnTo>
                  <a:pt x="115" y="900"/>
                </a:lnTo>
                <a:lnTo>
                  <a:pt x="115" y="917"/>
                </a:lnTo>
                <a:lnTo>
                  <a:pt x="97" y="944"/>
                </a:lnTo>
                <a:lnTo>
                  <a:pt x="97" y="944"/>
                </a:lnTo>
                <a:lnTo>
                  <a:pt x="88" y="970"/>
                </a:lnTo>
                <a:lnTo>
                  <a:pt x="80" y="997"/>
                </a:lnTo>
                <a:lnTo>
                  <a:pt x="80" y="1023"/>
                </a:lnTo>
                <a:lnTo>
                  <a:pt x="88" y="1041"/>
                </a:lnTo>
                <a:lnTo>
                  <a:pt x="106" y="1059"/>
                </a:lnTo>
                <a:lnTo>
                  <a:pt x="124" y="1076"/>
                </a:lnTo>
                <a:lnTo>
                  <a:pt x="141" y="1085"/>
                </a:lnTo>
                <a:lnTo>
                  <a:pt x="168" y="1094"/>
                </a:lnTo>
                <a:lnTo>
                  <a:pt x="168" y="1094"/>
                </a:lnTo>
                <a:lnTo>
                  <a:pt x="265" y="1094"/>
                </a:lnTo>
                <a:lnTo>
                  <a:pt x="283" y="1103"/>
                </a:lnTo>
                <a:lnTo>
                  <a:pt x="300" y="1111"/>
                </a:lnTo>
                <a:lnTo>
                  <a:pt x="309" y="1120"/>
                </a:lnTo>
                <a:lnTo>
                  <a:pt x="300" y="1138"/>
                </a:lnTo>
                <a:lnTo>
                  <a:pt x="300" y="1138"/>
                </a:lnTo>
                <a:lnTo>
                  <a:pt x="283" y="1182"/>
                </a:lnTo>
                <a:lnTo>
                  <a:pt x="274" y="1235"/>
                </a:lnTo>
                <a:lnTo>
                  <a:pt x="274" y="1235"/>
                </a:lnTo>
                <a:lnTo>
                  <a:pt x="344" y="1217"/>
                </a:lnTo>
                <a:lnTo>
                  <a:pt x="380" y="1209"/>
                </a:lnTo>
                <a:lnTo>
                  <a:pt x="415" y="1191"/>
                </a:lnTo>
                <a:lnTo>
                  <a:pt x="415" y="1191"/>
                </a:lnTo>
                <a:lnTo>
                  <a:pt x="441" y="1173"/>
                </a:lnTo>
                <a:lnTo>
                  <a:pt x="459" y="1156"/>
                </a:lnTo>
                <a:lnTo>
                  <a:pt x="494" y="1103"/>
                </a:lnTo>
                <a:lnTo>
                  <a:pt x="512" y="1085"/>
                </a:lnTo>
                <a:lnTo>
                  <a:pt x="538" y="1059"/>
                </a:lnTo>
                <a:lnTo>
                  <a:pt x="574" y="1041"/>
                </a:lnTo>
                <a:lnTo>
                  <a:pt x="618" y="1023"/>
                </a:lnTo>
                <a:lnTo>
                  <a:pt x="618" y="1023"/>
                </a:lnTo>
                <a:lnTo>
                  <a:pt x="680" y="1014"/>
                </a:lnTo>
                <a:lnTo>
                  <a:pt x="741" y="1014"/>
                </a:lnTo>
                <a:lnTo>
                  <a:pt x="803" y="1032"/>
                </a:lnTo>
                <a:lnTo>
                  <a:pt x="865" y="1059"/>
                </a:lnTo>
                <a:lnTo>
                  <a:pt x="918" y="1085"/>
                </a:lnTo>
                <a:lnTo>
                  <a:pt x="971" y="1120"/>
                </a:lnTo>
                <a:lnTo>
                  <a:pt x="1006" y="1156"/>
                </a:lnTo>
                <a:lnTo>
                  <a:pt x="1041" y="1191"/>
                </a:lnTo>
                <a:lnTo>
                  <a:pt x="1041" y="1191"/>
                </a:lnTo>
                <a:lnTo>
                  <a:pt x="1103" y="1288"/>
                </a:lnTo>
                <a:lnTo>
                  <a:pt x="1121" y="1323"/>
                </a:lnTo>
                <a:lnTo>
                  <a:pt x="1130" y="1367"/>
                </a:lnTo>
                <a:lnTo>
                  <a:pt x="1130" y="1367"/>
                </a:lnTo>
                <a:lnTo>
                  <a:pt x="1147" y="1438"/>
                </a:lnTo>
                <a:lnTo>
                  <a:pt x="1165" y="1482"/>
                </a:lnTo>
                <a:lnTo>
                  <a:pt x="1200" y="1526"/>
                </a:lnTo>
                <a:lnTo>
                  <a:pt x="1236" y="1579"/>
                </a:lnTo>
                <a:lnTo>
                  <a:pt x="1280" y="1632"/>
                </a:lnTo>
                <a:lnTo>
                  <a:pt x="1341" y="1676"/>
                </a:lnTo>
                <a:lnTo>
                  <a:pt x="1412" y="1729"/>
                </a:lnTo>
                <a:lnTo>
                  <a:pt x="1412" y="1729"/>
                </a:lnTo>
                <a:lnTo>
                  <a:pt x="1483" y="1782"/>
                </a:lnTo>
                <a:lnTo>
                  <a:pt x="1544" y="1835"/>
                </a:lnTo>
                <a:lnTo>
                  <a:pt x="1650" y="1932"/>
                </a:lnTo>
                <a:lnTo>
                  <a:pt x="1739" y="2020"/>
                </a:lnTo>
                <a:lnTo>
                  <a:pt x="1774" y="2056"/>
                </a:lnTo>
                <a:lnTo>
                  <a:pt x="1818" y="2082"/>
                </a:lnTo>
                <a:lnTo>
                  <a:pt x="1818" y="2082"/>
                </a:lnTo>
                <a:lnTo>
                  <a:pt x="1897" y="2109"/>
                </a:lnTo>
                <a:lnTo>
                  <a:pt x="1977" y="2135"/>
                </a:lnTo>
                <a:lnTo>
                  <a:pt x="2047" y="2162"/>
                </a:lnTo>
                <a:lnTo>
                  <a:pt x="2074" y="2179"/>
                </a:lnTo>
                <a:lnTo>
                  <a:pt x="2100" y="2206"/>
                </a:lnTo>
                <a:lnTo>
                  <a:pt x="2100" y="2206"/>
                </a:lnTo>
                <a:lnTo>
                  <a:pt x="2153" y="2259"/>
                </a:lnTo>
                <a:lnTo>
                  <a:pt x="2215" y="2303"/>
                </a:lnTo>
                <a:lnTo>
                  <a:pt x="2286" y="2338"/>
                </a:lnTo>
                <a:lnTo>
                  <a:pt x="2365" y="2373"/>
                </a:lnTo>
                <a:lnTo>
                  <a:pt x="2365" y="2373"/>
                </a:lnTo>
                <a:lnTo>
                  <a:pt x="2392" y="2391"/>
                </a:lnTo>
                <a:lnTo>
                  <a:pt x="2427" y="2417"/>
                </a:lnTo>
                <a:lnTo>
                  <a:pt x="2471" y="2470"/>
                </a:lnTo>
                <a:lnTo>
                  <a:pt x="2515" y="2523"/>
                </a:lnTo>
                <a:lnTo>
                  <a:pt x="2542" y="2541"/>
                </a:lnTo>
                <a:lnTo>
                  <a:pt x="2568" y="2550"/>
                </a:lnTo>
                <a:lnTo>
                  <a:pt x="2568" y="2550"/>
                </a:lnTo>
                <a:lnTo>
                  <a:pt x="2603" y="2559"/>
                </a:lnTo>
                <a:lnTo>
                  <a:pt x="2621" y="2567"/>
                </a:lnTo>
                <a:lnTo>
                  <a:pt x="2630" y="2594"/>
                </a:lnTo>
                <a:lnTo>
                  <a:pt x="2639" y="2612"/>
                </a:lnTo>
                <a:lnTo>
                  <a:pt x="2639" y="2664"/>
                </a:lnTo>
                <a:lnTo>
                  <a:pt x="2647" y="2700"/>
                </a:lnTo>
                <a:lnTo>
                  <a:pt x="2665" y="2726"/>
                </a:lnTo>
                <a:lnTo>
                  <a:pt x="2665" y="2726"/>
                </a:lnTo>
                <a:lnTo>
                  <a:pt x="2692" y="2753"/>
                </a:lnTo>
                <a:lnTo>
                  <a:pt x="2709" y="2797"/>
                </a:lnTo>
                <a:lnTo>
                  <a:pt x="2718" y="2832"/>
                </a:lnTo>
                <a:lnTo>
                  <a:pt x="2727" y="2876"/>
                </a:lnTo>
                <a:lnTo>
                  <a:pt x="2727" y="2929"/>
                </a:lnTo>
                <a:lnTo>
                  <a:pt x="2718" y="2973"/>
                </a:lnTo>
                <a:lnTo>
                  <a:pt x="2700" y="3009"/>
                </a:lnTo>
                <a:lnTo>
                  <a:pt x="2683" y="3044"/>
                </a:lnTo>
                <a:lnTo>
                  <a:pt x="2683" y="3044"/>
                </a:lnTo>
                <a:lnTo>
                  <a:pt x="2665" y="3079"/>
                </a:lnTo>
                <a:lnTo>
                  <a:pt x="2647" y="3123"/>
                </a:lnTo>
                <a:lnTo>
                  <a:pt x="2647" y="3159"/>
                </a:lnTo>
                <a:lnTo>
                  <a:pt x="2647" y="3194"/>
                </a:lnTo>
                <a:lnTo>
                  <a:pt x="2656" y="3229"/>
                </a:lnTo>
                <a:lnTo>
                  <a:pt x="2665" y="3256"/>
                </a:lnTo>
                <a:lnTo>
                  <a:pt x="2683" y="3273"/>
                </a:lnTo>
                <a:lnTo>
                  <a:pt x="2692" y="3282"/>
                </a:lnTo>
                <a:lnTo>
                  <a:pt x="2692" y="3282"/>
                </a:lnTo>
                <a:lnTo>
                  <a:pt x="2709" y="3273"/>
                </a:lnTo>
                <a:lnTo>
                  <a:pt x="2736" y="3256"/>
                </a:lnTo>
                <a:lnTo>
                  <a:pt x="2780" y="3194"/>
                </a:lnTo>
                <a:lnTo>
                  <a:pt x="2824" y="3115"/>
                </a:lnTo>
                <a:lnTo>
                  <a:pt x="2842" y="3035"/>
                </a:lnTo>
                <a:lnTo>
                  <a:pt x="2842" y="3035"/>
                </a:lnTo>
                <a:lnTo>
                  <a:pt x="2850" y="3009"/>
                </a:lnTo>
                <a:lnTo>
                  <a:pt x="2868" y="2982"/>
                </a:lnTo>
                <a:lnTo>
                  <a:pt x="2912" y="2947"/>
                </a:lnTo>
                <a:lnTo>
                  <a:pt x="2965" y="2912"/>
                </a:lnTo>
                <a:lnTo>
                  <a:pt x="2992" y="2894"/>
                </a:lnTo>
                <a:lnTo>
                  <a:pt x="3018" y="2859"/>
                </a:lnTo>
                <a:lnTo>
                  <a:pt x="3018" y="2859"/>
                </a:lnTo>
                <a:lnTo>
                  <a:pt x="3036" y="2832"/>
                </a:lnTo>
                <a:lnTo>
                  <a:pt x="3027" y="2806"/>
                </a:lnTo>
                <a:lnTo>
                  <a:pt x="3009" y="2779"/>
                </a:lnTo>
                <a:lnTo>
                  <a:pt x="2983" y="2753"/>
                </a:lnTo>
                <a:lnTo>
                  <a:pt x="2921" y="2700"/>
                </a:lnTo>
                <a:lnTo>
                  <a:pt x="2895" y="2664"/>
                </a:lnTo>
                <a:lnTo>
                  <a:pt x="2877" y="2629"/>
                </a:lnTo>
                <a:lnTo>
                  <a:pt x="2877" y="2629"/>
                </a:lnTo>
                <a:lnTo>
                  <a:pt x="2877" y="2585"/>
                </a:lnTo>
                <a:lnTo>
                  <a:pt x="2886" y="2541"/>
                </a:lnTo>
                <a:lnTo>
                  <a:pt x="2912" y="2514"/>
                </a:lnTo>
                <a:lnTo>
                  <a:pt x="2956" y="2488"/>
                </a:lnTo>
                <a:lnTo>
                  <a:pt x="3000" y="2470"/>
                </a:lnTo>
                <a:lnTo>
                  <a:pt x="3053" y="2462"/>
                </a:lnTo>
                <a:lnTo>
                  <a:pt x="3106" y="2470"/>
                </a:lnTo>
                <a:lnTo>
                  <a:pt x="3168" y="2497"/>
                </a:lnTo>
                <a:lnTo>
                  <a:pt x="3168" y="2497"/>
                </a:lnTo>
                <a:lnTo>
                  <a:pt x="3265" y="2567"/>
                </a:lnTo>
                <a:lnTo>
                  <a:pt x="3299" y="2585"/>
                </a:lnTo>
                <a:lnTo>
                  <a:pt x="3335" y="2603"/>
                </a:lnTo>
                <a:lnTo>
                  <a:pt x="3352" y="2603"/>
                </a:lnTo>
                <a:lnTo>
                  <a:pt x="3370" y="2585"/>
                </a:lnTo>
                <a:lnTo>
                  <a:pt x="3379" y="2559"/>
                </a:lnTo>
                <a:lnTo>
                  <a:pt x="3388" y="2514"/>
                </a:lnTo>
                <a:lnTo>
                  <a:pt x="3388" y="2514"/>
                </a:lnTo>
                <a:lnTo>
                  <a:pt x="3388" y="2488"/>
                </a:lnTo>
                <a:lnTo>
                  <a:pt x="3370" y="2453"/>
                </a:lnTo>
                <a:lnTo>
                  <a:pt x="3344" y="2426"/>
                </a:lnTo>
                <a:lnTo>
                  <a:pt x="3317" y="2400"/>
                </a:lnTo>
                <a:lnTo>
                  <a:pt x="3239" y="2338"/>
                </a:lnTo>
                <a:lnTo>
                  <a:pt x="3142" y="2276"/>
                </a:lnTo>
                <a:lnTo>
                  <a:pt x="2939" y="2170"/>
                </a:lnTo>
                <a:lnTo>
                  <a:pt x="2797" y="2100"/>
                </a:lnTo>
                <a:close/>
                <a:moveTo>
                  <a:pt x="644" y="2241"/>
                </a:moveTo>
                <a:lnTo>
                  <a:pt x="644" y="2241"/>
                </a:lnTo>
                <a:lnTo>
                  <a:pt x="609" y="2259"/>
                </a:lnTo>
                <a:lnTo>
                  <a:pt x="574" y="2267"/>
                </a:lnTo>
                <a:lnTo>
                  <a:pt x="547" y="2276"/>
                </a:lnTo>
                <a:lnTo>
                  <a:pt x="521" y="2267"/>
                </a:lnTo>
                <a:lnTo>
                  <a:pt x="468" y="2267"/>
                </a:lnTo>
                <a:lnTo>
                  <a:pt x="450" y="2267"/>
                </a:lnTo>
                <a:lnTo>
                  <a:pt x="433" y="2294"/>
                </a:lnTo>
                <a:lnTo>
                  <a:pt x="433" y="2294"/>
                </a:lnTo>
                <a:lnTo>
                  <a:pt x="424" y="2303"/>
                </a:lnTo>
                <a:lnTo>
                  <a:pt x="424" y="2320"/>
                </a:lnTo>
                <a:lnTo>
                  <a:pt x="433" y="2364"/>
                </a:lnTo>
                <a:lnTo>
                  <a:pt x="486" y="2444"/>
                </a:lnTo>
                <a:lnTo>
                  <a:pt x="512" y="2497"/>
                </a:lnTo>
                <a:lnTo>
                  <a:pt x="530" y="2550"/>
                </a:lnTo>
                <a:lnTo>
                  <a:pt x="547" y="2612"/>
                </a:lnTo>
                <a:lnTo>
                  <a:pt x="538" y="2673"/>
                </a:lnTo>
                <a:lnTo>
                  <a:pt x="538" y="2673"/>
                </a:lnTo>
                <a:lnTo>
                  <a:pt x="530" y="2735"/>
                </a:lnTo>
                <a:lnTo>
                  <a:pt x="530" y="2806"/>
                </a:lnTo>
                <a:lnTo>
                  <a:pt x="538" y="2867"/>
                </a:lnTo>
                <a:lnTo>
                  <a:pt x="547" y="2920"/>
                </a:lnTo>
                <a:lnTo>
                  <a:pt x="574" y="2956"/>
                </a:lnTo>
                <a:lnTo>
                  <a:pt x="600" y="2982"/>
                </a:lnTo>
                <a:lnTo>
                  <a:pt x="609" y="2982"/>
                </a:lnTo>
                <a:lnTo>
                  <a:pt x="627" y="2982"/>
                </a:lnTo>
                <a:lnTo>
                  <a:pt x="644" y="2973"/>
                </a:lnTo>
                <a:lnTo>
                  <a:pt x="662" y="2956"/>
                </a:lnTo>
                <a:lnTo>
                  <a:pt x="662" y="2956"/>
                </a:lnTo>
                <a:lnTo>
                  <a:pt x="697" y="2929"/>
                </a:lnTo>
                <a:lnTo>
                  <a:pt x="733" y="2903"/>
                </a:lnTo>
                <a:lnTo>
                  <a:pt x="786" y="2885"/>
                </a:lnTo>
                <a:lnTo>
                  <a:pt x="830" y="2867"/>
                </a:lnTo>
                <a:lnTo>
                  <a:pt x="847" y="2850"/>
                </a:lnTo>
                <a:lnTo>
                  <a:pt x="874" y="2832"/>
                </a:lnTo>
                <a:lnTo>
                  <a:pt x="874" y="2832"/>
                </a:lnTo>
                <a:lnTo>
                  <a:pt x="891" y="2797"/>
                </a:lnTo>
                <a:lnTo>
                  <a:pt x="900" y="2744"/>
                </a:lnTo>
                <a:lnTo>
                  <a:pt x="900" y="2612"/>
                </a:lnTo>
                <a:lnTo>
                  <a:pt x="900" y="2470"/>
                </a:lnTo>
                <a:lnTo>
                  <a:pt x="909" y="2400"/>
                </a:lnTo>
                <a:lnTo>
                  <a:pt x="918" y="2347"/>
                </a:lnTo>
                <a:lnTo>
                  <a:pt x="918" y="2347"/>
                </a:lnTo>
                <a:lnTo>
                  <a:pt x="927" y="2320"/>
                </a:lnTo>
                <a:lnTo>
                  <a:pt x="927" y="2303"/>
                </a:lnTo>
                <a:lnTo>
                  <a:pt x="909" y="2259"/>
                </a:lnTo>
                <a:lnTo>
                  <a:pt x="874" y="2232"/>
                </a:lnTo>
                <a:lnTo>
                  <a:pt x="830" y="2214"/>
                </a:lnTo>
                <a:lnTo>
                  <a:pt x="786" y="2197"/>
                </a:lnTo>
                <a:lnTo>
                  <a:pt x="733" y="2197"/>
                </a:lnTo>
                <a:lnTo>
                  <a:pt x="688" y="2214"/>
                </a:lnTo>
                <a:lnTo>
                  <a:pt x="644" y="224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6" name="Freeform 43"/>
          <p:cNvSpPr>
            <a:spLocks noChangeArrowheads="1"/>
          </p:cNvSpPr>
          <p:nvPr/>
        </p:nvSpPr>
        <p:spPr bwMode="auto">
          <a:xfrm>
            <a:off x="5710145" y="2912069"/>
            <a:ext cx="147958" cy="194871"/>
          </a:xfrm>
          <a:custGeom>
            <a:avLst/>
            <a:gdLst>
              <a:gd name="T0" fmla="*/ 211 w 362"/>
              <a:gd name="T1" fmla="*/ 468 h 478"/>
              <a:gd name="T2" fmla="*/ 211 w 362"/>
              <a:gd name="T3" fmla="*/ 468 h 478"/>
              <a:gd name="T4" fmla="*/ 229 w 362"/>
              <a:gd name="T5" fmla="*/ 477 h 478"/>
              <a:gd name="T6" fmla="*/ 229 w 362"/>
              <a:gd name="T7" fmla="*/ 477 h 478"/>
              <a:gd name="T8" fmla="*/ 247 w 362"/>
              <a:gd name="T9" fmla="*/ 397 h 478"/>
              <a:gd name="T10" fmla="*/ 282 w 362"/>
              <a:gd name="T11" fmla="*/ 335 h 478"/>
              <a:gd name="T12" fmla="*/ 326 w 362"/>
              <a:gd name="T13" fmla="*/ 291 h 478"/>
              <a:gd name="T14" fmla="*/ 344 w 362"/>
              <a:gd name="T15" fmla="*/ 274 h 478"/>
              <a:gd name="T16" fmla="*/ 361 w 362"/>
              <a:gd name="T17" fmla="*/ 265 h 478"/>
              <a:gd name="T18" fmla="*/ 361 w 362"/>
              <a:gd name="T19" fmla="*/ 265 h 478"/>
              <a:gd name="T20" fmla="*/ 247 w 362"/>
              <a:gd name="T21" fmla="*/ 124 h 478"/>
              <a:gd name="T22" fmla="*/ 132 w 362"/>
              <a:gd name="T23" fmla="*/ 0 h 478"/>
              <a:gd name="T24" fmla="*/ 132 w 362"/>
              <a:gd name="T25" fmla="*/ 0 h 478"/>
              <a:gd name="T26" fmla="*/ 88 w 362"/>
              <a:gd name="T27" fmla="*/ 62 h 478"/>
              <a:gd name="T28" fmla="*/ 44 w 362"/>
              <a:gd name="T29" fmla="*/ 124 h 478"/>
              <a:gd name="T30" fmla="*/ 17 w 362"/>
              <a:gd name="T31" fmla="*/ 177 h 478"/>
              <a:gd name="T32" fmla="*/ 17 w 362"/>
              <a:gd name="T33" fmla="*/ 221 h 478"/>
              <a:gd name="T34" fmla="*/ 17 w 362"/>
              <a:gd name="T35" fmla="*/ 221 h 478"/>
              <a:gd name="T36" fmla="*/ 17 w 362"/>
              <a:gd name="T37" fmla="*/ 256 h 478"/>
              <a:gd name="T38" fmla="*/ 0 w 362"/>
              <a:gd name="T39" fmla="*/ 309 h 478"/>
              <a:gd name="T40" fmla="*/ 0 w 362"/>
              <a:gd name="T41" fmla="*/ 309 h 478"/>
              <a:gd name="T42" fmla="*/ 114 w 362"/>
              <a:gd name="T43" fmla="*/ 397 h 478"/>
              <a:gd name="T44" fmla="*/ 167 w 362"/>
              <a:gd name="T45" fmla="*/ 441 h 478"/>
              <a:gd name="T46" fmla="*/ 211 w 362"/>
              <a:gd name="T47" fmla="*/ 46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2" h="478">
                <a:moveTo>
                  <a:pt x="211" y="468"/>
                </a:moveTo>
                <a:lnTo>
                  <a:pt x="211" y="468"/>
                </a:lnTo>
                <a:lnTo>
                  <a:pt x="229" y="477"/>
                </a:lnTo>
                <a:lnTo>
                  <a:pt x="229" y="477"/>
                </a:lnTo>
                <a:lnTo>
                  <a:pt x="247" y="397"/>
                </a:lnTo>
                <a:lnTo>
                  <a:pt x="282" y="335"/>
                </a:lnTo>
                <a:lnTo>
                  <a:pt x="326" y="291"/>
                </a:lnTo>
                <a:lnTo>
                  <a:pt x="344" y="274"/>
                </a:lnTo>
                <a:lnTo>
                  <a:pt x="361" y="265"/>
                </a:lnTo>
                <a:lnTo>
                  <a:pt x="361" y="265"/>
                </a:lnTo>
                <a:lnTo>
                  <a:pt x="247" y="124"/>
                </a:lnTo>
                <a:lnTo>
                  <a:pt x="132" y="0"/>
                </a:lnTo>
                <a:lnTo>
                  <a:pt x="132" y="0"/>
                </a:lnTo>
                <a:lnTo>
                  <a:pt x="88" y="62"/>
                </a:lnTo>
                <a:lnTo>
                  <a:pt x="44" y="124"/>
                </a:lnTo>
                <a:lnTo>
                  <a:pt x="17" y="177"/>
                </a:lnTo>
                <a:lnTo>
                  <a:pt x="17" y="221"/>
                </a:lnTo>
                <a:lnTo>
                  <a:pt x="17" y="221"/>
                </a:lnTo>
                <a:lnTo>
                  <a:pt x="17" y="256"/>
                </a:lnTo>
                <a:lnTo>
                  <a:pt x="0" y="309"/>
                </a:lnTo>
                <a:lnTo>
                  <a:pt x="0" y="309"/>
                </a:lnTo>
                <a:lnTo>
                  <a:pt x="114" y="397"/>
                </a:lnTo>
                <a:lnTo>
                  <a:pt x="167" y="441"/>
                </a:lnTo>
                <a:lnTo>
                  <a:pt x="211" y="468"/>
                </a:lnTo>
              </a:path>
            </a:pathLst>
          </a:custGeom>
          <a:solidFill>
            <a:srgbClr val="00B05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7" name="Freeform 45"/>
          <p:cNvSpPr>
            <a:spLocks noChangeArrowheads="1"/>
          </p:cNvSpPr>
          <p:nvPr/>
        </p:nvSpPr>
        <p:spPr bwMode="auto">
          <a:xfrm>
            <a:off x="5746233" y="2475412"/>
            <a:ext cx="487179" cy="595441"/>
          </a:xfrm>
          <a:custGeom>
            <a:avLst/>
            <a:gdLst>
              <a:gd name="T0" fmla="*/ 1085 w 1192"/>
              <a:gd name="T1" fmla="*/ 989 h 1457"/>
              <a:gd name="T2" fmla="*/ 1050 w 1192"/>
              <a:gd name="T3" fmla="*/ 945 h 1457"/>
              <a:gd name="T4" fmla="*/ 1032 w 1192"/>
              <a:gd name="T5" fmla="*/ 883 h 1457"/>
              <a:gd name="T6" fmla="*/ 1050 w 1192"/>
              <a:gd name="T7" fmla="*/ 830 h 1457"/>
              <a:gd name="T8" fmla="*/ 1085 w 1192"/>
              <a:gd name="T9" fmla="*/ 786 h 1457"/>
              <a:gd name="T10" fmla="*/ 1103 w 1192"/>
              <a:gd name="T11" fmla="*/ 777 h 1457"/>
              <a:gd name="T12" fmla="*/ 1112 w 1192"/>
              <a:gd name="T13" fmla="*/ 742 h 1457"/>
              <a:gd name="T14" fmla="*/ 1094 w 1192"/>
              <a:gd name="T15" fmla="*/ 680 h 1457"/>
              <a:gd name="T16" fmla="*/ 1085 w 1192"/>
              <a:gd name="T17" fmla="*/ 627 h 1457"/>
              <a:gd name="T18" fmla="*/ 1076 w 1192"/>
              <a:gd name="T19" fmla="*/ 609 h 1457"/>
              <a:gd name="T20" fmla="*/ 997 w 1192"/>
              <a:gd name="T21" fmla="*/ 574 h 1457"/>
              <a:gd name="T22" fmla="*/ 759 w 1192"/>
              <a:gd name="T23" fmla="*/ 530 h 1457"/>
              <a:gd name="T24" fmla="*/ 750 w 1192"/>
              <a:gd name="T25" fmla="*/ 521 h 1457"/>
              <a:gd name="T26" fmla="*/ 750 w 1192"/>
              <a:gd name="T27" fmla="*/ 433 h 1457"/>
              <a:gd name="T28" fmla="*/ 750 w 1192"/>
              <a:gd name="T29" fmla="*/ 371 h 1457"/>
              <a:gd name="T30" fmla="*/ 723 w 1192"/>
              <a:gd name="T31" fmla="*/ 345 h 1457"/>
              <a:gd name="T32" fmla="*/ 671 w 1192"/>
              <a:gd name="T33" fmla="*/ 336 h 1457"/>
              <a:gd name="T34" fmla="*/ 626 w 1192"/>
              <a:gd name="T35" fmla="*/ 283 h 1457"/>
              <a:gd name="T36" fmla="*/ 618 w 1192"/>
              <a:gd name="T37" fmla="*/ 239 h 1457"/>
              <a:gd name="T38" fmla="*/ 600 w 1192"/>
              <a:gd name="T39" fmla="*/ 195 h 1457"/>
              <a:gd name="T40" fmla="*/ 529 w 1192"/>
              <a:gd name="T41" fmla="*/ 106 h 1457"/>
              <a:gd name="T42" fmla="*/ 512 w 1192"/>
              <a:gd name="T43" fmla="*/ 71 h 1457"/>
              <a:gd name="T44" fmla="*/ 521 w 1192"/>
              <a:gd name="T45" fmla="*/ 53 h 1457"/>
              <a:gd name="T46" fmla="*/ 441 w 1192"/>
              <a:gd name="T47" fmla="*/ 45 h 1457"/>
              <a:gd name="T48" fmla="*/ 362 w 1192"/>
              <a:gd name="T49" fmla="*/ 18 h 1457"/>
              <a:gd name="T50" fmla="*/ 309 w 1192"/>
              <a:gd name="T51" fmla="*/ 0 h 1457"/>
              <a:gd name="T52" fmla="*/ 0 w 1192"/>
              <a:gd name="T53" fmla="*/ 98 h 1457"/>
              <a:gd name="T54" fmla="*/ 26 w 1192"/>
              <a:gd name="T55" fmla="*/ 212 h 1457"/>
              <a:gd name="T56" fmla="*/ 62 w 1192"/>
              <a:gd name="T57" fmla="*/ 274 h 1457"/>
              <a:gd name="T58" fmla="*/ 79 w 1192"/>
              <a:gd name="T59" fmla="*/ 283 h 1457"/>
              <a:gd name="T60" fmla="*/ 132 w 1192"/>
              <a:gd name="T61" fmla="*/ 318 h 1457"/>
              <a:gd name="T62" fmla="*/ 150 w 1192"/>
              <a:gd name="T63" fmla="*/ 371 h 1457"/>
              <a:gd name="T64" fmla="*/ 176 w 1192"/>
              <a:gd name="T65" fmla="*/ 495 h 1457"/>
              <a:gd name="T66" fmla="*/ 185 w 1192"/>
              <a:gd name="T67" fmla="*/ 539 h 1457"/>
              <a:gd name="T68" fmla="*/ 194 w 1192"/>
              <a:gd name="T69" fmla="*/ 759 h 1457"/>
              <a:gd name="T70" fmla="*/ 168 w 1192"/>
              <a:gd name="T71" fmla="*/ 936 h 1457"/>
              <a:gd name="T72" fmla="*/ 150 w 1192"/>
              <a:gd name="T73" fmla="*/ 953 h 1457"/>
              <a:gd name="T74" fmla="*/ 132 w 1192"/>
              <a:gd name="T75" fmla="*/ 962 h 1457"/>
              <a:gd name="T76" fmla="*/ 44 w 1192"/>
              <a:gd name="T77" fmla="*/ 1068 h 1457"/>
              <a:gd name="T78" fmla="*/ 159 w 1192"/>
              <a:gd name="T79" fmla="*/ 1192 h 1457"/>
              <a:gd name="T80" fmla="*/ 273 w 1192"/>
              <a:gd name="T81" fmla="*/ 1333 h 1457"/>
              <a:gd name="T82" fmla="*/ 282 w 1192"/>
              <a:gd name="T83" fmla="*/ 1333 h 1457"/>
              <a:gd name="T84" fmla="*/ 397 w 1192"/>
              <a:gd name="T85" fmla="*/ 1377 h 1457"/>
              <a:gd name="T86" fmla="*/ 397 w 1192"/>
              <a:gd name="T87" fmla="*/ 1377 h 1457"/>
              <a:gd name="T88" fmla="*/ 423 w 1192"/>
              <a:gd name="T89" fmla="*/ 1253 h 1457"/>
              <a:gd name="T90" fmla="*/ 476 w 1192"/>
              <a:gd name="T91" fmla="*/ 1201 h 1457"/>
              <a:gd name="T92" fmla="*/ 565 w 1192"/>
              <a:gd name="T93" fmla="*/ 1209 h 1457"/>
              <a:gd name="T94" fmla="*/ 644 w 1192"/>
              <a:gd name="T95" fmla="*/ 1271 h 1457"/>
              <a:gd name="T96" fmla="*/ 715 w 1192"/>
              <a:gd name="T97" fmla="*/ 1351 h 1457"/>
              <a:gd name="T98" fmla="*/ 759 w 1192"/>
              <a:gd name="T99" fmla="*/ 1439 h 1457"/>
              <a:gd name="T100" fmla="*/ 715 w 1192"/>
              <a:gd name="T101" fmla="*/ 1456 h 1457"/>
              <a:gd name="T102" fmla="*/ 1068 w 1192"/>
              <a:gd name="T103" fmla="*/ 1395 h 1457"/>
              <a:gd name="T104" fmla="*/ 1076 w 1192"/>
              <a:gd name="T105" fmla="*/ 1342 h 1457"/>
              <a:gd name="T106" fmla="*/ 1076 w 1192"/>
              <a:gd name="T107" fmla="*/ 1306 h 1457"/>
              <a:gd name="T108" fmla="*/ 1103 w 1192"/>
              <a:gd name="T109" fmla="*/ 1227 h 1457"/>
              <a:gd name="T110" fmla="*/ 1156 w 1192"/>
              <a:gd name="T111" fmla="*/ 1192 h 1457"/>
              <a:gd name="T112" fmla="*/ 1174 w 1192"/>
              <a:gd name="T113" fmla="*/ 1183 h 1457"/>
              <a:gd name="T114" fmla="*/ 1191 w 1192"/>
              <a:gd name="T115" fmla="*/ 1165 h 1457"/>
              <a:gd name="T116" fmla="*/ 1174 w 1192"/>
              <a:gd name="T117" fmla="*/ 1112 h 1457"/>
              <a:gd name="T118" fmla="*/ 1085 w 1192"/>
              <a:gd name="T119" fmla="*/ 989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92" h="1457">
                <a:moveTo>
                  <a:pt x="1085" y="989"/>
                </a:moveTo>
                <a:lnTo>
                  <a:pt x="1085" y="989"/>
                </a:lnTo>
                <a:lnTo>
                  <a:pt x="1059" y="971"/>
                </a:lnTo>
                <a:lnTo>
                  <a:pt x="1050" y="945"/>
                </a:lnTo>
                <a:lnTo>
                  <a:pt x="1041" y="909"/>
                </a:lnTo>
                <a:lnTo>
                  <a:pt x="1032" y="883"/>
                </a:lnTo>
                <a:lnTo>
                  <a:pt x="1041" y="856"/>
                </a:lnTo>
                <a:lnTo>
                  <a:pt x="1050" y="830"/>
                </a:lnTo>
                <a:lnTo>
                  <a:pt x="1059" y="803"/>
                </a:lnTo>
                <a:lnTo>
                  <a:pt x="1085" y="786"/>
                </a:lnTo>
                <a:lnTo>
                  <a:pt x="1085" y="786"/>
                </a:lnTo>
                <a:lnTo>
                  <a:pt x="1103" y="777"/>
                </a:lnTo>
                <a:lnTo>
                  <a:pt x="1112" y="759"/>
                </a:lnTo>
                <a:lnTo>
                  <a:pt x="1112" y="742"/>
                </a:lnTo>
                <a:lnTo>
                  <a:pt x="1112" y="715"/>
                </a:lnTo>
                <a:lnTo>
                  <a:pt x="1094" y="680"/>
                </a:lnTo>
                <a:lnTo>
                  <a:pt x="1085" y="627"/>
                </a:lnTo>
                <a:lnTo>
                  <a:pt x="1085" y="627"/>
                </a:lnTo>
                <a:lnTo>
                  <a:pt x="1085" y="618"/>
                </a:lnTo>
                <a:lnTo>
                  <a:pt x="1076" y="609"/>
                </a:lnTo>
                <a:lnTo>
                  <a:pt x="1041" y="592"/>
                </a:lnTo>
                <a:lnTo>
                  <a:pt x="997" y="574"/>
                </a:lnTo>
                <a:lnTo>
                  <a:pt x="944" y="565"/>
                </a:lnTo>
                <a:lnTo>
                  <a:pt x="759" y="530"/>
                </a:lnTo>
                <a:lnTo>
                  <a:pt x="759" y="530"/>
                </a:lnTo>
                <a:lnTo>
                  <a:pt x="750" y="521"/>
                </a:lnTo>
                <a:lnTo>
                  <a:pt x="741" y="495"/>
                </a:lnTo>
                <a:lnTo>
                  <a:pt x="750" y="433"/>
                </a:lnTo>
                <a:lnTo>
                  <a:pt x="750" y="398"/>
                </a:lnTo>
                <a:lnTo>
                  <a:pt x="750" y="371"/>
                </a:lnTo>
                <a:lnTo>
                  <a:pt x="741" y="353"/>
                </a:lnTo>
                <a:lnTo>
                  <a:pt x="723" y="345"/>
                </a:lnTo>
                <a:lnTo>
                  <a:pt x="723" y="345"/>
                </a:lnTo>
                <a:lnTo>
                  <a:pt x="671" y="336"/>
                </a:lnTo>
                <a:lnTo>
                  <a:pt x="644" y="309"/>
                </a:lnTo>
                <a:lnTo>
                  <a:pt x="626" y="283"/>
                </a:lnTo>
                <a:lnTo>
                  <a:pt x="618" y="239"/>
                </a:lnTo>
                <a:lnTo>
                  <a:pt x="618" y="239"/>
                </a:lnTo>
                <a:lnTo>
                  <a:pt x="618" y="221"/>
                </a:lnTo>
                <a:lnTo>
                  <a:pt x="600" y="195"/>
                </a:lnTo>
                <a:lnTo>
                  <a:pt x="565" y="150"/>
                </a:lnTo>
                <a:lnTo>
                  <a:pt x="529" y="106"/>
                </a:lnTo>
                <a:lnTo>
                  <a:pt x="521" y="89"/>
                </a:lnTo>
                <a:lnTo>
                  <a:pt x="512" y="71"/>
                </a:lnTo>
                <a:lnTo>
                  <a:pt x="512" y="71"/>
                </a:lnTo>
                <a:lnTo>
                  <a:pt x="521" y="53"/>
                </a:lnTo>
                <a:lnTo>
                  <a:pt x="521" y="53"/>
                </a:lnTo>
                <a:lnTo>
                  <a:pt x="441" y="45"/>
                </a:lnTo>
                <a:lnTo>
                  <a:pt x="441" y="45"/>
                </a:lnTo>
                <a:lnTo>
                  <a:pt x="362" y="18"/>
                </a:lnTo>
                <a:lnTo>
                  <a:pt x="309" y="0"/>
                </a:lnTo>
                <a:lnTo>
                  <a:pt x="309" y="0"/>
                </a:lnTo>
                <a:lnTo>
                  <a:pt x="0" y="98"/>
                </a:lnTo>
                <a:lnTo>
                  <a:pt x="0" y="98"/>
                </a:lnTo>
                <a:lnTo>
                  <a:pt x="9" y="159"/>
                </a:lnTo>
                <a:lnTo>
                  <a:pt x="26" y="212"/>
                </a:lnTo>
                <a:lnTo>
                  <a:pt x="53" y="256"/>
                </a:lnTo>
                <a:lnTo>
                  <a:pt x="62" y="274"/>
                </a:lnTo>
                <a:lnTo>
                  <a:pt x="79" y="283"/>
                </a:lnTo>
                <a:lnTo>
                  <a:pt x="79" y="283"/>
                </a:lnTo>
                <a:lnTo>
                  <a:pt x="106" y="300"/>
                </a:lnTo>
                <a:lnTo>
                  <a:pt x="132" y="318"/>
                </a:lnTo>
                <a:lnTo>
                  <a:pt x="141" y="345"/>
                </a:lnTo>
                <a:lnTo>
                  <a:pt x="150" y="371"/>
                </a:lnTo>
                <a:lnTo>
                  <a:pt x="159" y="433"/>
                </a:lnTo>
                <a:lnTo>
                  <a:pt x="176" y="495"/>
                </a:lnTo>
                <a:lnTo>
                  <a:pt x="176" y="495"/>
                </a:lnTo>
                <a:lnTo>
                  <a:pt x="185" y="539"/>
                </a:lnTo>
                <a:lnTo>
                  <a:pt x="194" y="601"/>
                </a:lnTo>
                <a:lnTo>
                  <a:pt x="194" y="759"/>
                </a:lnTo>
                <a:lnTo>
                  <a:pt x="176" y="892"/>
                </a:lnTo>
                <a:lnTo>
                  <a:pt x="168" y="936"/>
                </a:lnTo>
                <a:lnTo>
                  <a:pt x="159" y="953"/>
                </a:lnTo>
                <a:lnTo>
                  <a:pt x="150" y="953"/>
                </a:lnTo>
                <a:lnTo>
                  <a:pt x="150" y="953"/>
                </a:lnTo>
                <a:lnTo>
                  <a:pt x="132" y="962"/>
                </a:lnTo>
                <a:lnTo>
                  <a:pt x="106" y="989"/>
                </a:lnTo>
                <a:lnTo>
                  <a:pt x="44" y="1068"/>
                </a:lnTo>
                <a:lnTo>
                  <a:pt x="44" y="1068"/>
                </a:lnTo>
                <a:lnTo>
                  <a:pt x="159" y="1192"/>
                </a:lnTo>
                <a:lnTo>
                  <a:pt x="273" y="1333"/>
                </a:lnTo>
                <a:lnTo>
                  <a:pt x="273" y="1333"/>
                </a:lnTo>
                <a:lnTo>
                  <a:pt x="282" y="1333"/>
                </a:lnTo>
                <a:lnTo>
                  <a:pt x="282" y="1333"/>
                </a:lnTo>
                <a:lnTo>
                  <a:pt x="335" y="1342"/>
                </a:lnTo>
                <a:lnTo>
                  <a:pt x="397" y="1377"/>
                </a:lnTo>
                <a:lnTo>
                  <a:pt x="397" y="1377"/>
                </a:lnTo>
                <a:lnTo>
                  <a:pt x="397" y="1377"/>
                </a:lnTo>
                <a:lnTo>
                  <a:pt x="406" y="1306"/>
                </a:lnTo>
                <a:lnTo>
                  <a:pt x="423" y="1253"/>
                </a:lnTo>
                <a:lnTo>
                  <a:pt x="450" y="1218"/>
                </a:lnTo>
                <a:lnTo>
                  <a:pt x="476" y="1201"/>
                </a:lnTo>
                <a:lnTo>
                  <a:pt x="521" y="1201"/>
                </a:lnTo>
                <a:lnTo>
                  <a:pt x="565" y="1209"/>
                </a:lnTo>
                <a:lnTo>
                  <a:pt x="609" y="1236"/>
                </a:lnTo>
                <a:lnTo>
                  <a:pt x="644" y="1271"/>
                </a:lnTo>
                <a:lnTo>
                  <a:pt x="644" y="1271"/>
                </a:lnTo>
                <a:lnTo>
                  <a:pt x="715" y="1351"/>
                </a:lnTo>
                <a:lnTo>
                  <a:pt x="741" y="1403"/>
                </a:lnTo>
                <a:lnTo>
                  <a:pt x="759" y="1439"/>
                </a:lnTo>
                <a:lnTo>
                  <a:pt x="759" y="1448"/>
                </a:lnTo>
                <a:lnTo>
                  <a:pt x="715" y="1456"/>
                </a:lnTo>
                <a:lnTo>
                  <a:pt x="715" y="1456"/>
                </a:lnTo>
                <a:lnTo>
                  <a:pt x="1068" y="1395"/>
                </a:lnTo>
                <a:lnTo>
                  <a:pt x="1068" y="1395"/>
                </a:lnTo>
                <a:lnTo>
                  <a:pt x="1076" y="1342"/>
                </a:lnTo>
                <a:lnTo>
                  <a:pt x="1076" y="1306"/>
                </a:lnTo>
                <a:lnTo>
                  <a:pt x="1076" y="1306"/>
                </a:lnTo>
                <a:lnTo>
                  <a:pt x="1076" y="1271"/>
                </a:lnTo>
                <a:lnTo>
                  <a:pt x="1103" y="1227"/>
                </a:lnTo>
                <a:lnTo>
                  <a:pt x="1129" y="1201"/>
                </a:lnTo>
                <a:lnTo>
                  <a:pt x="1156" y="1192"/>
                </a:lnTo>
                <a:lnTo>
                  <a:pt x="1174" y="1183"/>
                </a:lnTo>
                <a:lnTo>
                  <a:pt x="1174" y="1183"/>
                </a:lnTo>
                <a:lnTo>
                  <a:pt x="1191" y="1174"/>
                </a:lnTo>
                <a:lnTo>
                  <a:pt x="1191" y="1165"/>
                </a:lnTo>
                <a:lnTo>
                  <a:pt x="1191" y="1139"/>
                </a:lnTo>
                <a:lnTo>
                  <a:pt x="1174" y="1112"/>
                </a:lnTo>
                <a:lnTo>
                  <a:pt x="1129" y="1051"/>
                </a:lnTo>
                <a:lnTo>
                  <a:pt x="1085" y="989"/>
                </a:lnTo>
              </a:path>
            </a:pathLst>
          </a:custGeom>
          <a:solidFill>
            <a:srgbClr val="20266E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8" name="Freeform 46"/>
          <p:cNvSpPr>
            <a:spLocks noChangeArrowheads="1"/>
          </p:cNvSpPr>
          <p:nvPr/>
        </p:nvSpPr>
        <p:spPr bwMode="auto">
          <a:xfrm>
            <a:off x="5908625" y="2966200"/>
            <a:ext cx="147958" cy="119088"/>
          </a:xfrm>
          <a:custGeom>
            <a:avLst/>
            <a:gdLst>
              <a:gd name="T0" fmla="*/ 362 w 363"/>
              <a:gd name="T1" fmla="*/ 247 h 292"/>
              <a:gd name="T2" fmla="*/ 362 w 363"/>
              <a:gd name="T3" fmla="*/ 247 h 292"/>
              <a:gd name="T4" fmla="*/ 362 w 363"/>
              <a:gd name="T5" fmla="*/ 238 h 292"/>
              <a:gd name="T6" fmla="*/ 344 w 363"/>
              <a:gd name="T7" fmla="*/ 202 h 292"/>
              <a:gd name="T8" fmla="*/ 318 w 363"/>
              <a:gd name="T9" fmla="*/ 150 h 292"/>
              <a:gd name="T10" fmla="*/ 247 w 363"/>
              <a:gd name="T11" fmla="*/ 70 h 292"/>
              <a:gd name="T12" fmla="*/ 247 w 363"/>
              <a:gd name="T13" fmla="*/ 70 h 292"/>
              <a:gd name="T14" fmla="*/ 212 w 363"/>
              <a:gd name="T15" fmla="*/ 35 h 292"/>
              <a:gd name="T16" fmla="*/ 168 w 363"/>
              <a:gd name="T17" fmla="*/ 8 h 292"/>
              <a:gd name="T18" fmla="*/ 124 w 363"/>
              <a:gd name="T19" fmla="*/ 0 h 292"/>
              <a:gd name="T20" fmla="*/ 79 w 363"/>
              <a:gd name="T21" fmla="*/ 0 h 292"/>
              <a:gd name="T22" fmla="*/ 44 w 363"/>
              <a:gd name="T23" fmla="*/ 17 h 292"/>
              <a:gd name="T24" fmla="*/ 18 w 363"/>
              <a:gd name="T25" fmla="*/ 52 h 292"/>
              <a:gd name="T26" fmla="*/ 0 w 363"/>
              <a:gd name="T27" fmla="*/ 105 h 292"/>
              <a:gd name="T28" fmla="*/ 0 w 363"/>
              <a:gd name="T29" fmla="*/ 176 h 292"/>
              <a:gd name="T30" fmla="*/ 168 w 363"/>
              <a:gd name="T31" fmla="*/ 291 h 292"/>
              <a:gd name="T32" fmla="*/ 362 w 363"/>
              <a:gd name="T33" fmla="*/ 247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292">
                <a:moveTo>
                  <a:pt x="362" y="247"/>
                </a:moveTo>
                <a:lnTo>
                  <a:pt x="362" y="247"/>
                </a:lnTo>
                <a:lnTo>
                  <a:pt x="362" y="238"/>
                </a:lnTo>
                <a:lnTo>
                  <a:pt x="344" y="202"/>
                </a:lnTo>
                <a:lnTo>
                  <a:pt x="318" y="150"/>
                </a:lnTo>
                <a:lnTo>
                  <a:pt x="247" y="70"/>
                </a:lnTo>
                <a:lnTo>
                  <a:pt x="247" y="70"/>
                </a:lnTo>
                <a:lnTo>
                  <a:pt x="212" y="35"/>
                </a:lnTo>
                <a:lnTo>
                  <a:pt x="168" y="8"/>
                </a:lnTo>
                <a:lnTo>
                  <a:pt x="124" y="0"/>
                </a:lnTo>
                <a:lnTo>
                  <a:pt x="79" y="0"/>
                </a:lnTo>
                <a:lnTo>
                  <a:pt x="44" y="17"/>
                </a:lnTo>
                <a:lnTo>
                  <a:pt x="18" y="52"/>
                </a:lnTo>
                <a:lnTo>
                  <a:pt x="0" y="105"/>
                </a:lnTo>
                <a:lnTo>
                  <a:pt x="0" y="176"/>
                </a:lnTo>
                <a:lnTo>
                  <a:pt x="168" y="291"/>
                </a:lnTo>
                <a:lnTo>
                  <a:pt x="362" y="247"/>
                </a:lnTo>
              </a:path>
            </a:pathLst>
          </a:custGeom>
          <a:solidFill>
            <a:srgbClr val="00B050"/>
          </a:solidFill>
          <a:ln w="9525" cap="flat">
            <a:solidFill>
              <a:schemeClr val="accent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hteck 54"/>
          <p:cNvSpPr/>
          <p:nvPr/>
        </p:nvSpPr>
        <p:spPr>
          <a:xfrm>
            <a:off x="469545" y="1638270"/>
            <a:ext cx="170890" cy="17089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sp>
        <p:nvSpPr>
          <p:cNvPr id="30" name="Rechteck 55"/>
          <p:cNvSpPr/>
          <p:nvPr/>
        </p:nvSpPr>
        <p:spPr>
          <a:xfrm>
            <a:off x="469545" y="2026667"/>
            <a:ext cx="170890" cy="17089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>
              <a:solidFill>
                <a:schemeClr val="accent3"/>
              </a:solidFill>
            </a:endParaRPr>
          </a:p>
        </p:txBody>
      </p:sp>
      <p:sp>
        <p:nvSpPr>
          <p:cNvPr id="31" name="Rechteck 56"/>
          <p:cNvSpPr/>
          <p:nvPr/>
        </p:nvSpPr>
        <p:spPr>
          <a:xfrm>
            <a:off x="460059" y="2456802"/>
            <a:ext cx="170890" cy="17089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>
              <a:solidFill>
                <a:schemeClr val="accent4"/>
              </a:solidFill>
            </a:endParaRPr>
          </a:p>
        </p:txBody>
      </p:sp>
      <p:sp>
        <p:nvSpPr>
          <p:cNvPr id="33" name="Textfeld 58"/>
          <p:cNvSpPr txBox="1"/>
          <p:nvPr/>
        </p:nvSpPr>
        <p:spPr>
          <a:xfrm>
            <a:off x="649920" y="1588102"/>
            <a:ext cx="3678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>
                    <a:lumMod val="75000"/>
                  </a:schemeClr>
                </a:solidFill>
              </a:rPr>
              <a:t>Electricity</a:t>
            </a:r>
            <a:r>
              <a:rPr lang="de-DE" sz="1600" dirty="0" smtClean="0"/>
              <a:t> </a:t>
            </a:r>
            <a:r>
              <a:rPr lang="de-DE" sz="1600" dirty="0" smtClean="0">
                <a:solidFill>
                  <a:schemeClr val="tx2">
                    <a:lumMod val="75000"/>
                  </a:schemeClr>
                </a:solidFill>
              </a:rPr>
              <a:t>law adopted</a:t>
            </a:r>
            <a:endParaRPr lang="de-DE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Textfeld 60"/>
          <p:cNvSpPr txBox="1"/>
          <p:nvPr/>
        </p:nvSpPr>
        <p:spPr>
          <a:xfrm>
            <a:off x="640435" y="2389875"/>
            <a:ext cx="38172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No clear implementation timeline yet</a:t>
            </a:r>
            <a:endParaRPr lang="de-DE" sz="1600" dirty="0" smtClean="0"/>
          </a:p>
        </p:txBody>
      </p:sp>
      <p:sp>
        <p:nvSpPr>
          <p:cNvPr id="38" name="Freeform 31"/>
          <p:cNvSpPr>
            <a:spLocks noChangeArrowheads="1"/>
          </p:cNvSpPr>
          <p:nvPr/>
        </p:nvSpPr>
        <p:spPr bwMode="auto">
          <a:xfrm>
            <a:off x="4977572" y="1354865"/>
            <a:ext cx="97437" cy="54964"/>
          </a:xfrm>
          <a:custGeom>
            <a:avLst/>
            <a:gdLst>
              <a:gd name="T0" fmla="*/ 62 w 689"/>
              <a:gd name="T1" fmla="*/ 362 h 390"/>
              <a:gd name="T2" fmla="*/ 62 w 689"/>
              <a:gd name="T3" fmla="*/ 362 h 390"/>
              <a:gd name="T4" fmla="*/ 97 w 689"/>
              <a:gd name="T5" fmla="*/ 371 h 390"/>
              <a:gd name="T6" fmla="*/ 123 w 689"/>
              <a:gd name="T7" fmla="*/ 380 h 390"/>
              <a:gd name="T8" fmla="*/ 194 w 689"/>
              <a:gd name="T9" fmla="*/ 389 h 390"/>
              <a:gd name="T10" fmla="*/ 264 w 689"/>
              <a:gd name="T11" fmla="*/ 380 h 390"/>
              <a:gd name="T12" fmla="*/ 326 w 689"/>
              <a:gd name="T13" fmla="*/ 362 h 390"/>
              <a:gd name="T14" fmla="*/ 388 w 689"/>
              <a:gd name="T15" fmla="*/ 345 h 390"/>
              <a:gd name="T16" fmla="*/ 432 w 689"/>
              <a:gd name="T17" fmla="*/ 318 h 390"/>
              <a:gd name="T18" fmla="*/ 459 w 689"/>
              <a:gd name="T19" fmla="*/ 292 h 390"/>
              <a:gd name="T20" fmla="*/ 467 w 689"/>
              <a:gd name="T21" fmla="*/ 265 h 390"/>
              <a:gd name="T22" fmla="*/ 467 w 689"/>
              <a:gd name="T23" fmla="*/ 265 h 390"/>
              <a:gd name="T24" fmla="*/ 467 w 689"/>
              <a:gd name="T25" fmla="*/ 247 h 390"/>
              <a:gd name="T26" fmla="*/ 476 w 689"/>
              <a:gd name="T27" fmla="*/ 221 h 390"/>
              <a:gd name="T28" fmla="*/ 503 w 689"/>
              <a:gd name="T29" fmla="*/ 168 h 390"/>
              <a:gd name="T30" fmla="*/ 556 w 689"/>
              <a:gd name="T31" fmla="*/ 115 h 390"/>
              <a:gd name="T32" fmla="*/ 591 w 689"/>
              <a:gd name="T33" fmla="*/ 97 h 390"/>
              <a:gd name="T34" fmla="*/ 626 w 689"/>
              <a:gd name="T35" fmla="*/ 80 h 390"/>
              <a:gd name="T36" fmla="*/ 626 w 689"/>
              <a:gd name="T37" fmla="*/ 80 h 390"/>
              <a:gd name="T38" fmla="*/ 653 w 689"/>
              <a:gd name="T39" fmla="*/ 62 h 390"/>
              <a:gd name="T40" fmla="*/ 679 w 689"/>
              <a:gd name="T41" fmla="*/ 45 h 390"/>
              <a:gd name="T42" fmla="*/ 688 w 689"/>
              <a:gd name="T43" fmla="*/ 27 h 390"/>
              <a:gd name="T44" fmla="*/ 688 w 689"/>
              <a:gd name="T45" fmla="*/ 9 h 390"/>
              <a:gd name="T46" fmla="*/ 679 w 689"/>
              <a:gd name="T47" fmla="*/ 0 h 390"/>
              <a:gd name="T48" fmla="*/ 662 w 689"/>
              <a:gd name="T49" fmla="*/ 0 h 390"/>
              <a:gd name="T50" fmla="*/ 644 w 689"/>
              <a:gd name="T51" fmla="*/ 9 h 390"/>
              <a:gd name="T52" fmla="*/ 617 w 689"/>
              <a:gd name="T53" fmla="*/ 18 h 390"/>
              <a:gd name="T54" fmla="*/ 617 w 689"/>
              <a:gd name="T55" fmla="*/ 18 h 390"/>
              <a:gd name="T56" fmla="*/ 556 w 689"/>
              <a:gd name="T57" fmla="*/ 62 h 390"/>
              <a:gd name="T58" fmla="*/ 459 w 689"/>
              <a:gd name="T59" fmla="*/ 106 h 390"/>
              <a:gd name="T60" fmla="*/ 335 w 689"/>
              <a:gd name="T61" fmla="*/ 133 h 390"/>
              <a:gd name="T62" fmla="*/ 194 w 689"/>
              <a:gd name="T63" fmla="*/ 150 h 390"/>
              <a:gd name="T64" fmla="*/ 194 w 689"/>
              <a:gd name="T65" fmla="*/ 150 h 390"/>
              <a:gd name="T66" fmla="*/ 132 w 689"/>
              <a:gd name="T67" fmla="*/ 159 h 390"/>
              <a:gd name="T68" fmla="*/ 79 w 689"/>
              <a:gd name="T69" fmla="*/ 177 h 390"/>
              <a:gd name="T70" fmla="*/ 35 w 689"/>
              <a:gd name="T71" fmla="*/ 203 h 390"/>
              <a:gd name="T72" fmla="*/ 9 w 689"/>
              <a:gd name="T73" fmla="*/ 230 h 390"/>
              <a:gd name="T74" fmla="*/ 0 w 689"/>
              <a:gd name="T75" fmla="*/ 265 h 390"/>
              <a:gd name="T76" fmla="*/ 0 w 689"/>
              <a:gd name="T77" fmla="*/ 300 h 390"/>
              <a:gd name="T78" fmla="*/ 26 w 689"/>
              <a:gd name="T79" fmla="*/ 327 h 390"/>
              <a:gd name="T80" fmla="*/ 62 w 689"/>
              <a:gd name="T81" fmla="*/ 362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9" h="390">
                <a:moveTo>
                  <a:pt x="62" y="362"/>
                </a:moveTo>
                <a:lnTo>
                  <a:pt x="62" y="362"/>
                </a:lnTo>
                <a:lnTo>
                  <a:pt x="97" y="371"/>
                </a:lnTo>
                <a:lnTo>
                  <a:pt x="123" y="380"/>
                </a:lnTo>
                <a:lnTo>
                  <a:pt x="194" y="389"/>
                </a:lnTo>
                <a:lnTo>
                  <a:pt x="264" y="380"/>
                </a:lnTo>
                <a:lnTo>
                  <a:pt x="326" y="362"/>
                </a:lnTo>
                <a:lnTo>
                  <a:pt x="388" y="345"/>
                </a:lnTo>
                <a:lnTo>
                  <a:pt x="432" y="318"/>
                </a:lnTo>
                <a:lnTo>
                  <a:pt x="459" y="292"/>
                </a:lnTo>
                <a:lnTo>
                  <a:pt x="467" y="265"/>
                </a:lnTo>
                <a:lnTo>
                  <a:pt x="467" y="265"/>
                </a:lnTo>
                <a:lnTo>
                  <a:pt x="467" y="247"/>
                </a:lnTo>
                <a:lnTo>
                  <a:pt x="476" y="221"/>
                </a:lnTo>
                <a:lnTo>
                  <a:pt x="503" y="168"/>
                </a:lnTo>
                <a:lnTo>
                  <a:pt x="556" y="115"/>
                </a:lnTo>
                <a:lnTo>
                  <a:pt x="591" y="97"/>
                </a:lnTo>
                <a:lnTo>
                  <a:pt x="626" y="80"/>
                </a:lnTo>
                <a:lnTo>
                  <a:pt x="626" y="80"/>
                </a:lnTo>
                <a:lnTo>
                  <a:pt x="653" y="62"/>
                </a:lnTo>
                <a:lnTo>
                  <a:pt x="679" y="45"/>
                </a:lnTo>
                <a:lnTo>
                  <a:pt x="688" y="27"/>
                </a:lnTo>
                <a:lnTo>
                  <a:pt x="688" y="9"/>
                </a:lnTo>
                <a:lnTo>
                  <a:pt x="679" y="0"/>
                </a:lnTo>
                <a:lnTo>
                  <a:pt x="662" y="0"/>
                </a:lnTo>
                <a:lnTo>
                  <a:pt x="644" y="9"/>
                </a:lnTo>
                <a:lnTo>
                  <a:pt x="617" y="18"/>
                </a:lnTo>
                <a:lnTo>
                  <a:pt x="617" y="18"/>
                </a:lnTo>
                <a:lnTo>
                  <a:pt x="556" y="62"/>
                </a:lnTo>
                <a:lnTo>
                  <a:pt x="459" y="106"/>
                </a:lnTo>
                <a:lnTo>
                  <a:pt x="335" y="133"/>
                </a:lnTo>
                <a:lnTo>
                  <a:pt x="194" y="150"/>
                </a:lnTo>
                <a:lnTo>
                  <a:pt x="194" y="150"/>
                </a:lnTo>
                <a:lnTo>
                  <a:pt x="132" y="159"/>
                </a:lnTo>
                <a:lnTo>
                  <a:pt x="79" y="177"/>
                </a:lnTo>
                <a:lnTo>
                  <a:pt x="35" y="203"/>
                </a:lnTo>
                <a:lnTo>
                  <a:pt x="9" y="230"/>
                </a:lnTo>
                <a:lnTo>
                  <a:pt x="0" y="265"/>
                </a:lnTo>
                <a:lnTo>
                  <a:pt x="0" y="300"/>
                </a:lnTo>
                <a:lnTo>
                  <a:pt x="26" y="327"/>
                </a:lnTo>
                <a:lnTo>
                  <a:pt x="62" y="362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de-DE" sz="1600"/>
          </a:p>
        </p:txBody>
      </p:sp>
      <p:sp>
        <p:nvSpPr>
          <p:cNvPr id="3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dirty="0" smtClean="0"/>
              <a:t>28</a:t>
            </a:r>
            <a:r>
              <a:rPr lang="en-US" baseline="30000" dirty="0" smtClean="0"/>
              <a:t>th</a:t>
            </a:r>
            <a:r>
              <a:rPr lang="en-US" dirty="0" smtClean="0"/>
              <a:t> Florence </a:t>
            </a:r>
            <a:r>
              <a:rPr lang="en-US" dirty="0" smtClean="0"/>
              <a:t>Forum – </a:t>
            </a:r>
            <a:r>
              <a:rPr lang="en-US" dirty="0" smtClean="0"/>
              <a:t>4-5 </a:t>
            </a:r>
            <a:r>
              <a:rPr lang="en-US" dirty="0" smtClean="0"/>
              <a:t>June 2015 – </a:t>
            </a:r>
            <a:r>
              <a:rPr lang="en-US" dirty="0" smtClean="0"/>
              <a:t>Florence</a:t>
            </a:r>
            <a:endParaRPr lang="de-DE" dirty="0"/>
          </a:p>
        </p:txBody>
      </p:sp>
      <p:sp>
        <p:nvSpPr>
          <p:cNvPr id="41" name="Titel 1"/>
          <p:cNvSpPr txBox="1">
            <a:spLocks/>
          </p:cNvSpPr>
          <p:nvPr/>
        </p:nvSpPr>
        <p:spPr>
          <a:xfrm>
            <a:off x="238125" y="288925"/>
            <a:ext cx="6443133" cy="4995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Third Package Implementation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2" name="Textfeld 58"/>
          <p:cNvSpPr txBox="1"/>
          <p:nvPr/>
        </p:nvSpPr>
        <p:spPr>
          <a:xfrm>
            <a:off x="659445" y="1969517"/>
            <a:ext cx="3678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de-DE" sz="1600" dirty="0" smtClean="0"/>
              <a:t> </a:t>
            </a:r>
            <a:r>
              <a:rPr lang="de-DE" sz="1600" dirty="0" smtClean="0">
                <a:solidFill>
                  <a:schemeClr val="tx2">
                    <a:lumMod val="75000"/>
                  </a:schemeClr>
                </a:solidFill>
              </a:rPr>
              <a:t>in progress</a:t>
            </a:r>
            <a:endParaRPr lang="de-DE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05572" y="3877405"/>
            <a:ext cx="4572000" cy="117570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6700" lvl="2" indent="-2667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n-US" sz="1600" i="1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In the course of law reforms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: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ECS insisting on reduction of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regulated prices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to PSO limit and abolishment of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single buyer models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(et al)</a:t>
            </a:r>
          </a:p>
        </p:txBody>
      </p:sp>
    </p:spTree>
    <p:extLst>
      <p:ext uri="{BB962C8B-B14F-4D97-AF65-F5344CB8AC3E}">
        <p14:creationId xmlns="" xmlns:p14="http://schemas.microsoft.com/office/powerpoint/2010/main" val="115205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1475" y="257175"/>
            <a:ext cx="7105650" cy="485775"/>
          </a:xfrm>
        </p:spPr>
        <p:txBody>
          <a:bodyPr/>
          <a:lstStyle/>
          <a:p>
            <a:pPr lvl="1" algn="l" defTabSz="457200" rtl="0">
              <a:spcBef>
                <a:spcPct val="0"/>
              </a:spcBef>
            </a:pPr>
            <a:r>
              <a:rPr lang="de-AT" sz="20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SEE </a:t>
            </a:r>
            <a:r>
              <a:rPr lang="de-AT" sz="20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CAO</a:t>
            </a:r>
            <a:endParaRPr lang="de-DE" sz="2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64938" y="5382154"/>
            <a:ext cx="514350" cy="304271"/>
          </a:xfrm>
        </p:spPr>
        <p:txBody>
          <a:bodyPr/>
          <a:lstStyle/>
          <a:p>
            <a:fld id="{AF93B2B6-68E5-2D46-B060-FE1D3366BF4B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Freeform 4"/>
          <p:cNvSpPr>
            <a:spLocks noChangeArrowheads="1"/>
          </p:cNvSpPr>
          <p:nvPr/>
        </p:nvSpPr>
        <p:spPr bwMode="auto">
          <a:xfrm>
            <a:off x="6595184" y="3736334"/>
            <a:ext cx="2268087" cy="889553"/>
          </a:xfrm>
          <a:custGeom>
            <a:avLst/>
            <a:gdLst>
              <a:gd name="T0" fmla="*/ 821 w 5543"/>
              <a:gd name="T1" fmla="*/ 353 h 2172"/>
              <a:gd name="T2" fmla="*/ 786 w 5543"/>
              <a:gd name="T3" fmla="*/ 247 h 2172"/>
              <a:gd name="T4" fmla="*/ 547 w 5543"/>
              <a:gd name="T5" fmla="*/ 0 h 2172"/>
              <a:gd name="T6" fmla="*/ 353 w 5543"/>
              <a:gd name="T7" fmla="*/ 9 h 2172"/>
              <a:gd name="T8" fmla="*/ 124 w 5543"/>
              <a:gd name="T9" fmla="*/ 97 h 2172"/>
              <a:gd name="T10" fmla="*/ 80 w 5543"/>
              <a:gd name="T11" fmla="*/ 326 h 2172"/>
              <a:gd name="T12" fmla="*/ 0 w 5543"/>
              <a:gd name="T13" fmla="*/ 459 h 2172"/>
              <a:gd name="T14" fmla="*/ 283 w 5543"/>
              <a:gd name="T15" fmla="*/ 503 h 2172"/>
              <a:gd name="T16" fmla="*/ 5392 w 5543"/>
              <a:gd name="T17" fmla="*/ 1500 h 2172"/>
              <a:gd name="T18" fmla="*/ 5401 w 5543"/>
              <a:gd name="T19" fmla="*/ 1191 h 2172"/>
              <a:gd name="T20" fmla="*/ 5383 w 5543"/>
              <a:gd name="T21" fmla="*/ 944 h 2172"/>
              <a:gd name="T22" fmla="*/ 5462 w 5543"/>
              <a:gd name="T23" fmla="*/ 794 h 2172"/>
              <a:gd name="T24" fmla="*/ 5295 w 5543"/>
              <a:gd name="T25" fmla="*/ 670 h 2172"/>
              <a:gd name="T26" fmla="*/ 5153 w 5543"/>
              <a:gd name="T27" fmla="*/ 450 h 2172"/>
              <a:gd name="T28" fmla="*/ 4977 w 5543"/>
              <a:gd name="T29" fmla="*/ 168 h 2172"/>
              <a:gd name="T30" fmla="*/ 4580 w 5543"/>
              <a:gd name="T31" fmla="*/ 176 h 2172"/>
              <a:gd name="T32" fmla="*/ 4139 w 5543"/>
              <a:gd name="T33" fmla="*/ 362 h 2172"/>
              <a:gd name="T34" fmla="*/ 3645 w 5543"/>
              <a:gd name="T35" fmla="*/ 362 h 2172"/>
              <a:gd name="T36" fmla="*/ 3247 w 5543"/>
              <a:gd name="T37" fmla="*/ 273 h 2172"/>
              <a:gd name="T38" fmla="*/ 3027 w 5543"/>
              <a:gd name="T39" fmla="*/ 203 h 2172"/>
              <a:gd name="T40" fmla="*/ 2833 w 5543"/>
              <a:gd name="T41" fmla="*/ 123 h 2172"/>
              <a:gd name="T42" fmla="*/ 2374 w 5543"/>
              <a:gd name="T43" fmla="*/ 9 h 2172"/>
              <a:gd name="T44" fmla="*/ 1606 w 5543"/>
              <a:gd name="T45" fmla="*/ 247 h 2172"/>
              <a:gd name="T46" fmla="*/ 1191 w 5543"/>
              <a:gd name="T47" fmla="*/ 344 h 2172"/>
              <a:gd name="T48" fmla="*/ 865 w 5543"/>
              <a:gd name="T49" fmla="*/ 432 h 2172"/>
              <a:gd name="T50" fmla="*/ 600 w 5543"/>
              <a:gd name="T51" fmla="*/ 591 h 2172"/>
              <a:gd name="T52" fmla="*/ 53 w 5543"/>
              <a:gd name="T53" fmla="*/ 670 h 2172"/>
              <a:gd name="T54" fmla="*/ 62 w 5543"/>
              <a:gd name="T55" fmla="*/ 829 h 2172"/>
              <a:gd name="T56" fmla="*/ 185 w 5543"/>
              <a:gd name="T57" fmla="*/ 918 h 2172"/>
              <a:gd name="T58" fmla="*/ 230 w 5543"/>
              <a:gd name="T59" fmla="*/ 1112 h 2172"/>
              <a:gd name="T60" fmla="*/ 177 w 5543"/>
              <a:gd name="T61" fmla="*/ 1271 h 2172"/>
              <a:gd name="T62" fmla="*/ 274 w 5543"/>
              <a:gd name="T63" fmla="*/ 1412 h 2172"/>
              <a:gd name="T64" fmla="*/ 203 w 5543"/>
              <a:gd name="T65" fmla="*/ 1518 h 2172"/>
              <a:gd name="T66" fmla="*/ 380 w 5543"/>
              <a:gd name="T67" fmla="*/ 1676 h 2172"/>
              <a:gd name="T68" fmla="*/ 565 w 5543"/>
              <a:gd name="T69" fmla="*/ 1800 h 2172"/>
              <a:gd name="T70" fmla="*/ 750 w 5543"/>
              <a:gd name="T71" fmla="*/ 1818 h 2172"/>
              <a:gd name="T72" fmla="*/ 918 w 5543"/>
              <a:gd name="T73" fmla="*/ 2029 h 2172"/>
              <a:gd name="T74" fmla="*/ 1271 w 5543"/>
              <a:gd name="T75" fmla="*/ 1976 h 2172"/>
              <a:gd name="T76" fmla="*/ 1350 w 5543"/>
              <a:gd name="T77" fmla="*/ 1844 h 2172"/>
              <a:gd name="T78" fmla="*/ 1694 w 5543"/>
              <a:gd name="T79" fmla="*/ 1906 h 2172"/>
              <a:gd name="T80" fmla="*/ 1994 w 5543"/>
              <a:gd name="T81" fmla="*/ 2074 h 2172"/>
              <a:gd name="T82" fmla="*/ 2312 w 5543"/>
              <a:gd name="T83" fmla="*/ 1994 h 2172"/>
              <a:gd name="T84" fmla="*/ 2612 w 5543"/>
              <a:gd name="T85" fmla="*/ 1871 h 2172"/>
              <a:gd name="T86" fmla="*/ 2868 w 5543"/>
              <a:gd name="T87" fmla="*/ 1835 h 2172"/>
              <a:gd name="T88" fmla="*/ 2974 w 5543"/>
              <a:gd name="T89" fmla="*/ 1879 h 2172"/>
              <a:gd name="T90" fmla="*/ 2903 w 5543"/>
              <a:gd name="T91" fmla="*/ 2091 h 2172"/>
              <a:gd name="T92" fmla="*/ 3053 w 5543"/>
              <a:gd name="T93" fmla="*/ 2082 h 2172"/>
              <a:gd name="T94" fmla="*/ 3133 w 5543"/>
              <a:gd name="T95" fmla="*/ 1879 h 2172"/>
              <a:gd name="T96" fmla="*/ 3371 w 5543"/>
              <a:gd name="T97" fmla="*/ 1924 h 2172"/>
              <a:gd name="T98" fmla="*/ 3653 w 5543"/>
              <a:gd name="T99" fmla="*/ 1862 h 2172"/>
              <a:gd name="T100" fmla="*/ 4050 w 5543"/>
              <a:gd name="T101" fmla="*/ 1871 h 2172"/>
              <a:gd name="T102" fmla="*/ 4386 w 5543"/>
              <a:gd name="T103" fmla="*/ 1756 h 2172"/>
              <a:gd name="T104" fmla="*/ 4827 w 5543"/>
              <a:gd name="T105" fmla="*/ 1738 h 2172"/>
              <a:gd name="T106" fmla="*/ 5012 w 5543"/>
              <a:gd name="T107" fmla="*/ 1641 h 2172"/>
              <a:gd name="T108" fmla="*/ 5242 w 5543"/>
              <a:gd name="T109" fmla="*/ 1694 h 2172"/>
              <a:gd name="T110" fmla="*/ 5524 w 5543"/>
              <a:gd name="T111" fmla="*/ 1782 h 2172"/>
              <a:gd name="T112" fmla="*/ 5445 w 5543"/>
              <a:gd name="T113" fmla="*/ 1544 h 2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43" h="2172">
                <a:moveTo>
                  <a:pt x="450" y="379"/>
                </a:moveTo>
                <a:lnTo>
                  <a:pt x="450" y="379"/>
                </a:lnTo>
                <a:lnTo>
                  <a:pt x="494" y="362"/>
                </a:lnTo>
                <a:lnTo>
                  <a:pt x="547" y="362"/>
                </a:lnTo>
                <a:lnTo>
                  <a:pt x="662" y="362"/>
                </a:lnTo>
                <a:lnTo>
                  <a:pt x="777" y="362"/>
                </a:lnTo>
                <a:lnTo>
                  <a:pt x="821" y="353"/>
                </a:lnTo>
                <a:lnTo>
                  <a:pt x="847" y="335"/>
                </a:lnTo>
                <a:lnTo>
                  <a:pt x="847" y="335"/>
                </a:lnTo>
                <a:lnTo>
                  <a:pt x="856" y="326"/>
                </a:lnTo>
                <a:lnTo>
                  <a:pt x="856" y="318"/>
                </a:lnTo>
                <a:lnTo>
                  <a:pt x="847" y="291"/>
                </a:lnTo>
                <a:lnTo>
                  <a:pt x="821" y="273"/>
                </a:lnTo>
                <a:lnTo>
                  <a:pt x="786" y="247"/>
                </a:lnTo>
                <a:lnTo>
                  <a:pt x="697" y="203"/>
                </a:lnTo>
                <a:lnTo>
                  <a:pt x="627" y="159"/>
                </a:lnTo>
                <a:lnTo>
                  <a:pt x="627" y="159"/>
                </a:lnTo>
                <a:lnTo>
                  <a:pt x="591" y="123"/>
                </a:lnTo>
                <a:lnTo>
                  <a:pt x="574" y="88"/>
                </a:lnTo>
                <a:lnTo>
                  <a:pt x="547" y="0"/>
                </a:lnTo>
                <a:lnTo>
                  <a:pt x="547" y="0"/>
                </a:lnTo>
                <a:lnTo>
                  <a:pt x="521" y="18"/>
                </a:lnTo>
                <a:lnTo>
                  <a:pt x="494" y="26"/>
                </a:lnTo>
                <a:lnTo>
                  <a:pt x="459" y="35"/>
                </a:lnTo>
                <a:lnTo>
                  <a:pt x="433" y="26"/>
                </a:lnTo>
                <a:lnTo>
                  <a:pt x="433" y="26"/>
                </a:lnTo>
                <a:lnTo>
                  <a:pt x="397" y="9"/>
                </a:lnTo>
                <a:lnTo>
                  <a:pt x="353" y="9"/>
                </a:lnTo>
                <a:lnTo>
                  <a:pt x="256" y="0"/>
                </a:lnTo>
                <a:lnTo>
                  <a:pt x="177" y="9"/>
                </a:lnTo>
                <a:lnTo>
                  <a:pt x="124" y="26"/>
                </a:lnTo>
                <a:lnTo>
                  <a:pt x="124" y="26"/>
                </a:lnTo>
                <a:lnTo>
                  <a:pt x="115" y="35"/>
                </a:lnTo>
                <a:lnTo>
                  <a:pt x="115" y="53"/>
                </a:lnTo>
                <a:lnTo>
                  <a:pt x="124" y="97"/>
                </a:lnTo>
                <a:lnTo>
                  <a:pt x="141" y="159"/>
                </a:lnTo>
                <a:lnTo>
                  <a:pt x="150" y="220"/>
                </a:lnTo>
                <a:lnTo>
                  <a:pt x="150" y="220"/>
                </a:lnTo>
                <a:lnTo>
                  <a:pt x="150" y="247"/>
                </a:lnTo>
                <a:lnTo>
                  <a:pt x="141" y="265"/>
                </a:lnTo>
                <a:lnTo>
                  <a:pt x="106" y="300"/>
                </a:lnTo>
                <a:lnTo>
                  <a:pt x="80" y="326"/>
                </a:lnTo>
                <a:lnTo>
                  <a:pt x="71" y="344"/>
                </a:lnTo>
                <a:lnTo>
                  <a:pt x="71" y="362"/>
                </a:lnTo>
                <a:lnTo>
                  <a:pt x="71" y="362"/>
                </a:lnTo>
                <a:lnTo>
                  <a:pt x="62" y="388"/>
                </a:lnTo>
                <a:lnTo>
                  <a:pt x="44" y="406"/>
                </a:lnTo>
                <a:lnTo>
                  <a:pt x="0" y="459"/>
                </a:lnTo>
                <a:lnTo>
                  <a:pt x="0" y="459"/>
                </a:lnTo>
                <a:lnTo>
                  <a:pt x="80" y="520"/>
                </a:lnTo>
                <a:lnTo>
                  <a:pt x="124" y="538"/>
                </a:lnTo>
                <a:lnTo>
                  <a:pt x="168" y="547"/>
                </a:lnTo>
                <a:lnTo>
                  <a:pt x="168" y="547"/>
                </a:lnTo>
                <a:lnTo>
                  <a:pt x="212" y="538"/>
                </a:lnTo>
                <a:lnTo>
                  <a:pt x="247" y="529"/>
                </a:lnTo>
                <a:lnTo>
                  <a:pt x="283" y="503"/>
                </a:lnTo>
                <a:lnTo>
                  <a:pt x="318" y="476"/>
                </a:lnTo>
                <a:lnTo>
                  <a:pt x="380" y="423"/>
                </a:lnTo>
                <a:lnTo>
                  <a:pt x="406" y="397"/>
                </a:lnTo>
                <a:lnTo>
                  <a:pt x="450" y="379"/>
                </a:lnTo>
                <a:close/>
                <a:moveTo>
                  <a:pt x="5401" y="1509"/>
                </a:moveTo>
                <a:lnTo>
                  <a:pt x="5401" y="1509"/>
                </a:lnTo>
                <a:lnTo>
                  <a:pt x="5392" y="1500"/>
                </a:lnTo>
                <a:lnTo>
                  <a:pt x="5383" y="1491"/>
                </a:lnTo>
                <a:lnTo>
                  <a:pt x="5383" y="1465"/>
                </a:lnTo>
                <a:lnTo>
                  <a:pt x="5392" y="1368"/>
                </a:lnTo>
                <a:lnTo>
                  <a:pt x="5401" y="1262"/>
                </a:lnTo>
                <a:lnTo>
                  <a:pt x="5401" y="1218"/>
                </a:lnTo>
                <a:lnTo>
                  <a:pt x="5401" y="1191"/>
                </a:lnTo>
                <a:lnTo>
                  <a:pt x="5401" y="1191"/>
                </a:lnTo>
                <a:lnTo>
                  <a:pt x="5374" y="1129"/>
                </a:lnTo>
                <a:lnTo>
                  <a:pt x="5356" y="1050"/>
                </a:lnTo>
                <a:lnTo>
                  <a:pt x="5356" y="1015"/>
                </a:lnTo>
                <a:lnTo>
                  <a:pt x="5356" y="979"/>
                </a:lnTo>
                <a:lnTo>
                  <a:pt x="5365" y="953"/>
                </a:lnTo>
                <a:lnTo>
                  <a:pt x="5383" y="944"/>
                </a:lnTo>
                <a:lnTo>
                  <a:pt x="5383" y="944"/>
                </a:lnTo>
                <a:lnTo>
                  <a:pt x="5401" y="935"/>
                </a:lnTo>
                <a:lnTo>
                  <a:pt x="5418" y="926"/>
                </a:lnTo>
                <a:lnTo>
                  <a:pt x="5418" y="873"/>
                </a:lnTo>
                <a:lnTo>
                  <a:pt x="5418" y="847"/>
                </a:lnTo>
                <a:lnTo>
                  <a:pt x="5427" y="820"/>
                </a:lnTo>
                <a:lnTo>
                  <a:pt x="5436" y="803"/>
                </a:lnTo>
                <a:lnTo>
                  <a:pt x="5462" y="794"/>
                </a:lnTo>
                <a:lnTo>
                  <a:pt x="5462" y="794"/>
                </a:lnTo>
                <a:lnTo>
                  <a:pt x="5436" y="723"/>
                </a:lnTo>
                <a:lnTo>
                  <a:pt x="5409" y="679"/>
                </a:lnTo>
                <a:lnTo>
                  <a:pt x="5409" y="679"/>
                </a:lnTo>
                <a:lnTo>
                  <a:pt x="5392" y="670"/>
                </a:lnTo>
                <a:lnTo>
                  <a:pt x="5365" y="670"/>
                </a:lnTo>
                <a:lnTo>
                  <a:pt x="5295" y="670"/>
                </a:lnTo>
                <a:lnTo>
                  <a:pt x="5268" y="662"/>
                </a:lnTo>
                <a:lnTo>
                  <a:pt x="5233" y="653"/>
                </a:lnTo>
                <a:lnTo>
                  <a:pt x="5206" y="626"/>
                </a:lnTo>
                <a:lnTo>
                  <a:pt x="5180" y="582"/>
                </a:lnTo>
                <a:lnTo>
                  <a:pt x="5180" y="582"/>
                </a:lnTo>
                <a:lnTo>
                  <a:pt x="5153" y="503"/>
                </a:lnTo>
                <a:lnTo>
                  <a:pt x="5153" y="450"/>
                </a:lnTo>
                <a:lnTo>
                  <a:pt x="5145" y="397"/>
                </a:lnTo>
                <a:lnTo>
                  <a:pt x="5127" y="370"/>
                </a:lnTo>
                <a:lnTo>
                  <a:pt x="5101" y="335"/>
                </a:lnTo>
                <a:lnTo>
                  <a:pt x="5101" y="335"/>
                </a:lnTo>
                <a:lnTo>
                  <a:pt x="5048" y="256"/>
                </a:lnTo>
                <a:lnTo>
                  <a:pt x="5003" y="194"/>
                </a:lnTo>
                <a:lnTo>
                  <a:pt x="4977" y="168"/>
                </a:lnTo>
                <a:lnTo>
                  <a:pt x="4951" y="159"/>
                </a:lnTo>
                <a:lnTo>
                  <a:pt x="4924" y="159"/>
                </a:lnTo>
                <a:lnTo>
                  <a:pt x="4889" y="168"/>
                </a:lnTo>
                <a:lnTo>
                  <a:pt x="4889" y="168"/>
                </a:lnTo>
                <a:lnTo>
                  <a:pt x="4845" y="176"/>
                </a:lnTo>
                <a:lnTo>
                  <a:pt x="4774" y="176"/>
                </a:lnTo>
                <a:lnTo>
                  <a:pt x="4580" y="176"/>
                </a:lnTo>
                <a:lnTo>
                  <a:pt x="4580" y="176"/>
                </a:lnTo>
                <a:lnTo>
                  <a:pt x="4518" y="220"/>
                </a:lnTo>
                <a:lnTo>
                  <a:pt x="4448" y="265"/>
                </a:lnTo>
                <a:lnTo>
                  <a:pt x="4368" y="300"/>
                </a:lnTo>
                <a:lnTo>
                  <a:pt x="4289" y="326"/>
                </a:lnTo>
                <a:lnTo>
                  <a:pt x="4209" y="353"/>
                </a:lnTo>
                <a:lnTo>
                  <a:pt x="4139" y="362"/>
                </a:lnTo>
                <a:lnTo>
                  <a:pt x="4077" y="362"/>
                </a:lnTo>
                <a:lnTo>
                  <a:pt x="4033" y="362"/>
                </a:lnTo>
                <a:lnTo>
                  <a:pt x="4033" y="362"/>
                </a:lnTo>
                <a:lnTo>
                  <a:pt x="3980" y="344"/>
                </a:lnTo>
                <a:lnTo>
                  <a:pt x="3927" y="344"/>
                </a:lnTo>
                <a:lnTo>
                  <a:pt x="3786" y="344"/>
                </a:lnTo>
                <a:lnTo>
                  <a:pt x="3645" y="362"/>
                </a:lnTo>
                <a:lnTo>
                  <a:pt x="3512" y="370"/>
                </a:lnTo>
                <a:lnTo>
                  <a:pt x="3512" y="370"/>
                </a:lnTo>
                <a:lnTo>
                  <a:pt x="3450" y="362"/>
                </a:lnTo>
                <a:lnTo>
                  <a:pt x="3406" y="353"/>
                </a:lnTo>
                <a:lnTo>
                  <a:pt x="3362" y="335"/>
                </a:lnTo>
                <a:lnTo>
                  <a:pt x="3318" y="309"/>
                </a:lnTo>
                <a:lnTo>
                  <a:pt x="3247" y="273"/>
                </a:lnTo>
                <a:lnTo>
                  <a:pt x="3203" y="256"/>
                </a:lnTo>
                <a:lnTo>
                  <a:pt x="3159" y="256"/>
                </a:lnTo>
                <a:lnTo>
                  <a:pt x="3159" y="256"/>
                </a:lnTo>
                <a:lnTo>
                  <a:pt x="3115" y="256"/>
                </a:lnTo>
                <a:lnTo>
                  <a:pt x="3080" y="238"/>
                </a:lnTo>
                <a:lnTo>
                  <a:pt x="3053" y="220"/>
                </a:lnTo>
                <a:lnTo>
                  <a:pt x="3027" y="203"/>
                </a:lnTo>
                <a:lnTo>
                  <a:pt x="3000" y="176"/>
                </a:lnTo>
                <a:lnTo>
                  <a:pt x="2974" y="159"/>
                </a:lnTo>
                <a:lnTo>
                  <a:pt x="2939" y="141"/>
                </a:lnTo>
                <a:lnTo>
                  <a:pt x="2894" y="141"/>
                </a:lnTo>
                <a:lnTo>
                  <a:pt x="2894" y="141"/>
                </a:lnTo>
                <a:lnTo>
                  <a:pt x="2859" y="132"/>
                </a:lnTo>
                <a:lnTo>
                  <a:pt x="2833" y="123"/>
                </a:lnTo>
                <a:lnTo>
                  <a:pt x="2780" y="97"/>
                </a:lnTo>
                <a:lnTo>
                  <a:pt x="2736" y="79"/>
                </a:lnTo>
                <a:lnTo>
                  <a:pt x="2674" y="62"/>
                </a:lnTo>
                <a:lnTo>
                  <a:pt x="2586" y="44"/>
                </a:lnTo>
                <a:lnTo>
                  <a:pt x="2453" y="18"/>
                </a:lnTo>
                <a:lnTo>
                  <a:pt x="2453" y="18"/>
                </a:lnTo>
                <a:lnTo>
                  <a:pt x="2374" y="9"/>
                </a:lnTo>
                <a:lnTo>
                  <a:pt x="2303" y="9"/>
                </a:lnTo>
                <a:lnTo>
                  <a:pt x="2153" y="26"/>
                </a:lnTo>
                <a:lnTo>
                  <a:pt x="2021" y="53"/>
                </a:lnTo>
                <a:lnTo>
                  <a:pt x="1897" y="97"/>
                </a:lnTo>
                <a:lnTo>
                  <a:pt x="1783" y="141"/>
                </a:lnTo>
                <a:lnTo>
                  <a:pt x="1686" y="194"/>
                </a:lnTo>
                <a:lnTo>
                  <a:pt x="1606" y="247"/>
                </a:lnTo>
                <a:lnTo>
                  <a:pt x="1553" y="300"/>
                </a:lnTo>
                <a:lnTo>
                  <a:pt x="1553" y="300"/>
                </a:lnTo>
                <a:lnTo>
                  <a:pt x="1518" y="318"/>
                </a:lnTo>
                <a:lnTo>
                  <a:pt x="1483" y="326"/>
                </a:lnTo>
                <a:lnTo>
                  <a:pt x="1403" y="344"/>
                </a:lnTo>
                <a:lnTo>
                  <a:pt x="1297" y="353"/>
                </a:lnTo>
                <a:lnTo>
                  <a:pt x="1191" y="344"/>
                </a:lnTo>
                <a:lnTo>
                  <a:pt x="997" y="326"/>
                </a:lnTo>
                <a:lnTo>
                  <a:pt x="936" y="326"/>
                </a:lnTo>
                <a:lnTo>
                  <a:pt x="900" y="335"/>
                </a:lnTo>
                <a:lnTo>
                  <a:pt x="900" y="335"/>
                </a:lnTo>
                <a:lnTo>
                  <a:pt x="891" y="344"/>
                </a:lnTo>
                <a:lnTo>
                  <a:pt x="883" y="370"/>
                </a:lnTo>
                <a:lnTo>
                  <a:pt x="865" y="432"/>
                </a:lnTo>
                <a:lnTo>
                  <a:pt x="856" y="468"/>
                </a:lnTo>
                <a:lnTo>
                  <a:pt x="838" y="503"/>
                </a:lnTo>
                <a:lnTo>
                  <a:pt x="803" y="538"/>
                </a:lnTo>
                <a:lnTo>
                  <a:pt x="750" y="556"/>
                </a:lnTo>
                <a:lnTo>
                  <a:pt x="750" y="556"/>
                </a:lnTo>
                <a:lnTo>
                  <a:pt x="680" y="582"/>
                </a:lnTo>
                <a:lnTo>
                  <a:pt x="600" y="591"/>
                </a:lnTo>
                <a:lnTo>
                  <a:pt x="424" y="591"/>
                </a:lnTo>
                <a:lnTo>
                  <a:pt x="247" y="591"/>
                </a:lnTo>
                <a:lnTo>
                  <a:pt x="177" y="600"/>
                </a:lnTo>
                <a:lnTo>
                  <a:pt x="124" y="609"/>
                </a:lnTo>
                <a:lnTo>
                  <a:pt x="124" y="609"/>
                </a:lnTo>
                <a:lnTo>
                  <a:pt x="88" y="635"/>
                </a:lnTo>
                <a:lnTo>
                  <a:pt x="53" y="670"/>
                </a:lnTo>
                <a:lnTo>
                  <a:pt x="27" y="706"/>
                </a:lnTo>
                <a:lnTo>
                  <a:pt x="9" y="750"/>
                </a:lnTo>
                <a:lnTo>
                  <a:pt x="9" y="785"/>
                </a:lnTo>
                <a:lnTo>
                  <a:pt x="18" y="812"/>
                </a:lnTo>
                <a:lnTo>
                  <a:pt x="35" y="829"/>
                </a:lnTo>
                <a:lnTo>
                  <a:pt x="62" y="829"/>
                </a:lnTo>
                <a:lnTo>
                  <a:pt x="62" y="829"/>
                </a:lnTo>
                <a:lnTo>
                  <a:pt x="133" y="838"/>
                </a:lnTo>
                <a:lnTo>
                  <a:pt x="159" y="847"/>
                </a:lnTo>
                <a:lnTo>
                  <a:pt x="177" y="856"/>
                </a:lnTo>
                <a:lnTo>
                  <a:pt x="185" y="865"/>
                </a:lnTo>
                <a:lnTo>
                  <a:pt x="194" y="882"/>
                </a:lnTo>
                <a:lnTo>
                  <a:pt x="194" y="900"/>
                </a:lnTo>
                <a:lnTo>
                  <a:pt x="185" y="918"/>
                </a:lnTo>
                <a:lnTo>
                  <a:pt x="185" y="918"/>
                </a:lnTo>
                <a:lnTo>
                  <a:pt x="185" y="935"/>
                </a:lnTo>
                <a:lnTo>
                  <a:pt x="185" y="962"/>
                </a:lnTo>
                <a:lnTo>
                  <a:pt x="212" y="1023"/>
                </a:lnTo>
                <a:lnTo>
                  <a:pt x="221" y="1059"/>
                </a:lnTo>
                <a:lnTo>
                  <a:pt x="230" y="1085"/>
                </a:lnTo>
                <a:lnTo>
                  <a:pt x="230" y="1112"/>
                </a:lnTo>
                <a:lnTo>
                  <a:pt x="212" y="1138"/>
                </a:lnTo>
                <a:lnTo>
                  <a:pt x="212" y="1138"/>
                </a:lnTo>
                <a:lnTo>
                  <a:pt x="194" y="1156"/>
                </a:lnTo>
                <a:lnTo>
                  <a:pt x="185" y="1182"/>
                </a:lnTo>
                <a:lnTo>
                  <a:pt x="177" y="1209"/>
                </a:lnTo>
                <a:lnTo>
                  <a:pt x="168" y="1235"/>
                </a:lnTo>
                <a:lnTo>
                  <a:pt x="177" y="1271"/>
                </a:lnTo>
                <a:lnTo>
                  <a:pt x="185" y="1297"/>
                </a:lnTo>
                <a:lnTo>
                  <a:pt x="203" y="1323"/>
                </a:lnTo>
                <a:lnTo>
                  <a:pt x="221" y="1341"/>
                </a:lnTo>
                <a:lnTo>
                  <a:pt x="221" y="1341"/>
                </a:lnTo>
                <a:lnTo>
                  <a:pt x="247" y="1368"/>
                </a:lnTo>
                <a:lnTo>
                  <a:pt x="265" y="1385"/>
                </a:lnTo>
                <a:lnTo>
                  <a:pt x="274" y="1412"/>
                </a:lnTo>
                <a:lnTo>
                  <a:pt x="283" y="1438"/>
                </a:lnTo>
                <a:lnTo>
                  <a:pt x="274" y="1465"/>
                </a:lnTo>
                <a:lnTo>
                  <a:pt x="265" y="1482"/>
                </a:lnTo>
                <a:lnTo>
                  <a:pt x="247" y="1500"/>
                </a:lnTo>
                <a:lnTo>
                  <a:pt x="221" y="1509"/>
                </a:lnTo>
                <a:lnTo>
                  <a:pt x="221" y="1509"/>
                </a:lnTo>
                <a:lnTo>
                  <a:pt x="203" y="1518"/>
                </a:lnTo>
                <a:lnTo>
                  <a:pt x="212" y="1526"/>
                </a:lnTo>
                <a:lnTo>
                  <a:pt x="265" y="1571"/>
                </a:lnTo>
                <a:lnTo>
                  <a:pt x="335" y="1615"/>
                </a:lnTo>
                <a:lnTo>
                  <a:pt x="362" y="1641"/>
                </a:lnTo>
                <a:lnTo>
                  <a:pt x="371" y="1659"/>
                </a:lnTo>
                <a:lnTo>
                  <a:pt x="371" y="1659"/>
                </a:lnTo>
                <a:lnTo>
                  <a:pt x="380" y="1676"/>
                </a:lnTo>
                <a:lnTo>
                  <a:pt x="406" y="1685"/>
                </a:lnTo>
                <a:lnTo>
                  <a:pt x="468" y="1712"/>
                </a:lnTo>
                <a:lnTo>
                  <a:pt x="538" y="1747"/>
                </a:lnTo>
                <a:lnTo>
                  <a:pt x="556" y="1756"/>
                </a:lnTo>
                <a:lnTo>
                  <a:pt x="565" y="1773"/>
                </a:lnTo>
                <a:lnTo>
                  <a:pt x="565" y="1773"/>
                </a:lnTo>
                <a:lnTo>
                  <a:pt x="565" y="1800"/>
                </a:lnTo>
                <a:lnTo>
                  <a:pt x="574" y="1809"/>
                </a:lnTo>
                <a:lnTo>
                  <a:pt x="591" y="1818"/>
                </a:lnTo>
                <a:lnTo>
                  <a:pt x="609" y="1826"/>
                </a:lnTo>
                <a:lnTo>
                  <a:pt x="653" y="1835"/>
                </a:lnTo>
                <a:lnTo>
                  <a:pt x="715" y="1818"/>
                </a:lnTo>
                <a:lnTo>
                  <a:pt x="715" y="1818"/>
                </a:lnTo>
                <a:lnTo>
                  <a:pt x="750" y="1818"/>
                </a:lnTo>
                <a:lnTo>
                  <a:pt x="777" y="1826"/>
                </a:lnTo>
                <a:lnTo>
                  <a:pt x="803" y="1844"/>
                </a:lnTo>
                <a:lnTo>
                  <a:pt x="821" y="1871"/>
                </a:lnTo>
                <a:lnTo>
                  <a:pt x="856" y="1941"/>
                </a:lnTo>
                <a:lnTo>
                  <a:pt x="900" y="2012"/>
                </a:lnTo>
                <a:lnTo>
                  <a:pt x="900" y="2012"/>
                </a:lnTo>
                <a:lnTo>
                  <a:pt x="918" y="2029"/>
                </a:lnTo>
                <a:lnTo>
                  <a:pt x="936" y="2038"/>
                </a:lnTo>
                <a:lnTo>
                  <a:pt x="980" y="2047"/>
                </a:lnTo>
                <a:lnTo>
                  <a:pt x="1050" y="2056"/>
                </a:lnTo>
                <a:lnTo>
                  <a:pt x="1112" y="2047"/>
                </a:lnTo>
                <a:lnTo>
                  <a:pt x="1174" y="2029"/>
                </a:lnTo>
                <a:lnTo>
                  <a:pt x="1227" y="2003"/>
                </a:lnTo>
                <a:lnTo>
                  <a:pt x="1271" y="1976"/>
                </a:lnTo>
                <a:lnTo>
                  <a:pt x="1280" y="1959"/>
                </a:lnTo>
                <a:lnTo>
                  <a:pt x="1280" y="1941"/>
                </a:lnTo>
                <a:lnTo>
                  <a:pt x="1280" y="1941"/>
                </a:lnTo>
                <a:lnTo>
                  <a:pt x="1288" y="1906"/>
                </a:lnTo>
                <a:lnTo>
                  <a:pt x="1297" y="1879"/>
                </a:lnTo>
                <a:lnTo>
                  <a:pt x="1324" y="1862"/>
                </a:lnTo>
                <a:lnTo>
                  <a:pt x="1350" y="1844"/>
                </a:lnTo>
                <a:lnTo>
                  <a:pt x="1386" y="1835"/>
                </a:lnTo>
                <a:lnTo>
                  <a:pt x="1421" y="1826"/>
                </a:lnTo>
                <a:lnTo>
                  <a:pt x="1527" y="1826"/>
                </a:lnTo>
                <a:lnTo>
                  <a:pt x="1527" y="1826"/>
                </a:lnTo>
                <a:lnTo>
                  <a:pt x="1580" y="1844"/>
                </a:lnTo>
                <a:lnTo>
                  <a:pt x="1641" y="1871"/>
                </a:lnTo>
                <a:lnTo>
                  <a:pt x="1694" y="1906"/>
                </a:lnTo>
                <a:lnTo>
                  <a:pt x="1756" y="1941"/>
                </a:lnTo>
                <a:lnTo>
                  <a:pt x="1853" y="2021"/>
                </a:lnTo>
                <a:lnTo>
                  <a:pt x="1897" y="2047"/>
                </a:lnTo>
                <a:lnTo>
                  <a:pt x="1933" y="2065"/>
                </a:lnTo>
                <a:lnTo>
                  <a:pt x="1933" y="2065"/>
                </a:lnTo>
                <a:lnTo>
                  <a:pt x="1959" y="2074"/>
                </a:lnTo>
                <a:lnTo>
                  <a:pt x="1994" y="2074"/>
                </a:lnTo>
                <a:lnTo>
                  <a:pt x="2074" y="2047"/>
                </a:lnTo>
                <a:lnTo>
                  <a:pt x="2162" y="2029"/>
                </a:lnTo>
                <a:lnTo>
                  <a:pt x="2197" y="2021"/>
                </a:lnTo>
                <a:lnTo>
                  <a:pt x="2233" y="2012"/>
                </a:lnTo>
                <a:lnTo>
                  <a:pt x="2233" y="2012"/>
                </a:lnTo>
                <a:lnTo>
                  <a:pt x="2268" y="2012"/>
                </a:lnTo>
                <a:lnTo>
                  <a:pt x="2312" y="1994"/>
                </a:lnTo>
                <a:lnTo>
                  <a:pt x="2392" y="1941"/>
                </a:lnTo>
                <a:lnTo>
                  <a:pt x="2462" y="1879"/>
                </a:lnTo>
                <a:lnTo>
                  <a:pt x="2515" y="1835"/>
                </a:lnTo>
                <a:lnTo>
                  <a:pt x="2515" y="1835"/>
                </a:lnTo>
                <a:lnTo>
                  <a:pt x="2533" y="1835"/>
                </a:lnTo>
                <a:lnTo>
                  <a:pt x="2559" y="1844"/>
                </a:lnTo>
                <a:lnTo>
                  <a:pt x="2612" y="1871"/>
                </a:lnTo>
                <a:lnTo>
                  <a:pt x="2647" y="1888"/>
                </a:lnTo>
                <a:lnTo>
                  <a:pt x="2674" y="1906"/>
                </a:lnTo>
                <a:lnTo>
                  <a:pt x="2709" y="1906"/>
                </a:lnTo>
                <a:lnTo>
                  <a:pt x="2744" y="1897"/>
                </a:lnTo>
                <a:lnTo>
                  <a:pt x="2744" y="1897"/>
                </a:lnTo>
                <a:lnTo>
                  <a:pt x="2806" y="1862"/>
                </a:lnTo>
                <a:lnTo>
                  <a:pt x="2868" y="1835"/>
                </a:lnTo>
                <a:lnTo>
                  <a:pt x="2921" y="1826"/>
                </a:lnTo>
                <a:lnTo>
                  <a:pt x="2947" y="1826"/>
                </a:lnTo>
                <a:lnTo>
                  <a:pt x="2974" y="1835"/>
                </a:lnTo>
                <a:lnTo>
                  <a:pt x="2974" y="1835"/>
                </a:lnTo>
                <a:lnTo>
                  <a:pt x="2974" y="1844"/>
                </a:lnTo>
                <a:lnTo>
                  <a:pt x="2983" y="1853"/>
                </a:lnTo>
                <a:lnTo>
                  <a:pt x="2974" y="1879"/>
                </a:lnTo>
                <a:lnTo>
                  <a:pt x="2930" y="1941"/>
                </a:lnTo>
                <a:lnTo>
                  <a:pt x="2912" y="1976"/>
                </a:lnTo>
                <a:lnTo>
                  <a:pt x="2894" y="2012"/>
                </a:lnTo>
                <a:lnTo>
                  <a:pt x="2886" y="2047"/>
                </a:lnTo>
                <a:lnTo>
                  <a:pt x="2894" y="2074"/>
                </a:lnTo>
                <a:lnTo>
                  <a:pt x="2894" y="2074"/>
                </a:lnTo>
                <a:lnTo>
                  <a:pt x="2903" y="2091"/>
                </a:lnTo>
                <a:lnTo>
                  <a:pt x="2903" y="2118"/>
                </a:lnTo>
                <a:lnTo>
                  <a:pt x="2894" y="2171"/>
                </a:lnTo>
                <a:lnTo>
                  <a:pt x="2894" y="2171"/>
                </a:lnTo>
                <a:lnTo>
                  <a:pt x="2956" y="2162"/>
                </a:lnTo>
                <a:lnTo>
                  <a:pt x="3000" y="2135"/>
                </a:lnTo>
                <a:lnTo>
                  <a:pt x="3027" y="2109"/>
                </a:lnTo>
                <a:lnTo>
                  <a:pt x="3053" y="2082"/>
                </a:lnTo>
                <a:lnTo>
                  <a:pt x="3062" y="2047"/>
                </a:lnTo>
                <a:lnTo>
                  <a:pt x="3071" y="2021"/>
                </a:lnTo>
                <a:lnTo>
                  <a:pt x="3071" y="1968"/>
                </a:lnTo>
                <a:lnTo>
                  <a:pt x="3071" y="1968"/>
                </a:lnTo>
                <a:lnTo>
                  <a:pt x="3089" y="1924"/>
                </a:lnTo>
                <a:lnTo>
                  <a:pt x="3115" y="1888"/>
                </a:lnTo>
                <a:lnTo>
                  <a:pt x="3133" y="1879"/>
                </a:lnTo>
                <a:lnTo>
                  <a:pt x="3150" y="1879"/>
                </a:lnTo>
                <a:lnTo>
                  <a:pt x="3168" y="1879"/>
                </a:lnTo>
                <a:lnTo>
                  <a:pt x="3195" y="1897"/>
                </a:lnTo>
                <a:lnTo>
                  <a:pt x="3195" y="1897"/>
                </a:lnTo>
                <a:lnTo>
                  <a:pt x="3239" y="1924"/>
                </a:lnTo>
                <a:lnTo>
                  <a:pt x="3300" y="1932"/>
                </a:lnTo>
                <a:lnTo>
                  <a:pt x="3371" y="1924"/>
                </a:lnTo>
                <a:lnTo>
                  <a:pt x="3459" y="1897"/>
                </a:lnTo>
                <a:lnTo>
                  <a:pt x="3459" y="1897"/>
                </a:lnTo>
                <a:lnTo>
                  <a:pt x="3583" y="1835"/>
                </a:lnTo>
                <a:lnTo>
                  <a:pt x="3600" y="1835"/>
                </a:lnTo>
                <a:lnTo>
                  <a:pt x="3618" y="1835"/>
                </a:lnTo>
                <a:lnTo>
                  <a:pt x="3653" y="1862"/>
                </a:lnTo>
                <a:lnTo>
                  <a:pt x="3653" y="1862"/>
                </a:lnTo>
                <a:lnTo>
                  <a:pt x="3671" y="1879"/>
                </a:lnTo>
                <a:lnTo>
                  <a:pt x="3697" y="1888"/>
                </a:lnTo>
                <a:lnTo>
                  <a:pt x="3768" y="1888"/>
                </a:lnTo>
                <a:lnTo>
                  <a:pt x="3865" y="1879"/>
                </a:lnTo>
                <a:lnTo>
                  <a:pt x="3989" y="1871"/>
                </a:lnTo>
                <a:lnTo>
                  <a:pt x="3989" y="1871"/>
                </a:lnTo>
                <a:lnTo>
                  <a:pt x="4050" y="1871"/>
                </a:lnTo>
                <a:lnTo>
                  <a:pt x="4103" y="1853"/>
                </a:lnTo>
                <a:lnTo>
                  <a:pt x="4156" y="1835"/>
                </a:lnTo>
                <a:lnTo>
                  <a:pt x="4192" y="1809"/>
                </a:lnTo>
                <a:lnTo>
                  <a:pt x="4236" y="1791"/>
                </a:lnTo>
                <a:lnTo>
                  <a:pt x="4280" y="1765"/>
                </a:lnTo>
                <a:lnTo>
                  <a:pt x="4333" y="1756"/>
                </a:lnTo>
                <a:lnTo>
                  <a:pt x="4386" y="1756"/>
                </a:lnTo>
                <a:lnTo>
                  <a:pt x="4386" y="1756"/>
                </a:lnTo>
                <a:lnTo>
                  <a:pt x="4456" y="1756"/>
                </a:lnTo>
                <a:lnTo>
                  <a:pt x="4518" y="1756"/>
                </a:lnTo>
                <a:lnTo>
                  <a:pt x="4615" y="1738"/>
                </a:lnTo>
                <a:lnTo>
                  <a:pt x="4695" y="1721"/>
                </a:lnTo>
                <a:lnTo>
                  <a:pt x="4721" y="1712"/>
                </a:lnTo>
                <a:lnTo>
                  <a:pt x="4827" y="1738"/>
                </a:lnTo>
                <a:lnTo>
                  <a:pt x="4827" y="1738"/>
                </a:lnTo>
                <a:lnTo>
                  <a:pt x="4853" y="1712"/>
                </a:lnTo>
                <a:lnTo>
                  <a:pt x="4880" y="1676"/>
                </a:lnTo>
                <a:lnTo>
                  <a:pt x="4906" y="1659"/>
                </a:lnTo>
                <a:lnTo>
                  <a:pt x="4959" y="1641"/>
                </a:lnTo>
                <a:lnTo>
                  <a:pt x="4959" y="1641"/>
                </a:lnTo>
                <a:lnTo>
                  <a:pt x="5012" y="1641"/>
                </a:lnTo>
                <a:lnTo>
                  <a:pt x="5056" y="1650"/>
                </a:lnTo>
                <a:lnTo>
                  <a:pt x="5118" y="1676"/>
                </a:lnTo>
                <a:lnTo>
                  <a:pt x="5171" y="1694"/>
                </a:lnTo>
                <a:lnTo>
                  <a:pt x="5198" y="1703"/>
                </a:lnTo>
                <a:lnTo>
                  <a:pt x="5224" y="1694"/>
                </a:lnTo>
                <a:lnTo>
                  <a:pt x="5224" y="1694"/>
                </a:lnTo>
                <a:lnTo>
                  <a:pt x="5242" y="1694"/>
                </a:lnTo>
                <a:lnTo>
                  <a:pt x="5259" y="1694"/>
                </a:lnTo>
                <a:lnTo>
                  <a:pt x="5303" y="1712"/>
                </a:lnTo>
                <a:lnTo>
                  <a:pt x="5401" y="1765"/>
                </a:lnTo>
                <a:lnTo>
                  <a:pt x="5453" y="1791"/>
                </a:lnTo>
                <a:lnTo>
                  <a:pt x="5489" y="1800"/>
                </a:lnTo>
                <a:lnTo>
                  <a:pt x="5506" y="1791"/>
                </a:lnTo>
                <a:lnTo>
                  <a:pt x="5524" y="1782"/>
                </a:lnTo>
                <a:lnTo>
                  <a:pt x="5533" y="1765"/>
                </a:lnTo>
                <a:lnTo>
                  <a:pt x="5542" y="1747"/>
                </a:lnTo>
                <a:lnTo>
                  <a:pt x="5542" y="1747"/>
                </a:lnTo>
                <a:lnTo>
                  <a:pt x="5542" y="1721"/>
                </a:lnTo>
                <a:lnTo>
                  <a:pt x="5533" y="1694"/>
                </a:lnTo>
                <a:lnTo>
                  <a:pt x="5489" y="1615"/>
                </a:lnTo>
                <a:lnTo>
                  <a:pt x="5445" y="1544"/>
                </a:lnTo>
                <a:lnTo>
                  <a:pt x="5418" y="1518"/>
                </a:lnTo>
                <a:lnTo>
                  <a:pt x="5401" y="1509"/>
                </a:lnTo>
                <a:close/>
              </a:path>
            </a:pathLst>
          </a:custGeom>
          <a:solidFill>
            <a:srgbClr val="00B05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Freeform 6"/>
          <p:cNvSpPr>
            <a:spLocks noChangeArrowheads="1"/>
          </p:cNvSpPr>
          <p:nvPr/>
        </p:nvSpPr>
        <p:spPr bwMode="auto">
          <a:xfrm>
            <a:off x="5364607" y="3259982"/>
            <a:ext cx="433048" cy="411395"/>
          </a:xfrm>
          <a:custGeom>
            <a:avLst/>
            <a:gdLst>
              <a:gd name="T0" fmla="*/ 141 w 1059"/>
              <a:gd name="T1" fmla="*/ 327 h 1007"/>
              <a:gd name="T2" fmla="*/ 185 w 1059"/>
              <a:gd name="T3" fmla="*/ 406 h 1007"/>
              <a:gd name="T4" fmla="*/ 265 w 1059"/>
              <a:gd name="T5" fmla="*/ 494 h 1007"/>
              <a:gd name="T6" fmla="*/ 380 w 1059"/>
              <a:gd name="T7" fmla="*/ 600 h 1007"/>
              <a:gd name="T8" fmla="*/ 388 w 1059"/>
              <a:gd name="T9" fmla="*/ 618 h 1007"/>
              <a:gd name="T10" fmla="*/ 406 w 1059"/>
              <a:gd name="T11" fmla="*/ 662 h 1007"/>
              <a:gd name="T12" fmla="*/ 547 w 1059"/>
              <a:gd name="T13" fmla="*/ 803 h 1007"/>
              <a:gd name="T14" fmla="*/ 627 w 1059"/>
              <a:gd name="T15" fmla="*/ 891 h 1007"/>
              <a:gd name="T16" fmla="*/ 705 w 1059"/>
              <a:gd name="T17" fmla="*/ 944 h 1007"/>
              <a:gd name="T18" fmla="*/ 776 w 1059"/>
              <a:gd name="T19" fmla="*/ 1006 h 1007"/>
              <a:gd name="T20" fmla="*/ 793 w 1059"/>
              <a:gd name="T21" fmla="*/ 918 h 1007"/>
              <a:gd name="T22" fmla="*/ 793 w 1059"/>
              <a:gd name="T23" fmla="*/ 882 h 1007"/>
              <a:gd name="T24" fmla="*/ 882 w 1059"/>
              <a:gd name="T25" fmla="*/ 724 h 1007"/>
              <a:gd name="T26" fmla="*/ 996 w 1059"/>
              <a:gd name="T27" fmla="*/ 591 h 1007"/>
              <a:gd name="T28" fmla="*/ 1014 w 1059"/>
              <a:gd name="T29" fmla="*/ 582 h 1007"/>
              <a:gd name="T30" fmla="*/ 1040 w 1059"/>
              <a:gd name="T31" fmla="*/ 538 h 1007"/>
              <a:gd name="T32" fmla="*/ 1058 w 1059"/>
              <a:gd name="T33" fmla="*/ 309 h 1007"/>
              <a:gd name="T34" fmla="*/ 1049 w 1059"/>
              <a:gd name="T35" fmla="*/ 185 h 1007"/>
              <a:gd name="T36" fmla="*/ 864 w 1059"/>
              <a:gd name="T37" fmla="*/ 79 h 1007"/>
              <a:gd name="T38" fmla="*/ 784 w 1059"/>
              <a:gd name="T39" fmla="*/ 53 h 1007"/>
              <a:gd name="T40" fmla="*/ 424 w 1059"/>
              <a:gd name="T41" fmla="*/ 27 h 1007"/>
              <a:gd name="T42" fmla="*/ 327 w 1059"/>
              <a:gd name="T43" fmla="*/ 9 h 1007"/>
              <a:gd name="T44" fmla="*/ 274 w 1059"/>
              <a:gd name="T45" fmla="*/ 9 h 1007"/>
              <a:gd name="T46" fmla="*/ 185 w 1059"/>
              <a:gd name="T47" fmla="*/ 53 h 1007"/>
              <a:gd name="T48" fmla="*/ 132 w 1059"/>
              <a:gd name="T49" fmla="*/ 44 h 1007"/>
              <a:gd name="T50" fmla="*/ 115 w 1059"/>
              <a:gd name="T51" fmla="*/ 35 h 1007"/>
              <a:gd name="T52" fmla="*/ 62 w 1059"/>
              <a:gd name="T53" fmla="*/ 35 h 1007"/>
              <a:gd name="T54" fmla="*/ 27 w 1059"/>
              <a:gd name="T55" fmla="*/ 53 h 1007"/>
              <a:gd name="T56" fmla="*/ 0 w 1059"/>
              <a:gd name="T57" fmla="*/ 97 h 1007"/>
              <a:gd name="T58" fmla="*/ 9 w 1059"/>
              <a:gd name="T59" fmla="*/ 124 h 1007"/>
              <a:gd name="T60" fmla="*/ 35 w 1059"/>
              <a:gd name="T61" fmla="*/ 168 h 1007"/>
              <a:gd name="T62" fmla="*/ 124 w 1059"/>
              <a:gd name="T63" fmla="*/ 265 h 1007"/>
              <a:gd name="T64" fmla="*/ 141 w 1059"/>
              <a:gd name="T65" fmla="*/ 327 h 1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9" h="1007">
                <a:moveTo>
                  <a:pt x="141" y="327"/>
                </a:moveTo>
                <a:lnTo>
                  <a:pt x="141" y="327"/>
                </a:lnTo>
                <a:lnTo>
                  <a:pt x="150" y="362"/>
                </a:lnTo>
                <a:lnTo>
                  <a:pt x="185" y="406"/>
                </a:lnTo>
                <a:lnTo>
                  <a:pt x="221" y="450"/>
                </a:lnTo>
                <a:lnTo>
                  <a:pt x="265" y="494"/>
                </a:lnTo>
                <a:lnTo>
                  <a:pt x="353" y="565"/>
                </a:lnTo>
                <a:lnTo>
                  <a:pt x="380" y="600"/>
                </a:lnTo>
                <a:lnTo>
                  <a:pt x="388" y="618"/>
                </a:lnTo>
                <a:lnTo>
                  <a:pt x="388" y="618"/>
                </a:lnTo>
                <a:lnTo>
                  <a:pt x="388" y="635"/>
                </a:lnTo>
                <a:lnTo>
                  <a:pt x="406" y="662"/>
                </a:lnTo>
                <a:lnTo>
                  <a:pt x="468" y="724"/>
                </a:lnTo>
                <a:lnTo>
                  <a:pt x="547" y="803"/>
                </a:lnTo>
                <a:lnTo>
                  <a:pt x="591" y="847"/>
                </a:lnTo>
                <a:lnTo>
                  <a:pt x="627" y="891"/>
                </a:lnTo>
                <a:lnTo>
                  <a:pt x="627" y="891"/>
                </a:lnTo>
                <a:lnTo>
                  <a:pt x="705" y="944"/>
                </a:lnTo>
                <a:lnTo>
                  <a:pt x="776" y="1006"/>
                </a:lnTo>
                <a:lnTo>
                  <a:pt x="776" y="1006"/>
                </a:lnTo>
                <a:lnTo>
                  <a:pt x="793" y="953"/>
                </a:lnTo>
                <a:lnTo>
                  <a:pt x="793" y="918"/>
                </a:lnTo>
                <a:lnTo>
                  <a:pt x="793" y="918"/>
                </a:lnTo>
                <a:lnTo>
                  <a:pt x="793" y="882"/>
                </a:lnTo>
                <a:lnTo>
                  <a:pt x="811" y="838"/>
                </a:lnTo>
                <a:lnTo>
                  <a:pt x="882" y="724"/>
                </a:lnTo>
                <a:lnTo>
                  <a:pt x="961" y="627"/>
                </a:lnTo>
                <a:lnTo>
                  <a:pt x="996" y="591"/>
                </a:lnTo>
                <a:lnTo>
                  <a:pt x="1014" y="582"/>
                </a:lnTo>
                <a:lnTo>
                  <a:pt x="1014" y="582"/>
                </a:lnTo>
                <a:lnTo>
                  <a:pt x="1032" y="574"/>
                </a:lnTo>
                <a:lnTo>
                  <a:pt x="1040" y="538"/>
                </a:lnTo>
                <a:lnTo>
                  <a:pt x="1058" y="432"/>
                </a:lnTo>
                <a:lnTo>
                  <a:pt x="1058" y="309"/>
                </a:lnTo>
                <a:lnTo>
                  <a:pt x="1049" y="185"/>
                </a:lnTo>
                <a:lnTo>
                  <a:pt x="1049" y="185"/>
                </a:lnTo>
                <a:lnTo>
                  <a:pt x="952" y="124"/>
                </a:lnTo>
                <a:lnTo>
                  <a:pt x="864" y="79"/>
                </a:lnTo>
                <a:lnTo>
                  <a:pt x="784" y="53"/>
                </a:lnTo>
                <a:lnTo>
                  <a:pt x="784" y="53"/>
                </a:lnTo>
                <a:lnTo>
                  <a:pt x="583" y="35"/>
                </a:lnTo>
                <a:lnTo>
                  <a:pt x="424" y="27"/>
                </a:lnTo>
                <a:lnTo>
                  <a:pt x="327" y="9"/>
                </a:lnTo>
                <a:lnTo>
                  <a:pt x="327" y="9"/>
                </a:lnTo>
                <a:lnTo>
                  <a:pt x="300" y="0"/>
                </a:lnTo>
                <a:lnTo>
                  <a:pt x="274" y="9"/>
                </a:lnTo>
                <a:lnTo>
                  <a:pt x="230" y="35"/>
                </a:lnTo>
                <a:lnTo>
                  <a:pt x="185" y="53"/>
                </a:lnTo>
                <a:lnTo>
                  <a:pt x="159" y="53"/>
                </a:lnTo>
                <a:lnTo>
                  <a:pt x="132" y="44"/>
                </a:lnTo>
                <a:lnTo>
                  <a:pt x="132" y="44"/>
                </a:lnTo>
                <a:lnTo>
                  <a:pt x="115" y="35"/>
                </a:lnTo>
                <a:lnTo>
                  <a:pt x="88" y="27"/>
                </a:lnTo>
                <a:lnTo>
                  <a:pt x="62" y="35"/>
                </a:lnTo>
                <a:lnTo>
                  <a:pt x="44" y="44"/>
                </a:lnTo>
                <a:lnTo>
                  <a:pt x="27" y="53"/>
                </a:lnTo>
                <a:lnTo>
                  <a:pt x="9" y="79"/>
                </a:lnTo>
                <a:lnTo>
                  <a:pt x="0" y="97"/>
                </a:lnTo>
                <a:lnTo>
                  <a:pt x="9" y="124"/>
                </a:lnTo>
                <a:lnTo>
                  <a:pt x="9" y="124"/>
                </a:lnTo>
                <a:lnTo>
                  <a:pt x="18" y="150"/>
                </a:lnTo>
                <a:lnTo>
                  <a:pt x="35" y="168"/>
                </a:lnTo>
                <a:lnTo>
                  <a:pt x="80" y="212"/>
                </a:lnTo>
                <a:lnTo>
                  <a:pt x="124" y="265"/>
                </a:lnTo>
                <a:lnTo>
                  <a:pt x="141" y="291"/>
                </a:lnTo>
                <a:lnTo>
                  <a:pt x="141" y="327"/>
                </a:lnTo>
              </a:path>
            </a:pathLst>
          </a:custGeom>
          <a:solidFill>
            <a:srgbClr val="20266E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Freeform 7"/>
          <p:cNvSpPr>
            <a:spLocks noChangeArrowheads="1"/>
          </p:cNvSpPr>
          <p:nvPr/>
        </p:nvSpPr>
        <p:spPr bwMode="auto">
          <a:xfrm>
            <a:off x="5144474" y="3057893"/>
            <a:ext cx="649572" cy="566571"/>
          </a:xfrm>
          <a:custGeom>
            <a:avLst/>
            <a:gdLst>
              <a:gd name="T0" fmla="*/ 123 w 1588"/>
              <a:gd name="T1" fmla="*/ 556 h 1386"/>
              <a:gd name="T2" fmla="*/ 256 w 1588"/>
              <a:gd name="T3" fmla="*/ 591 h 1386"/>
              <a:gd name="T4" fmla="*/ 282 w 1588"/>
              <a:gd name="T5" fmla="*/ 653 h 1386"/>
              <a:gd name="T6" fmla="*/ 388 w 1588"/>
              <a:gd name="T7" fmla="*/ 874 h 1386"/>
              <a:gd name="T8" fmla="*/ 547 w 1588"/>
              <a:gd name="T9" fmla="*/ 1068 h 1386"/>
              <a:gd name="T10" fmla="*/ 688 w 1588"/>
              <a:gd name="T11" fmla="*/ 1138 h 1386"/>
              <a:gd name="T12" fmla="*/ 785 w 1588"/>
              <a:gd name="T13" fmla="*/ 1200 h 1386"/>
              <a:gd name="T14" fmla="*/ 812 w 1588"/>
              <a:gd name="T15" fmla="*/ 1244 h 1386"/>
              <a:gd name="T16" fmla="*/ 944 w 1588"/>
              <a:gd name="T17" fmla="*/ 1324 h 1386"/>
              <a:gd name="T18" fmla="*/ 1103 w 1588"/>
              <a:gd name="T19" fmla="*/ 1350 h 1386"/>
              <a:gd name="T20" fmla="*/ 1129 w 1588"/>
              <a:gd name="T21" fmla="*/ 1341 h 1386"/>
              <a:gd name="T22" fmla="*/ 944 w 1588"/>
              <a:gd name="T23" fmla="*/ 1156 h 1386"/>
              <a:gd name="T24" fmla="*/ 926 w 1588"/>
              <a:gd name="T25" fmla="*/ 1112 h 1386"/>
              <a:gd name="T26" fmla="*/ 803 w 1588"/>
              <a:gd name="T27" fmla="*/ 988 h 1386"/>
              <a:gd name="T28" fmla="*/ 688 w 1588"/>
              <a:gd name="T29" fmla="*/ 856 h 1386"/>
              <a:gd name="T30" fmla="*/ 679 w 1588"/>
              <a:gd name="T31" fmla="*/ 785 h 1386"/>
              <a:gd name="T32" fmla="*/ 573 w 1588"/>
              <a:gd name="T33" fmla="*/ 662 h 1386"/>
              <a:gd name="T34" fmla="*/ 547 w 1588"/>
              <a:gd name="T35" fmla="*/ 618 h 1386"/>
              <a:gd name="T36" fmla="*/ 565 w 1588"/>
              <a:gd name="T37" fmla="*/ 547 h 1386"/>
              <a:gd name="T38" fmla="*/ 626 w 1588"/>
              <a:gd name="T39" fmla="*/ 521 h 1386"/>
              <a:gd name="T40" fmla="*/ 670 w 1588"/>
              <a:gd name="T41" fmla="*/ 538 h 1386"/>
              <a:gd name="T42" fmla="*/ 768 w 1588"/>
              <a:gd name="T43" fmla="*/ 529 h 1386"/>
              <a:gd name="T44" fmla="*/ 865 w 1588"/>
              <a:gd name="T45" fmla="*/ 503 h 1386"/>
              <a:gd name="T46" fmla="*/ 1121 w 1588"/>
              <a:gd name="T47" fmla="*/ 529 h 1386"/>
              <a:gd name="T48" fmla="*/ 1402 w 1588"/>
              <a:gd name="T49" fmla="*/ 573 h 1386"/>
              <a:gd name="T50" fmla="*/ 1587 w 1588"/>
              <a:gd name="T51" fmla="*/ 679 h 1386"/>
              <a:gd name="T52" fmla="*/ 1561 w 1588"/>
              <a:gd name="T53" fmla="*/ 556 h 1386"/>
              <a:gd name="T54" fmla="*/ 1534 w 1588"/>
              <a:gd name="T55" fmla="*/ 441 h 1386"/>
              <a:gd name="T56" fmla="*/ 1481 w 1588"/>
              <a:gd name="T57" fmla="*/ 406 h 1386"/>
              <a:gd name="T58" fmla="*/ 1428 w 1588"/>
              <a:gd name="T59" fmla="*/ 335 h 1386"/>
              <a:gd name="T60" fmla="*/ 1402 w 1588"/>
              <a:gd name="T61" fmla="*/ 221 h 1386"/>
              <a:gd name="T62" fmla="*/ 1234 w 1588"/>
              <a:gd name="T63" fmla="*/ 265 h 1386"/>
              <a:gd name="T64" fmla="*/ 1059 w 1588"/>
              <a:gd name="T65" fmla="*/ 229 h 1386"/>
              <a:gd name="T66" fmla="*/ 997 w 1588"/>
              <a:gd name="T67" fmla="*/ 185 h 1386"/>
              <a:gd name="T68" fmla="*/ 750 w 1588"/>
              <a:gd name="T69" fmla="*/ 0 h 1386"/>
              <a:gd name="T70" fmla="*/ 618 w 1588"/>
              <a:gd name="T71" fmla="*/ 106 h 1386"/>
              <a:gd name="T72" fmla="*/ 556 w 1588"/>
              <a:gd name="T73" fmla="*/ 132 h 1386"/>
              <a:gd name="T74" fmla="*/ 529 w 1588"/>
              <a:gd name="T75" fmla="*/ 247 h 1386"/>
              <a:gd name="T76" fmla="*/ 503 w 1588"/>
              <a:gd name="T77" fmla="*/ 265 h 1386"/>
              <a:gd name="T78" fmla="*/ 432 w 1588"/>
              <a:gd name="T79" fmla="*/ 318 h 1386"/>
              <a:gd name="T80" fmla="*/ 397 w 1588"/>
              <a:gd name="T81" fmla="*/ 397 h 1386"/>
              <a:gd name="T82" fmla="*/ 318 w 1588"/>
              <a:gd name="T83" fmla="*/ 397 h 1386"/>
              <a:gd name="T84" fmla="*/ 212 w 1588"/>
              <a:gd name="T85" fmla="*/ 388 h 1386"/>
              <a:gd name="T86" fmla="*/ 0 w 1588"/>
              <a:gd name="T87" fmla="*/ 432 h 1386"/>
              <a:gd name="T88" fmla="*/ 26 w 1588"/>
              <a:gd name="T89" fmla="*/ 547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88" h="1386">
                <a:moveTo>
                  <a:pt x="53" y="556"/>
                </a:moveTo>
                <a:lnTo>
                  <a:pt x="53" y="556"/>
                </a:lnTo>
                <a:lnTo>
                  <a:pt x="123" y="556"/>
                </a:lnTo>
                <a:lnTo>
                  <a:pt x="194" y="565"/>
                </a:lnTo>
                <a:lnTo>
                  <a:pt x="229" y="573"/>
                </a:lnTo>
                <a:lnTo>
                  <a:pt x="256" y="591"/>
                </a:lnTo>
                <a:lnTo>
                  <a:pt x="273" y="618"/>
                </a:lnTo>
                <a:lnTo>
                  <a:pt x="282" y="653"/>
                </a:lnTo>
                <a:lnTo>
                  <a:pt x="282" y="653"/>
                </a:lnTo>
                <a:lnTo>
                  <a:pt x="291" y="697"/>
                </a:lnTo>
                <a:lnTo>
                  <a:pt x="318" y="750"/>
                </a:lnTo>
                <a:lnTo>
                  <a:pt x="388" y="874"/>
                </a:lnTo>
                <a:lnTo>
                  <a:pt x="476" y="988"/>
                </a:lnTo>
                <a:lnTo>
                  <a:pt x="547" y="1068"/>
                </a:lnTo>
                <a:lnTo>
                  <a:pt x="547" y="1068"/>
                </a:lnTo>
                <a:lnTo>
                  <a:pt x="573" y="1094"/>
                </a:lnTo>
                <a:lnTo>
                  <a:pt x="618" y="1112"/>
                </a:lnTo>
                <a:lnTo>
                  <a:pt x="688" y="1138"/>
                </a:lnTo>
                <a:lnTo>
                  <a:pt x="750" y="1165"/>
                </a:lnTo>
                <a:lnTo>
                  <a:pt x="776" y="1182"/>
                </a:lnTo>
                <a:lnTo>
                  <a:pt x="785" y="1200"/>
                </a:lnTo>
                <a:lnTo>
                  <a:pt x="785" y="1200"/>
                </a:lnTo>
                <a:lnTo>
                  <a:pt x="794" y="1226"/>
                </a:lnTo>
                <a:lnTo>
                  <a:pt x="812" y="1244"/>
                </a:lnTo>
                <a:lnTo>
                  <a:pt x="838" y="1271"/>
                </a:lnTo>
                <a:lnTo>
                  <a:pt x="865" y="1288"/>
                </a:lnTo>
                <a:lnTo>
                  <a:pt x="944" y="1324"/>
                </a:lnTo>
                <a:lnTo>
                  <a:pt x="1041" y="1332"/>
                </a:lnTo>
                <a:lnTo>
                  <a:pt x="1041" y="1332"/>
                </a:lnTo>
                <a:lnTo>
                  <a:pt x="1103" y="1350"/>
                </a:lnTo>
                <a:lnTo>
                  <a:pt x="1165" y="1385"/>
                </a:lnTo>
                <a:lnTo>
                  <a:pt x="1165" y="1385"/>
                </a:lnTo>
                <a:lnTo>
                  <a:pt x="1129" y="1341"/>
                </a:lnTo>
                <a:lnTo>
                  <a:pt x="1085" y="1297"/>
                </a:lnTo>
                <a:lnTo>
                  <a:pt x="1006" y="1218"/>
                </a:lnTo>
                <a:lnTo>
                  <a:pt x="944" y="1156"/>
                </a:lnTo>
                <a:lnTo>
                  <a:pt x="926" y="1129"/>
                </a:lnTo>
                <a:lnTo>
                  <a:pt x="926" y="1112"/>
                </a:lnTo>
                <a:lnTo>
                  <a:pt x="926" y="1112"/>
                </a:lnTo>
                <a:lnTo>
                  <a:pt x="918" y="1094"/>
                </a:lnTo>
                <a:lnTo>
                  <a:pt x="891" y="1059"/>
                </a:lnTo>
                <a:lnTo>
                  <a:pt x="803" y="988"/>
                </a:lnTo>
                <a:lnTo>
                  <a:pt x="759" y="944"/>
                </a:lnTo>
                <a:lnTo>
                  <a:pt x="723" y="900"/>
                </a:lnTo>
                <a:lnTo>
                  <a:pt x="688" y="856"/>
                </a:lnTo>
                <a:lnTo>
                  <a:pt x="679" y="821"/>
                </a:lnTo>
                <a:lnTo>
                  <a:pt x="679" y="821"/>
                </a:lnTo>
                <a:lnTo>
                  <a:pt x="679" y="785"/>
                </a:lnTo>
                <a:lnTo>
                  <a:pt x="662" y="759"/>
                </a:lnTo>
                <a:lnTo>
                  <a:pt x="618" y="706"/>
                </a:lnTo>
                <a:lnTo>
                  <a:pt x="573" y="662"/>
                </a:lnTo>
                <a:lnTo>
                  <a:pt x="556" y="644"/>
                </a:lnTo>
                <a:lnTo>
                  <a:pt x="547" y="618"/>
                </a:lnTo>
                <a:lnTo>
                  <a:pt x="547" y="618"/>
                </a:lnTo>
                <a:lnTo>
                  <a:pt x="538" y="591"/>
                </a:lnTo>
                <a:lnTo>
                  <a:pt x="547" y="573"/>
                </a:lnTo>
                <a:lnTo>
                  <a:pt x="565" y="547"/>
                </a:lnTo>
                <a:lnTo>
                  <a:pt x="582" y="538"/>
                </a:lnTo>
                <a:lnTo>
                  <a:pt x="600" y="529"/>
                </a:lnTo>
                <a:lnTo>
                  <a:pt x="626" y="521"/>
                </a:lnTo>
                <a:lnTo>
                  <a:pt x="653" y="529"/>
                </a:lnTo>
                <a:lnTo>
                  <a:pt x="670" y="538"/>
                </a:lnTo>
                <a:lnTo>
                  <a:pt x="670" y="538"/>
                </a:lnTo>
                <a:lnTo>
                  <a:pt x="697" y="547"/>
                </a:lnTo>
                <a:lnTo>
                  <a:pt x="723" y="547"/>
                </a:lnTo>
                <a:lnTo>
                  <a:pt x="768" y="529"/>
                </a:lnTo>
                <a:lnTo>
                  <a:pt x="812" y="503"/>
                </a:lnTo>
                <a:lnTo>
                  <a:pt x="838" y="494"/>
                </a:lnTo>
                <a:lnTo>
                  <a:pt x="865" y="503"/>
                </a:lnTo>
                <a:lnTo>
                  <a:pt x="865" y="503"/>
                </a:lnTo>
                <a:lnTo>
                  <a:pt x="962" y="521"/>
                </a:lnTo>
                <a:lnTo>
                  <a:pt x="1121" y="529"/>
                </a:lnTo>
                <a:lnTo>
                  <a:pt x="1322" y="547"/>
                </a:lnTo>
                <a:lnTo>
                  <a:pt x="1322" y="547"/>
                </a:lnTo>
                <a:lnTo>
                  <a:pt x="1402" y="573"/>
                </a:lnTo>
                <a:lnTo>
                  <a:pt x="1490" y="618"/>
                </a:lnTo>
                <a:lnTo>
                  <a:pt x="1587" y="679"/>
                </a:lnTo>
                <a:lnTo>
                  <a:pt x="1587" y="679"/>
                </a:lnTo>
                <a:lnTo>
                  <a:pt x="1578" y="618"/>
                </a:lnTo>
                <a:lnTo>
                  <a:pt x="1578" y="618"/>
                </a:lnTo>
                <a:lnTo>
                  <a:pt x="1561" y="556"/>
                </a:lnTo>
                <a:lnTo>
                  <a:pt x="1552" y="494"/>
                </a:lnTo>
                <a:lnTo>
                  <a:pt x="1543" y="468"/>
                </a:lnTo>
                <a:lnTo>
                  <a:pt x="1534" y="441"/>
                </a:lnTo>
                <a:lnTo>
                  <a:pt x="1517" y="423"/>
                </a:lnTo>
                <a:lnTo>
                  <a:pt x="1481" y="406"/>
                </a:lnTo>
                <a:lnTo>
                  <a:pt x="1481" y="406"/>
                </a:lnTo>
                <a:lnTo>
                  <a:pt x="1464" y="397"/>
                </a:lnTo>
                <a:lnTo>
                  <a:pt x="1455" y="379"/>
                </a:lnTo>
                <a:lnTo>
                  <a:pt x="1428" y="335"/>
                </a:lnTo>
                <a:lnTo>
                  <a:pt x="1411" y="282"/>
                </a:lnTo>
                <a:lnTo>
                  <a:pt x="1402" y="221"/>
                </a:lnTo>
                <a:lnTo>
                  <a:pt x="1402" y="221"/>
                </a:lnTo>
                <a:lnTo>
                  <a:pt x="1305" y="256"/>
                </a:lnTo>
                <a:lnTo>
                  <a:pt x="1305" y="256"/>
                </a:lnTo>
                <a:lnTo>
                  <a:pt x="1234" y="265"/>
                </a:lnTo>
                <a:lnTo>
                  <a:pt x="1147" y="256"/>
                </a:lnTo>
                <a:lnTo>
                  <a:pt x="1103" y="247"/>
                </a:lnTo>
                <a:lnTo>
                  <a:pt x="1059" y="229"/>
                </a:lnTo>
                <a:lnTo>
                  <a:pt x="1023" y="212"/>
                </a:lnTo>
                <a:lnTo>
                  <a:pt x="997" y="185"/>
                </a:lnTo>
                <a:lnTo>
                  <a:pt x="997" y="185"/>
                </a:lnTo>
                <a:lnTo>
                  <a:pt x="953" y="141"/>
                </a:lnTo>
                <a:lnTo>
                  <a:pt x="882" y="88"/>
                </a:lnTo>
                <a:lnTo>
                  <a:pt x="750" y="0"/>
                </a:lnTo>
                <a:lnTo>
                  <a:pt x="750" y="0"/>
                </a:lnTo>
                <a:lnTo>
                  <a:pt x="670" y="71"/>
                </a:lnTo>
                <a:lnTo>
                  <a:pt x="618" y="106"/>
                </a:lnTo>
                <a:lnTo>
                  <a:pt x="573" y="123"/>
                </a:lnTo>
                <a:lnTo>
                  <a:pt x="573" y="123"/>
                </a:lnTo>
                <a:lnTo>
                  <a:pt x="556" y="132"/>
                </a:lnTo>
                <a:lnTo>
                  <a:pt x="547" y="150"/>
                </a:lnTo>
                <a:lnTo>
                  <a:pt x="538" y="194"/>
                </a:lnTo>
                <a:lnTo>
                  <a:pt x="529" y="247"/>
                </a:lnTo>
                <a:lnTo>
                  <a:pt x="520" y="256"/>
                </a:lnTo>
                <a:lnTo>
                  <a:pt x="503" y="265"/>
                </a:lnTo>
                <a:lnTo>
                  <a:pt x="503" y="265"/>
                </a:lnTo>
                <a:lnTo>
                  <a:pt x="485" y="273"/>
                </a:lnTo>
                <a:lnTo>
                  <a:pt x="468" y="282"/>
                </a:lnTo>
                <a:lnTo>
                  <a:pt x="432" y="318"/>
                </a:lnTo>
                <a:lnTo>
                  <a:pt x="415" y="362"/>
                </a:lnTo>
                <a:lnTo>
                  <a:pt x="397" y="397"/>
                </a:lnTo>
                <a:lnTo>
                  <a:pt x="397" y="397"/>
                </a:lnTo>
                <a:lnTo>
                  <a:pt x="388" y="406"/>
                </a:lnTo>
                <a:lnTo>
                  <a:pt x="370" y="406"/>
                </a:lnTo>
                <a:lnTo>
                  <a:pt x="318" y="397"/>
                </a:lnTo>
                <a:lnTo>
                  <a:pt x="265" y="388"/>
                </a:lnTo>
                <a:lnTo>
                  <a:pt x="238" y="388"/>
                </a:lnTo>
                <a:lnTo>
                  <a:pt x="212" y="388"/>
                </a:lnTo>
                <a:lnTo>
                  <a:pt x="212" y="388"/>
                </a:lnTo>
                <a:lnTo>
                  <a:pt x="115" y="415"/>
                </a:lnTo>
                <a:lnTo>
                  <a:pt x="0" y="432"/>
                </a:lnTo>
                <a:lnTo>
                  <a:pt x="0" y="432"/>
                </a:lnTo>
                <a:lnTo>
                  <a:pt x="18" y="521"/>
                </a:lnTo>
                <a:lnTo>
                  <a:pt x="26" y="547"/>
                </a:lnTo>
                <a:lnTo>
                  <a:pt x="44" y="556"/>
                </a:lnTo>
                <a:lnTo>
                  <a:pt x="53" y="556"/>
                </a:lnTo>
              </a:path>
            </a:pathLst>
          </a:custGeom>
          <a:solidFill>
            <a:srgbClr val="20266E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Freeform 8"/>
          <p:cNvSpPr>
            <a:spLocks noChangeArrowheads="1"/>
          </p:cNvSpPr>
          <p:nvPr/>
        </p:nvSpPr>
        <p:spPr bwMode="auto">
          <a:xfrm>
            <a:off x="5776002" y="3653334"/>
            <a:ext cx="220133" cy="443874"/>
          </a:xfrm>
          <a:custGeom>
            <a:avLst/>
            <a:gdLst>
              <a:gd name="T0" fmla="*/ 79 w 539"/>
              <a:gd name="T1" fmla="*/ 397 h 1086"/>
              <a:gd name="T2" fmla="*/ 35 w 539"/>
              <a:gd name="T3" fmla="*/ 485 h 1086"/>
              <a:gd name="T4" fmla="*/ 9 w 539"/>
              <a:gd name="T5" fmla="*/ 618 h 1086"/>
              <a:gd name="T6" fmla="*/ 27 w 539"/>
              <a:gd name="T7" fmla="*/ 741 h 1086"/>
              <a:gd name="T8" fmla="*/ 71 w 539"/>
              <a:gd name="T9" fmla="*/ 829 h 1086"/>
              <a:gd name="T10" fmla="*/ 106 w 539"/>
              <a:gd name="T11" fmla="*/ 865 h 1086"/>
              <a:gd name="T12" fmla="*/ 168 w 539"/>
              <a:gd name="T13" fmla="*/ 971 h 1086"/>
              <a:gd name="T14" fmla="*/ 238 w 539"/>
              <a:gd name="T15" fmla="*/ 1068 h 1086"/>
              <a:gd name="T16" fmla="*/ 274 w 539"/>
              <a:gd name="T17" fmla="*/ 1085 h 1086"/>
              <a:gd name="T18" fmla="*/ 327 w 539"/>
              <a:gd name="T19" fmla="*/ 944 h 1086"/>
              <a:gd name="T20" fmla="*/ 353 w 539"/>
              <a:gd name="T21" fmla="*/ 926 h 1086"/>
              <a:gd name="T22" fmla="*/ 380 w 539"/>
              <a:gd name="T23" fmla="*/ 918 h 1086"/>
              <a:gd name="T24" fmla="*/ 397 w 539"/>
              <a:gd name="T25" fmla="*/ 882 h 1086"/>
              <a:gd name="T26" fmla="*/ 415 w 539"/>
              <a:gd name="T27" fmla="*/ 829 h 1086"/>
              <a:gd name="T28" fmla="*/ 424 w 539"/>
              <a:gd name="T29" fmla="*/ 812 h 1086"/>
              <a:gd name="T30" fmla="*/ 494 w 539"/>
              <a:gd name="T31" fmla="*/ 723 h 1086"/>
              <a:gd name="T32" fmla="*/ 530 w 539"/>
              <a:gd name="T33" fmla="*/ 644 h 1086"/>
              <a:gd name="T34" fmla="*/ 538 w 539"/>
              <a:gd name="T35" fmla="*/ 635 h 1086"/>
              <a:gd name="T36" fmla="*/ 477 w 539"/>
              <a:gd name="T37" fmla="*/ 582 h 1086"/>
              <a:gd name="T38" fmla="*/ 388 w 539"/>
              <a:gd name="T39" fmla="*/ 494 h 1086"/>
              <a:gd name="T40" fmla="*/ 371 w 539"/>
              <a:gd name="T41" fmla="*/ 450 h 1086"/>
              <a:gd name="T42" fmla="*/ 362 w 539"/>
              <a:gd name="T43" fmla="*/ 309 h 1086"/>
              <a:gd name="T44" fmla="*/ 397 w 539"/>
              <a:gd name="T45" fmla="*/ 141 h 1086"/>
              <a:gd name="T46" fmla="*/ 274 w 539"/>
              <a:gd name="T47" fmla="*/ 53 h 1086"/>
              <a:gd name="T48" fmla="*/ 168 w 539"/>
              <a:gd name="T49" fmla="*/ 0 h 1086"/>
              <a:gd name="T50" fmla="*/ 141 w 539"/>
              <a:gd name="T51" fmla="*/ 0 h 1086"/>
              <a:gd name="T52" fmla="*/ 106 w 539"/>
              <a:gd name="T53" fmla="*/ 18 h 1086"/>
              <a:gd name="T54" fmla="*/ 27 w 539"/>
              <a:gd name="T55" fmla="*/ 132 h 1086"/>
              <a:gd name="T56" fmla="*/ 0 w 539"/>
              <a:gd name="T57" fmla="*/ 212 h 1086"/>
              <a:gd name="T58" fmla="*/ 97 w 539"/>
              <a:gd name="T59" fmla="*/ 273 h 1086"/>
              <a:gd name="T60" fmla="*/ 124 w 539"/>
              <a:gd name="T61" fmla="*/ 318 h 1086"/>
              <a:gd name="T62" fmla="*/ 106 w 539"/>
              <a:gd name="T63" fmla="*/ 362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9" h="1086">
                <a:moveTo>
                  <a:pt x="79" y="397"/>
                </a:moveTo>
                <a:lnTo>
                  <a:pt x="79" y="397"/>
                </a:lnTo>
                <a:lnTo>
                  <a:pt x="53" y="432"/>
                </a:lnTo>
                <a:lnTo>
                  <a:pt x="35" y="485"/>
                </a:lnTo>
                <a:lnTo>
                  <a:pt x="18" y="547"/>
                </a:lnTo>
                <a:lnTo>
                  <a:pt x="9" y="618"/>
                </a:lnTo>
                <a:lnTo>
                  <a:pt x="9" y="679"/>
                </a:lnTo>
                <a:lnTo>
                  <a:pt x="27" y="741"/>
                </a:lnTo>
                <a:lnTo>
                  <a:pt x="44" y="794"/>
                </a:lnTo>
                <a:lnTo>
                  <a:pt x="71" y="829"/>
                </a:lnTo>
                <a:lnTo>
                  <a:pt x="71" y="829"/>
                </a:lnTo>
                <a:lnTo>
                  <a:pt x="106" y="865"/>
                </a:lnTo>
                <a:lnTo>
                  <a:pt x="124" y="900"/>
                </a:lnTo>
                <a:lnTo>
                  <a:pt x="168" y="971"/>
                </a:lnTo>
                <a:lnTo>
                  <a:pt x="212" y="1041"/>
                </a:lnTo>
                <a:lnTo>
                  <a:pt x="238" y="1068"/>
                </a:lnTo>
                <a:lnTo>
                  <a:pt x="274" y="1085"/>
                </a:lnTo>
                <a:lnTo>
                  <a:pt x="274" y="1085"/>
                </a:lnTo>
                <a:lnTo>
                  <a:pt x="309" y="979"/>
                </a:lnTo>
                <a:lnTo>
                  <a:pt x="327" y="944"/>
                </a:lnTo>
                <a:lnTo>
                  <a:pt x="344" y="935"/>
                </a:lnTo>
                <a:lnTo>
                  <a:pt x="353" y="926"/>
                </a:lnTo>
                <a:lnTo>
                  <a:pt x="353" y="926"/>
                </a:lnTo>
                <a:lnTo>
                  <a:pt x="380" y="918"/>
                </a:lnTo>
                <a:lnTo>
                  <a:pt x="388" y="909"/>
                </a:lnTo>
                <a:lnTo>
                  <a:pt x="397" y="882"/>
                </a:lnTo>
                <a:lnTo>
                  <a:pt x="406" y="847"/>
                </a:lnTo>
                <a:lnTo>
                  <a:pt x="415" y="829"/>
                </a:lnTo>
                <a:lnTo>
                  <a:pt x="424" y="812"/>
                </a:lnTo>
                <a:lnTo>
                  <a:pt x="424" y="812"/>
                </a:lnTo>
                <a:lnTo>
                  <a:pt x="459" y="776"/>
                </a:lnTo>
                <a:lnTo>
                  <a:pt x="494" y="723"/>
                </a:lnTo>
                <a:lnTo>
                  <a:pt x="521" y="679"/>
                </a:lnTo>
                <a:lnTo>
                  <a:pt x="530" y="644"/>
                </a:lnTo>
                <a:lnTo>
                  <a:pt x="530" y="644"/>
                </a:lnTo>
                <a:lnTo>
                  <a:pt x="538" y="635"/>
                </a:lnTo>
                <a:lnTo>
                  <a:pt x="538" y="635"/>
                </a:lnTo>
                <a:lnTo>
                  <a:pt x="477" y="582"/>
                </a:lnTo>
                <a:lnTo>
                  <a:pt x="424" y="538"/>
                </a:lnTo>
                <a:lnTo>
                  <a:pt x="388" y="494"/>
                </a:lnTo>
                <a:lnTo>
                  <a:pt x="371" y="450"/>
                </a:lnTo>
                <a:lnTo>
                  <a:pt x="371" y="450"/>
                </a:lnTo>
                <a:lnTo>
                  <a:pt x="362" y="388"/>
                </a:lnTo>
                <a:lnTo>
                  <a:pt x="362" y="309"/>
                </a:lnTo>
                <a:lnTo>
                  <a:pt x="380" y="221"/>
                </a:lnTo>
                <a:lnTo>
                  <a:pt x="397" y="141"/>
                </a:lnTo>
                <a:lnTo>
                  <a:pt x="397" y="141"/>
                </a:lnTo>
                <a:lnTo>
                  <a:pt x="274" y="53"/>
                </a:lnTo>
                <a:lnTo>
                  <a:pt x="194" y="18"/>
                </a:lnTo>
                <a:lnTo>
                  <a:pt x="168" y="0"/>
                </a:lnTo>
                <a:lnTo>
                  <a:pt x="141" y="0"/>
                </a:lnTo>
                <a:lnTo>
                  <a:pt x="141" y="0"/>
                </a:lnTo>
                <a:lnTo>
                  <a:pt x="124" y="0"/>
                </a:lnTo>
                <a:lnTo>
                  <a:pt x="106" y="18"/>
                </a:lnTo>
                <a:lnTo>
                  <a:pt x="62" y="62"/>
                </a:lnTo>
                <a:lnTo>
                  <a:pt x="27" y="132"/>
                </a:lnTo>
                <a:lnTo>
                  <a:pt x="0" y="212"/>
                </a:lnTo>
                <a:lnTo>
                  <a:pt x="0" y="212"/>
                </a:lnTo>
                <a:lnTo>
                  <a:pt x="71" y="256"/>
                </a:lnTo>
                <a:lnTo>
                  <a:pt x="97" y="273"/>
                </a:lnTo>
                <a:lnTo>
                  <a:pt x="115" y="291"/>
                </a:lnTo>
                <a:lnTo>
                  <a:pt x="124" y="318"/>
                </a:lnTo>
                <a:lnTo>
                  <a:pt x="115" y="344"/>
                </a:lnTo>
                <a:lnTo>
                  <a:pt x="106" y="362"/>
                </a:lnTo>
                <a:lnTo>
                  <a:pt x="79" y="397"/>
                </a:lnTo>
              </a:path>
            </a:pathLst>
          </a:custGeom>
          <a:solidFill>
            <a:srgbClr val="20266E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Freeform 10"/>
          <p:cNvSpPr>
            <a:spLocks noChangeArrowheads="1"/>
          </p:cNvSpPr>
          <p:nvPr/>
        </p:nvSpPr>
        <p:spPr bwMode="auto">
          <a:xfrm>
            <a:off x="5425955" y="2722281"/>
            <a:ext cx="783095" cy="445679"/>
          </a:xfrm>
          <a:custGeom>
            <a:avLst/>
            <a:gdLst>
              <a:gd name="T0" fmla="*/ 71 w 1915"/>
              <a:gd name="T1" fmla="*/ 812 h 1087"/>
              <a:gd name="T2" fmla="*/ 62 w 1915"/>
              <a:gd name="T3" fmla="*/ 821 h 1087"/>
              <a:gd name="T4" fmla="*/ 265 w 1915"/>
              <a:gd name="T5" fmla="*/ 962 h 1087"/>
              <a:gd name="T6" fmla="*/ 309 w 1915"/>
              <a:gd name="T7" fmla="*/ 1006 h 1087"/>
              <a:gd name="T8" fmla="*/ 371 w 1915"/>
              <a:gd name="T9" fmla="*/ 1050 h 1087"/>
              <a:gd name="T10" fmla="*/ 459 w 1915"/>
              <a:gd name="T11" fmla="*/ 1077 h 1087"/>
              <a:gd name="T12" fmla="*/ 617 w 1915"/>
              <a:gd name="T13" fmla="*/ 1077 h 1087"/>
              <a:gd name="T14" fmla="*/ 846 w 1915"/>
              <a:gd name="T15" fmla="*/ 1006 h 1087"/>
              <a:gd name="T16" fmla="*/ 1023 w 1915"/>
              <a:gd name="T17" fmla="*/ 944 h 1087"/>
              <a:gd name="T18" fmla="*/ 1155 w 1915"/>
              <a:gd name="T19" fmla="*/ 989 h 1087"/>
              <a:gd name="T20" fmla="*/ 1235 w 1915"/>
              <a:gd name="T21" fmla="*/ 997 h 1087"/>
              <a:gd name="T22" fmla="*/ 1261 w 1915"/>
              <a:gd name="T23" fmla="*/ 980 h 1087"/>
              <a:gd name="T24" fmla="*/ 1358 w 1915"/>
              <a:gd name="T25" fmla="*/ 927 h 1087"/>
              <a:gd name="T26" fmla="*/ 1411 w 1915"/>
              <a:gd name="T27" fmla="*/ 874 h 1087"/>
              <a:gd name="T28" fmla="*/ 1490 w 1915"/>
              <a:gd name="T29" fmla="*/ 768 h 1087"/>
              <a:gd name="T30" fmla="*/ 1640 w 1915"/>
              <a:gd name="T31" fmla="*/ 494 h 1087"/>
              <a:gd name="T32" fmla="*/ 1685 w 1915"/>
              <a:gd name="T33" fmla="*/ 424 h 1087"/>
              <a:gd name="T34" fmla="*/ 1782 w 1915"/>
              <a:gd name="T35" fmla="*/ 371 h 1087"/>
              <a:gd name="T36" fmla="*/ 1879 w 1915"/>
              <a:gd name="T37" fmla="*/ 300 h 1087"/>
              <a:gd name="T38" fmla="*/ 1914 w 1915"/>
              <a:gd name="T39" fmla="*/ 256 h 1087"/>
              <a:gd name="T40" fmla="*/ 1896 w 1915"/>
              <a:gd name="T41" fmla="*/ 221 h 1087"/>
              <a:gd name="T42" fmla="*/ 1861 w 1915"/>
              <a:gd name="T43" fmla="*/ 203 h 1087"/>
              <a:gd name="T44" fmla="*/ 1790 w 1915"/>
              <a:gd name="T45" fmla="*/ 159 h 1087"/>
              <a:gd name="T46" fmla="*/ 1676 w 1915"/>
              <a:gd name="T47" fmla="*/ 133 h 1087"/>
              <a:gd name="T48" fmla="*/ 1605 w 1915"/>
              <a:gd name="T49" fmla="*/ 97 h 1087"/>
              <a:gd name="T50" fmla="*/ 1579 w 1915"/>
              <a:gd name="T51" fmla="*/ 80 h 1087"/>
              <a:gd name="T52" fmla="*/ 1464 w 1915"/>
              <a:gd name="T53" fmla="*/ 36 h 1087"/>
              <a:gd name="T54" fmla="*/ 1332 w 1915"/>
              <a:gd name="T55" fmla="*/ 0 h 1087"/>
              <a:gd name="T56" fmla="*/ 1287 w 1915"/>
              <a:gd name="T57" fmla="*/ 27 h 1087"/>
              <a:gd name="T58" fmla="*/ 1120 w 1915"/>
              <a:gd name="T59" fmla="*/ 150 h 1087"/>
              <a:gd name="T60" fmla="*/ 1058 w 1915"/>
              <a:gd name="T61" fmla="*/ 186 h 1087"/>
              <a:gd name="T62" fmla="*/ 979 w 1915"/>
              <a:gd name="T63" fmla="*/ 186 h 1087"/>
              <a:gd name="T64" fmla="*/ 829 w 1915"/>
              <a:gd name="T65" fmla="*/ 221 h 1087"/>
              <a:gd name="T66" fmla="*/ 749 w 1915"/>
              <a:gd name="T67" fmla="*/ 256 h 1087"/>
              <a:gd name="T68" fmla="*/ 740 w 1915"/>
              <a:gd name="T69" fmla="*/ 283 h 1087"/>
              <a:gd name="T70" fmla="*/ 740 w 1915"/>
              <a:gd name="T71" fmla="*/ 291 h 1087"/>
              <a:gd name="T72" fmla="*/ 687 w 1915"/>
              <a:gd name="T73" fmla="*/ 318 h 1087"/>
              <a:gd name="T74" fmla="*/ 573 w 1915"/>
              <a:gd name="T75" fmla="*/ 336 h 1087"/>
              <a:gd name="T76" fmla="*/ 441 w 1915"/>
              <a:gd name="T77" fmla="*/ 318 h 1087"/>
              <a:gd name="T78" fmla="*/ 344 w 1915"/>
              <a:gd name="T79" fmla="*/ 283 h 1087"/>
              <a:gd name="T80" fmla="*/ 300 w 1915"/>
              <a:gd name="T81" fmla="*/ 230 h 1087"/>
              <a:gd name="T82" fmla="*/ 274 w 1915"/>
              <a:gd name="T83" fmla="*/ 265 h 1087"/>
              <a:gd name="T84" fmla="*/ 265 w 1915"/>
              <a:gd name="T85" fmla="*/ 309 h 1087"/>
              <a:gd name="T86" fmla="*/ 256 w 1915"/>
              <a:gd name="T87" fmla="*/ 344 h 1087"/>
              <a:gd name="T88" fmla="*/ 238 w 1915"/>
              <a:gd name="T89" fmla="*/ 380 h 1087"/>
              <a:gd name="T90" fmla="*/ 177 w 1915"/>
              <a:gd name="T91" fmla="*/ 389 h 1087"/>
              <a:gd name="T92" fmla="*/ 133 w 1915"/>
              <a:gd name="T93" fmla="*/ 389 h 1087"/>
              <a:gd name="T94" fmla="*/ 106 w 1915"/>
              <a:gd name="T95" fmla="*/ 397 h 1087"/>
              <a:gd name="T96" fmla="*/ 106 w 1915"/>
              <a:gd name="T97" fmla="*/ 468 h 1087"/>
              <a:gd name="T98" fmla="*/ 97 w 1915"/>
              <a:gd name="T99" fmla="*/ 503 h 1087"/>
              <a:gd name="T100" fmla="*/ 88 w 1915"/>
              <a:gd name="T101" fmla="*/ 521 h 1087"/>
              <a:gd name="T102" fmla="*/ 80 w 1915"/>
              <a:gd name="T103" fmla="*/ 583 h 1087"/>
              <a:gd name="T104" fmla="*/ 62 w 1915"/>
              <a:gd name="T105" fmla="*/ 627 h 1087"/>
              <a:gd name="T106" fmla="*/ 44 w 1915"/>
              <a:gd name="T107" fmla="*/ 636 h 1087"/>
              <a:gd name="T108" fmla="*/ 18 w 1915"/>
              <a:gd name="T109" fmla="*/ 653 h 1087"/>
              <a:gd name="T110" fmla="*/ 0 w 1915"/>
              <a:gd name="T111" fmla="*/ 706 h 1087"/>
              <a:gd name="T112" fmla="*/ 44 w 1915"/>
              <a:gd name="T113" fmla="*/ 768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15" h="1087">
                <a:moveTo>
                  <a:pt x="71" y="812"/>
                </a:moveTo>
                <a:lnTo>
                  <a:pt x="71" y="812"/>
                </a:lnTo>
                <a:lnTo>
                  <a:pt x="62" y="821"/>
                </a:lnTo>
                <a:lnTo>
                  <a:pt x="62" y="821"/>
                </a:lnTo>
                <a:lnTo>
                  <a:pt x="194" y="909"/>
                </a:lnTo>
                <a:lnTo>
                  <a:pt x="265" y="962"/>
                </a:lnTo>
                <a:lnTo>
                  <a:pt x="309" y="1006"/>
                </a:lnTo>
                <a:lnTo>
                  <a:pt x="309" y="1006"/>
                </a:lnTo>
                <a:lnTo>
                  <a:pt x="335" y="1033"/>
                </a:lnTo>
                <a:lnTo>
                  <a:pt x="371" y="1050"/>
                </a:lnTo>
                <a:lnTo>
                  <a:pt x="415" y="1068"/>
                </a:lnTo>
                <a:lnTo>
                  <a:pt x="459" y="1077"/>
                </a:lnTo>
                <a:lnTo>
                  <a:pt x="546" y="1086"/>
                </a:lnTo>
                <a:lnTo>
                  <a:pt x="617" y="1077"/>
                </a:lnTo>
                <a:lnTo>
                  <a:pt x="617" y="1077"/>
                </a:lnTo>
                <a:lnTo>
                  <a:pt x="846" y="1006"/>
                </a:lnTo>
                <a:lnTo>
                  <a:pt x="1023" y="944"/>
                </a:lnTo>
                <a:lnTo>
                  <a:pt x="1023" y="944"/>
                </a:lnTo>
                <a:lnTo>
                  <a:pt x="1076" y="962"/>
                </a:lnTo>
                <a:lnTo>
                  <a:pt x="1155" y="989"/>
                </a:lnTo>
                <a:lnTo>
                  <a:pt x="1155" y="989"/>
                </a:lnTo>
                <a:lnTo>
                  <a:pt x="1235" y="997"/>
                </a:lnTo>
                <a:lnTo>
                  <a:pt x="1235" y="997"/>
                </a:lnTo>
                <a:lnTo>
                  <a:pt x="1261" y="980"/>
                </a:lnTo>
                <a:lnTo>
                  <a:pt x="1305" y="962"/>
                </a:lnTo>
                <a:lnTo>
                  <a:pt x="1358" y="927"/>
                </a:lnTo>
                <a:lnTo>
                  <a:pt x="1411" y="874"/>
                </a:lnTo>
                <a:lnTo>
                  <a:pt x="1411" y="874"/>
                </a:lnTo>
                <a:lnTo>
                  <a:pt x="1455" y="830"/>
                </a:lnTo>
                <a:lnTo>
                  <a:pt x="1490" y="768"/>
                </a:lnTo>
                <a:lnTo>
                  <a:pt x="1570" y="627"/>
                </a:lnTo>
                <a:lnTo>
                  <a:pt x="1640" y="494"/>
                </a:lnTo>
                <a:lnTo>
                  <a:pt x="1667" y="450"/>
                </a:lnTo>
                <a:lnTo>
                  <a:pt x="1685" y="424"/>
                </a:lnTo>
                <a:lnTo>
                  <a:pt x="1685" y="424"/>
                </a:lnTo>
                <a:lnTo>
                  <a:pt x="1782" y="371"/>
                </a:lnTo>
                <a:lnTo>
                  <a:pt x="1879" y="300"/>
                </a:lnTo>
                <a:lnTo>
                  <a:pt x="1879" y="300"/>
                </a:lnTo>
                <a:lnTo>
                  <a:pt x="1914" y="274"/>
                </a:lnTo>
                <a:lnTo>
                  <a:pt x="1914" y="256"/>
                </a:lnTo>
                <a:lnTo>
                  <a:pt x="1914" y="247"/>
                </a:lnTo>
                <a:lnTo>
                  <a:pt x="1896" y="221"/>
                </a:lnTo>
                <a:lnTo>
                  <a:pt x="1861" y="203"/>
                </a:lnTo>
                <a:lnTo>
                  <a:pt x="1861" y="203"/>
                </a:lnTo>
                <a:lnTo>
                  <a:pt x="1826" y="186"/>
                </a:lnTo>
                <a:lnTo>
                  <a:pt x="1790" y="159"/>
                </a:lnTo>
                <a:lnTo>
                  <a:pt x="1790" y="159"/>
                </a:lnTo>
                <a:lnTo>
                  <a:pt x="1676" y="133"/>
                </a:lnTo>
                <a:lnTo>
                  <a:pt x="1632" y="115"/>
                </a:lnTo>
                <a:lnTo>
                  <a:pt x="1605" y="97"/>
                </a:lnTo>
                <a:lnTo>
                  <a:pt x="1605" y="97"/>
                </a:lnTo>
                <a:lnTo>
                  <a:pt x="1579" y="80"/>
                </a:lnTo>
                <a:lnTo>
                  <a:pt x="1543" y="62"/>
                </a:lnTo>
                <a:lnTo>
                  <a:pt x="1464" y="36"/>
                </a:lnTo>
                <a:lnTo>
                  <a:pt x="1332" y="0"/>
                </a:lnTo>
                <a:lnTo>
                  <a:pt x="1332" y="0"/>
                </a:lnTo>
                <a:lnTo>
                  <a:pt x="1314" y="9"/>
                </a:lnTo>
                <a:lnTo>
                  <a:pt x="1287" y="27"/>
                </a:lnTo>
                <a:lnTo>
                  <a:pt x="1208" y="89"/>
                </a:lnTo>
                <a:lnTo>
                  <a:pt x="1120" y="150"/>
                </a:lnTo>
                <a:lnTo>
                  <a:pt x="1085" y="177"/>
                </a:lnTo>
                <a:lnTo>
                  <a:pt x="1058" y="186"/>
                </a:lnTo>
                <a:lnTo>
                  <a:pt x="1058" y="186"/>
                </a:lnTo>
                <a:lnTo>
                  <a:pt x="979" y="186"/>
                </a:lnTo>
                <a:lnTo>
                  <a:pt x="882" y="203"/>
                </a:lnTo>
                <a:lnTo>
                  <a:pt x="829" y="221"/>
                </a:lnTo>
                <a:lnTo>
                  <a:pt x="784" y="239"/>
                </a:lnTo>
                <a:lnTo>
                  <a:pt x="749" y="256"/>
                </a:lnTo>
                <a:lnTo>
                  <a:pt x="749" y="265"/>
                </a:lnTo>
                <a:lnTo>
                  <a:pt x="740" y="283"/>
                </a:lnTo>
                <a:lnTo>
                  <a:pt x="740" y="283"/>
                </a:lnTo>
                <a:lnTo>
                  <a:pt x="740" y="291"/>
                </a:lnTo>
                <a:lnTo>
                  <a:pt x="732" y="300"/>
                </a:lnTo>
                <a:lnTo>
                  <a:pt x="687" y="318"/>
                </a:lnTo>
                <a:lnTo>
                  <a:pt x="634" y="327"/>
                </a:lnTo>
                <a:lnTo>
                  <a:pt x="573" y="336"/>
                </a:lnTo>
                <a:lnTo>
                  <a:pt x="503" y="336"/>
                </a:lnTo>
                <a:lnTo>
                  <a:pt x="441" y="318"/>
                </a:lnTo>
                <a:lnTo>
                  <a:pt x="380" y="309"/>
                </a:lnTo>
                <a:lnTo>
                  <a:pt x="344" y="283"/>
                </a:lnTo>
                <a:lnTo>
                  <a:pt x="344" y="283"/>
                </a:lnTo>
                <a:lnTo>
                  <a:pt x="300" y="230"/>
                </a:lnTo>
                <a:lnTo>
                  <a:pt x="300" y="230"/>
                </a:lnTo>
                <a:lnTo>
                  <a:pt x="274" y="265"/>
                </a:lnTo>
                <a:lnTo>
                  <a:pt x="265" y="291"/>
                </a:lnTo>
                <a:lnTo>
                  <a:pt x="265" y="309"/>
                </a:lnTo>
                <a:lnTo>
                  <a:pt x="265" y="309"/>
                </a:lnTo>
                <a:lnTo>
                  <a:pt x="256" y="344"/>
                </a:lnTo>
                <a:lnTo>
                  <a:pt x="247" y="362"/>
                </a:lnTo>
                <a:lnTo>
                  <a:pt x="238" y="380"/>
                </a:lnTo>
                <a:lnTo>
                  <a:pt x="221" y="389"/>
                </a:lnTo>
                <a:lnTo>
                  <a:pt x="177" y="389"/>
                </a:lnTo>
                <a:lnTo>
                  <a:pt x="133" y="389"/>
                </a:lnTo>
                <a:lnTo>
                  <a:pt x="133" y="389"/>
                </a:lnTo>
                <a:lnTo>
                  <a:pt x="115" y="389"/>
                </a:lnTo>
                <a:lnTo>
                  <a:pt x="106" y="397"/>
                </a:lnTo>
                <a:lnTo>
                  <a:pt x="106" y="424"/>
                </a:lnTo>
                <a:lnTo>
                  <a:pt x="106" y="468"/>
                </a:lnTo>
                <a:lnTo>
                  <a:pt x="106" y="486"/>
                </a:lnTo>
                <a:lnTo>
                  <a:pt x="97" y="503"/>
                </a:lnTo>
                <a:lnTo>
                  <a:pt x="97" y="503"/>
                </a:lnTo>
                <a:lnTo>
                  <a:pt x="88" y="521"/>
                </a:lnTo>
                <a:lnTo>
                  <a:pt x="80" y="539"/>
                </a:lnTo>
                <a:lnTo>
                  <a:pt x="80" y="583"/>
                </a:lnTo>
                <a:lnTo>
                  <a:pt x="71" y="618"/>
                </a:lnTo>
                <a:lnTo>
                  <a:pt x="62" y="627"/>
                </a:lnTo>
                <a:lnTo>
                  <a:pt x="44" y="636"/>
                </a:lnTo>
                <a:lnTo>
                  <a:pt x="44" y="636"/>
                </a:lnTo>
                <a:lnTo>
                  <a:pt x="27" y="644"/>
                </a:lnTo>
                <a:lnTo>
                  <a:pt x="18" y="653"/>
                </a:lnTo>
                <a:lnTo>
                  <a:pt x="0" y="706"/>
                </a:lnTo>
                <a:lnTo>
                  <a:pt x="0" y="706"/>
                </a:lnTo>
                <a:lnTo>
                  <a:pt x="18" y="724"/>
                </a:lnTo>
                <a:lnTo>
                  <a:pt x="44" y="768"/>
                </a:lnTo>
                <a:lnTo>
                  <a:pt x="71" y="812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5931178" y="2772803"/>
            <a:ext cx="1093446" cy="714529"/>
          </a:xfrm>
          <a:custGeom>
            <a:avLst/>
            <a:gdLst>
              <a:gd name="T0" fmla="*/ 220 w 2674"/>
              <a:gd name="T1" fmla="*/ 1173 h 1748"/>
              <a:gd name="T2" fmla="*/ 229 w 2674"/>
              <a:gd name="T3" fmla="*/ 1253 h 1748"/>
              <a:gd name="T4" fmla="*/ 238 w 2674"/>
              <a:gd name="T5" fmla="*/ 1350 h 1748"/>
              <a:gd name="T6" fmla="*/ 476 w 2674"/>
              <a:gd name="T7" fmla="*/ 1394 h 1748"/>
              <a:gd name="T8" fmla="*/ 564 w 2674"/>
              <a:gd name="T9" fmla="*/ 1438 h 1748"/>
              <a:gd name="T10" fmla="*/ 573 w 2674"/>
              <a:gd name="T11" fmla="*/ 1491 h 1748"/>
              <a:gd name="T12" fmla="*/ 591 w 2674"/>
              <a:gd name="T13" fmla="*/ 1579 h 1748"/>
              <a:gd name="T14" fmla="*/ 644 w 2674"/>
              <a:gd name="T15" fmla="*/ 1606 h 1748"/>
              <a:gd name="T16" fmla="*/ 741 w 2674"/>
              <a:gd name="T17" fmla="*/ 1694 h 1748"/>
              <a:gd name="T18" fmla="*/ 811 w 2674"/>
              <a:gd name="T19" fmla="*/ 1694 h 1748"/>
              <a:gd name="T20" fmla="*/ 1076 w 2674"/>
              <a:gd name="T21" fmla="*/ 1729 h 1748"/>
              <a:gd name="T22" fmla="*/ 1217 w 2674"/>
              <a:gd name="T23" fmla="*/ 1729 h 1748"/>
              <a:gd name="T24" fmla="*/ 1447 w 2674"/>
              <a:gd name="T25" fmla="*/ 1738 h 1748"/>
              <a:gd name="T26" fmla="*/ 1597 w 2674"/>
              <a:gd name="T27" fmla="*/ 1650 h 1748"/>
              <a:gd name="T28" fmla="*/ 1667 w 2674"/>
              <a:gd name="T29" fmla="*/ 1615 h 1748"/>
              <a:gd name="T30" fmla="*/ 1950 w 2674"/>
              <a:gd name="T31" fmla="*/ 1588 h 1748"/>
              <a:gd name="T32" fmla="*/ 2153 w 2674"/>
              <a:gd name="T33" fmla="*/ 1632 h 1748"/>
              <a:gd name="T34" fmla="*/ 2188 w 2674"/>
              <a:gd name="T35" fmla="*/ 1659 h 1748"/>
              <a:gd name="T36" fmla="*/ 2373 w 2674"/>
              <a:gd name="T37" fmla="*/ 1747 h 1748"/>
              <a:gd name="T38" fmla="*/ 2373 w 2674"/>
              <a:gd name="T39" fmla="*/ 1668 h 1748"/>
              <a:gd name="T40" fmla="*/ 2382 w 2674"/>
              <a:gd name="T41" fmla="*/ 1509 h 1748"/>
              <a:gd name="T42" fmla="*/ 2453 w 2674"/>
              <a:gd name="T43" fmla="*/ 1376 h 1748"/>
              <a:gd name="T44" fmla="*/ 2514 w 2674"/>
              <a:gd name="T45" fmla="*/ 1350 h 1748"/>
              <a:gd name="T46" fmla="*/ 2638 w 2674"/>
              <a:gd name="T47" fmla="*/ 1323 h 1748"/>
              <a:gd name="T48" fmla="*/ 2673 w 2674"/>
              <a:gd name="T49" fmla="*/ 1235 h 1748"/>
              <a:gd name="T50" fmla="*/ 2673 w 2674"/>
              <a:gd name="T51" fmla="*/ 1173 h 1748"/>
              <a:gd name="T52" fmla="*/ 2567 w 2674"/>
              <a:gd name="T53" fmla="*/ 1094 h 1748"/>
              <a:gd name="T54" fmla="*/ 2479 w 2674"/>
              <a:gd name="T55" fmla="*/ 1129 h 1748"/>
              <a:gd name="T56" fmla="*/ 2400 w 2674"/>
              <a:gd name="T57" fmla="*/ 1165 h 1748"/>
              <a:gd name="T58" fmla="*/ 2285 w 2674"/>
              <a:gd name="T59" fmla="*/ 1120 h 1748"/>
              <a:gd name="T60" fmla="*/ 2285 w 2674"/>
              <a:gd name="T61" fmla="*/ 1094 h 1748"/>
              <a:gd name="T62" fmla="*/ 2267 w 2674"/>
              <a:gd name="T63" fmla="*/ 1059 h 1748"/>
              <a:gd name="T64" fmla="*/ 2214 w 2674"/>
              <a:gd name="T65" fmla="*/ 918 h 1748"/>
              <a:gd name="T66" fmla="*/ 2223 w 2674"/>
              <a:gd name="T67" fmla="*/ 776 h 1748"/>
              <a:gd name="T68" fmla="*/ 2250 w 2674"/>
              <a:gd name="T69" fmla="*/ 741 h 1748"/>
              <a:gd name="T70" fmla="*/ 2232 w 2674"/>
              <a:gd name="T71" fmla="*/ 618 h 1748"/>
              <a:gd name="T72" fmla="*/ 2056 w 2674"/>
              <a:gd name="T73" fmla="*/ 335 h 1748"/>
              <a:gd name="T74" fmla="*/ 1967 w 2674"/>
              <a:gd name="T75" fmla="*/ 203 h 1748"/>
              <a:gd name="T76" fmla="*/ 1764 w 2674"/>
              <a:gd name="T77" fmla="*/ 35 h 1748"/>
              <a:gd name="T78" fmla="*/ 1711 w 2674"/>
              <a:gd name="T79" fmla="*/ 70 h 1748"/>
              <a:gd name="T80" fmla="*/ 1588 w 2674"/>
              <a:gd name="T81" fmla="*/ 150 h 1748"/>
              <a:gd name="T82" fmla="*/ 1473 w 2674"/>
              <a:gd name="T83" fmla="*/ 150 h 1748"/>
              <a:gd name="T84" fmla="*/ 1394 w 2674"/>
              <a:gd name="T85" fmla="*/ 176 h 1748"/>
              <a:gd name="T86" fmla="*/ 1323 w 2674"/>
              <a:gd name="T87" fmla="*/ 220 h 1748"/>
              <a:gd name="T88" fmla="*/ 1261 w 2674"/>
              <a:gd name="T89" fmla="*/ 212 h 1748"/>
              <a:gd name="T90" fmla="*/ 1138 w 2674"/>
              <a:gd name="T91" fmla="*/ 159 h 1748"/>
              <a:gd name="T92" fmla="*/ 1023 w 2674"/>
              <a:gd name="T93" fmla="*/ 150 h 1748"/>
              <a:gd name="T94" fmla="*/ 794 w 2674"/>
              <a:gd name="T95" fmla="*/ 106 h 1748"/>
              <a:gd name="T96" fmla="*/ 679 w 2674"/>
              <a:gd name="T97" fmla="*/ 115 h 1748"/>
              <a:gd name="T98" fmla="*/ 670 w 2674"/>
              <a:gd name="T99" fmla="*/ 159 h 1748"/>
              <a:gd name="T100" fmla="*/ 547 w 2674"/>
              <a:gd name="T101" fmla="*/ 247 h 1748"/>
              <a:gd name="T102" fmla="*/ 432 w 2674"/>
              <a:gd name="T103" fmla="*/ 326 h 1748"/>
              <a:gd name="T104" fmla="*/ 255 w 2674"/>
              <a:gd name="T105" fmla="*/ 644 h 1748"/>
              <a:gd name="T106" fmla="*/ 176 w 2674"/>
              <a:gd name="T107" fmla="*/ 750 h 1748"/>
              <a:gd name="T108" fmla="*/ 17 w 2674"/>
              <a:gd name="T109" fmla="*/ 865 h 1748"/>
              <a:gd name="T110" fmla="*/ 0 w 2674"/>
              <a:gd name="T111" fmla="*/ 891 h 1748"/>
              <a:gd name="T112" fmla="*/ 44 w 2674"/>
              <a:gd name="T113" fmla="*/ 970 h 1748"/>
              <a:gd name="T114" fmla="*/ 97 w 2674"/>
              <a:gd name="T115" fmla="*/ 1059 h 1748"/>
              <a:gd name="T116" fmla="*/ 123 w 2674"/>
              <a:gd name="T117" fmla="*/ 1129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74" h="1748">
                <a:moveTo>
                  <a:pt x="202" y="1165"/>
                </a:moveTo>
                <a:lnTo>
                  <a:pt x="202" y="1165"/>
                </a:lnTo>
                <a:lnTo>
                  <a:pt x="220" y="1173"/>
                </a:lnTo>
                <a:lnTo>
                  <a:pt x="229" y="1191"/>
                </a:lnTo>
                <a:lnTo>
                  <a:pt x="229" y="1218"/>
                </a:lnTo>
                <a:lnTo>
                  <a:pt x="229" y="1253"/>
                </a:lnTo>
                <a:lnTo>
                  <a:pt x="220" y="1315"/>
                </a:lnTo>
                <a:lnTo>
                  <a:pt x="229" y="1341"/>
                </a:lnTo>
                <a:lnTo>
                  <a:pt x="238" y="1350"/>
                </a:lnTo>
                <a:lnTo>
                  <a:pt x="238" y="1350"/>
                </a:lnTo>
                <a:lnTo>
                  <a:pt x="423" y="1385"/>
                </a:lnTo>
                <a:lnTo>
                  <a:pt x="476" y="1394"/>
                </a:lnTo>
                <a:lnTo>
                  <a:pt x="520" y="1412"/>
                </a:lnTo>
                <a:lnTo>
                  <a:pt x="555" y="1429"/>
                </a:lnTo>
                <a:lnTo>
                  <a:pt x="564" y="1438"/>
                </a:lnTo>
                <a:lnTo>
                  <a:pt x="573" y="1447"/>
                </a:lnTo>
                <a:lnTo>
                  <a:pt x="573" y="1447"/>
                </a:lnTo>
                <a:lnTo>
                  <a:pt x="573" y="1491"/>
                </a:lnTo>
                <a:lnTo>
                  <a:pt x="582" y="1518"/>
                </a:lnTo>
                <a:lnTo>
                  <a:pt x="591" y="1553"/>
                </a:lnTo>
                <a:lnTo>
                  <a:pt x="591" y="1579"/>
                </a:lnTo>
                <a:lnTo>
                  <a:pt x="591" y="1579"/>
                </a:lnTo>
                <a:lnTo>
                  <a:pt x="617" y="1588"/>
                </a:lnTo>
                <a:lnTo>
                  <a:pt x="644" y="1606"/>
                </a:lnTo>
                <a:lnTo>
                  <a:pt x="688" y="1641"/>
                </a:lnTo>
                <a:lnTo>
                  <a:pt x="723" y="1685"/>
                </a:lnTo>
                <a:lnTo>
                  <a:pt x="741" y="1694"/>
                </a:lnTo>
                <a:lnTo>
                  <a:pt x="758" y="1694"/>
                </a:lnTo>
                <a:lnTo>
                  <a:pt x="758" y="1694"/>
                </a:lnTo>
                <a:lnTo>
                  <a:pt x="811" y="1694"/>
                </a:lnTo>
                <a:lnTo>
                  <a:pt x="908" y="1712"/>
                </a:lnTo>
                <a:lnTo>
                  <a:pt x="1005" y="1729"/>
                </a:lnTo>
                <a:lnTo>
                  <a:pt x="1076" y="1729"/>
                </a:lnTo>
                <a:lnTo>
                  <a:pt x="1076" y="1729"/>
                </a:lnTo>
                <a:lnTo>
                  <a:pt x="1129" y="1729"/>
                </a:lnTo>
                <a:lnTo>
                  <a:pt x="1217" y="1729"/>
                </a:lnTo>
                <a:lnTo>
                  <a:pt x="1385" y="1738"/>
                </a:lnTo>
                <a:lnTo>
                  <a:pt x="1385" y="1738"/>
                </a:lnTo>
                <a:lnTo>
                  <a:pt x="1447" y="1738"/>
                </a:lnTo>
                <a:lnTo>
                  <a:pt x="1500" y="1721"/>
                </a:lnTo>
                <a:lnTo>
                  <a:pt x="1553" y="1694"/>
                </a:lnTo>
                <a:lnTo>
                  <a:pt x="1597" y="1650"/>
                </a:lnTo>
                <a:lnTo>
                  <a:pt x="1597" y="1650"/>
                </a:lnTo>
                <a:lnTo>
                  <a:pt x="1632" y="1632"/>
                </a:lnTo>
                <a:lnTo>
                  <a:pt x="1667" y="1615"/>
                </a:lnTo>
                <a:lnTo>
                  <a:pt x="1773" y="1597"/>
                </a:lnTo>
                <a:lnTo>
                  <a:pt x="1879" y="1588"/>
                </a:lnTo>
                <a:lnTo>
                  <a:pt x="1950" y="1588"/>
                </a:lnTo>
                <a:lnTo>
                  <a:pt x="1950" y="1588"/>
                </a:lnTo>
                <a:lnTo>
                  <a:pt x="2091" y="1615"/>
                </a:lnTo>
                <a:lnTo>
                  <a:pt x="2153" y="1632"/>
                </a:lnTo>
                <a:lnTo>
                  <a:pt x="2170" y="1641"/>
                </a:lnTo>
                <a:lnTo>
                  <a:pt x="2188" y="1659"/>
                </a:lnTo>
                <a:lnTo>
                  <a:pt x="2188" y="1659"/>
                </a:lnTo>
                <a:lnTo>
                  <a:pt x="2214" y="1676"/>
                </a:lnTo>
                <a:lnTo>
                  <a:pt x="2250" y="1703"/>
                </a:lnTo>
                <a:lnTo>
                  <a:pt x="2373" y="1747"/>
                </a:lnTo>
                <a:lnTo>
                  <a:pt x="2373" y="1747"/>
                </a:lnTo>
                <a:lnTo>
                  <a:pt x="2373" y="1712"/>
                </a:lnTo>
                <a:lnTo>
                  <a:pt x="2373" y="1668"/>
                </a:lnTo>
                <a:lnTo>
                  <a:pt x="2373" y="1588"/>
                </a:lnTo>
                <a:lnTo>
                  <a:pt x="2373" y="1588"/>
                </a:lnTo>
                <a:lnTo>
                  <a:pt x="2382" y="1509"/>
                </a:lnTo>
                <a:lnTo>
                  <a:pt x="2409" y="1438"/>
                </a:lnTo>
                <a:lnTo>
                  <a:pt x="2435" y="1403"/>
                </a:lnTo>
                <a:lnTo>
                  <a:pt x="2453" y="1376"/>
                </a:lnTo>
                <a:lnTo>
                  <a:pt x="2488" y="1359"/>
                </a:lnTo>
                <a:lnTo>
                  <a:pt x="2514" y="1350"/>
                </a:lnTo>
                <a:lnTo>
                  <a:pt x="2514" y="1350"/>
                </a:lnTo>
                <a:lnTo>
                  <a:pt x="2585" y="1341"/>
                </a:lnTo>
                <a:lnTo>
                  <a:pt x="2611" y="1332"/>
                </a:lnTo>
                <a:lnTo>
                  <a:pt x="2638" y="1323"/>
                </a:lnTo>
                <a:lnTo>
                  <a:pt x="2656" y="1297"/>
                </a:lnTo>
                <a:lnTo>
                  <a:pt x="2664" y="1270"/>
                </a:lnTo>
                <a:lnTo>
                  <a:pt x="2673" y="1235"/>
                </a:lnTo>
                <a:lnTo>
                  <a:pt x="2673" y="1182"/>
                </a:lnTo>
                <a:lnTo>
                  <a:pt x="2673" y="1182"/>
                </a:lnTo>
                <a:lnTo>
                  <a:pt x="2673" y="1173"/>
                </a:lnTo>
                <a:lnTo>
                  <a:pt x="2673" y="1173"/>
                </a:lnTo>
                <a:lnTo>
                  <a:pt x="2603" y="1120"/>
                </a:lnTo>
                <a:lnTo>
                  <a:pt x="2567" y="1094"/>
                </a:lnTo>
                <a:lnTo>
                  <a:pt x="2567" y="1094"/>
                </a:lnTo>
                <a:lnTo>
                  <a:pt x="2532" y="1112"/>
                </a:lnTo>
                <a:lnTo>
                  <a:pt x="2479" y="1129"/>
                </a:lnTo>
                <a:lnTo>
                  <a:pt x="2435" y="1156"/>
                </a:lnTo>
                <a:lnTo>
                  <a:pt x="2400" y="1165"/>
                </a:lnTo>
                <a:lnTo>
                  <a:pt x="2400" y="1165"/>
                </a:lnTo>
                <a:lnTo>
                  <a:pt x="2356" y="1156"/>
                </a:lnTo>
                <a:lnTo>
                  <a:pt x="2311" y="1138"/>
                </a:lnTo>
                <a:lnTo>
                  <a:pt x="2285" y="1120"/>
                </a:lnTo>
                <a:lnTo>
                  <a:pt x="2276" y="1112"/>
                </a:lnTo>
                <a:lnTo>
                  <a:pt x="2285" y="1094"/>
                </a:lnTo>
                <a:lnTo>
                  <a:pt x="2285" y="1094"/>
                </a:lnTo>
                <a:lnTo>
                  <a:pt x="2294" y="1085"/>
                </a:lnTo>
                <a:lnTo>
                  <a:pt x="2294" y="1085"/>
                </a:lnTo>
                <a:lnTo>
                  <a:pt x="2267" y="1059"/>
                </a:lnTo>
                <a:lnTo>
                  <a:pt x="2241" y="1015"/>
                </a:lnTo>
                <a:lnTo>
                  <a:pt x="2223" y="962"/>
                </a:lnTo>
                <a:lnTo>
                  <a:pt x="2214" y="918"/>
                </a:lnTo>
                <a:lnTo>
                  <a:pt x="2214" y="865"/>
                </a:lnTo>
                <a:lnTo>
                  <a:pt x="2214" y="820"/>
                </a:lnTo>
                <a:lnTo>
                  <a:pt x="2223" y="776"/>
                </a:lnTo>
                <a:lnTo>
                  <a:pt x="2241" y="750"/>
                </a:lnTo>
                <a:lnTo>
                  <a:pt x="2241" y="750"/>
                </a:lnTo>
                <a:lnTo>
                  <a:pt x="2250" y="741"/>
                </a:lnTo>
                <a:lnTo>
                  <a:pt x="2259" y="715"/>
                </a:lnTo>
                <a:lnTo>
                  <a:pt x="2250" y="670"/>
                </a:lnTo>
                <a:lnTo>
                  <a:pt x="2232" y="618"/>
                </a:lnTo>
                <a:lnTo>
                  <a:pt x="2206" y="556"/>
                </a:lnTo>
                <a:lnTo>
                  <a:pt x="2126" y="432"/>
                </a:lnTo>
                <a:lnTo>
                  <a:pt x="2056" y="335"/>
                </a:lnTo>
                <a:lnTo>
                  <a:pt x="2056" y="335"/>
                </a:lnTo>
                <a:lnTo>
                  <a:pt x="2020" y="282"/>
                </a:lnTo>
                <a:lnTo>
                  <a:pt x="1967" y="203"/>
                </a:lnTo>
                <a:lnTo>
                  <a:pt x="1861" y="0"/>
                </a:lnTo>
                <a:lnTo>
                  <a:pt x="1861" y="0"/>
                </a:lnTo>
                <a:lnTo>
                  <a:pt x="1764" y="35"/>
                </a:lnTo>
                <a:lnTo>
                  <a:pt x="1729" y="53"/>
                </a:lnTo>
                <a:lnTo>
                  <a:pt x="1711" y="70"/>
                </a:lnTo>
                <a:lnTo>
                  <a:pt x="1711" y="70"/>
                </a:lnTo>
                <a:lnTo>
                  <a:pt x="1685" y="97"/>
                </a:lnTo>
                <a:lnTo>
                  <a:pt x="1641" y="132"/>
                </a:lnTo>
                <a:lnTo>
                  <a:pt x="1588" y="150"/>
                </a:lnTo>
                <a:lnTo>
                  <a:pt x="1544" y="159"/>
                </a:lnTo>
                <a:lnTo>
                  <a:pt x="1544" y="159"/>
                </a:lnTo>
                <a:lnTo>
                  <a:pt x="1473" y="150"/>
                </a:lnTo>
                <a:lnTo>
                  <a:pt x="1429" y="150"/>
                </a:lnTo>
                <a:lnTo>
                  <a:pt x="1411" y="159"/>
                </a:lnTo>
                <a:lnTo>
                  <a:pt x="1394" y="176"/>
                </a:lnTo>
                <a:lnTo>
                  <a:pt x="1394" y="176"/>
                </a:lnTo>
                <a:lnTo>
                  <a:pt x="1358" y="203"/>
                </a:lnTo>
                <a:lnTo>
                  <a:pt x="1323" y="220"/>
                </a:lnTo>
                <a:lnTo>
                  <a:pt x="1288" y="220"/>
                </a:lnTo>
                <a:lnTo>
                  <a:pt x="1261" y="212"/>
                </a:lnTo>
                <a:lnTo>
                  <a:pt x="1261" y="212"/>
                </a:lnTo>
                <a:lnTo>
                  <a:pt x="1235" y="185"/>
                </a:lnTo>
                <a:lnTo>
                  <a:pt x="1191" y="176"/>
                </a:lnTo>
                <a:lnTo>
                  <a:pt x="1138" y="159"/>
                </a:lnTo>
                <a:lnTo>
                  <a:pt x="1094" y="159"/>
                </a:lnTo>
                <a:lnTo>
                  <a:pt x="1094" y="159"/>
                </a:lnTo>
                <a:lnTo>
                  <a:pt x="1023" y="150"/>
                </a:lnTo>
                <a:lnTo>
                  <a:pt x="935" y="132"/>
                </a:lnTo>
                <a:lnTo>
                  <a:pt x="847" y="115"/>
                </a:lnTo>
                <a:lnTo>
                  <a:pt x="794" y="106"/>
                </a:lnTo>
                <a:lnTo>
                  <a:pt x="794" y="106"/>
                </a:lnTo>
                <a:lnTo>
                  <a:pt x="679" y="115"/>
                </a:lnTo>
                <a:lnTo>
                  <a:pt x="679" y="115"/>
                </a:lnTo>
                <a:lnTo>
                  <a:pt x="679" y="123"/>
                </a:lnTo>
                <a:lnTo>
                  <a:pt x="679" y="141"/>
                </a:lnTo>
                <a:lnTo>
                  <a:pt x="670" y="159"/>
                </a:lnTo>
                <a:lnTo>
                  <a:pt x="644" y="176"/>
                </a:lnTo>
                <a:lnTo>
                  <a:pt x="644" y="176"/>
                </a:lnTo>
                <a:lnTo>
                  <a:pt x="547" y="247"/>
                </a:lnTo>
                <a:lnTo>
                  <a:pt x="450" y="300"/>
                </a:lnTo>
                <a:lnTo>
                  <a:pt x="450" y="300"/>
                </a:lnTo>
                <a:lnTo>
                  <a:pt x="432" y="326"/>
                </a:lnTo>
                <a:lnTo>
                  <a:pt x="405" y="370"/>
                </a:lnTo>
                <a:lnTo>
                  <a:pt x="335" y="503"/>
                </a:lnTo>
                <a:lnTo>
                  <a:pt x="255" y="644"/>
                </a:lnTo>
                <a:lnTo>
                  <a:pt x="220" y="706"/>
                </a:lnTo>
                <a:lnTo>
                  <a:pt x="176" y="750"/>
                </a:lnTo>
                <a:lnTo>
                  <a:pt x="176" y="750"/>
                </a:lnTo>
                <a:lnTo>
                  <a:pt x="114" y="803"/>
                </a:lnTo>
                <a:lnTo>
                  <a:pt x="52" y="847"/>
                </a:lnTo>
                <a:lnTo>
                  <a:pt x="17" y="865"/>
                </a:lnTo>
                <a:lnTo>
                  <a:pt x="0" y="882"/>
                </a:lnTo>
                <a:lnTo>
                  <a:pt x="0" y="891"/>
                </a:lnTo>
                <a:lnTo>
                  <a:pt x="0" y="891"/>
                </a:lnTo>
                <a:lnTo>
                  <a:pt x="0" y="909"/>
                </a:lnTo>
                <a:lnTo>
                  <a:pt x="8" y="926"/>
                </a:lnTo>
                <a:lnTo>
                  <a:pt x="44" y="970"/>
                </a:lnTo>
                <a:lnTo>
                  <a:pt x="79" y="1015"/>
                </a:lnTo>
                <a:lnTo>
                  <a:pt x="97" y="1041"/>
                </a:lnTo>
                <a:lnTo>
                  <a:pt x="97" y="1059"/>
                </a:lnTo>
                <a:lnTo>
                  <a:pt x="97" y="1059"/>
                </a:lnTo>
                <a:lnTo>
                  <a:pt x="105" y="1103"/>
                </a:lnTo>
                <a:lnTo>
                  <a:pt x="123" y="1129"/>
                </a:lnTo>
                <a:lnTo>
                  <a:pt x="150" y="1156"/>
                </a:lnTo>
                <a:lnTo>
                  <a:pt x="202" y="1165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Freeform 18"/>
          <p:cNvSpPr>
            <a:spLocks noChangeArrowheads="1"/>
          </p:cNvSpPr>
          <p:nvPr/>
        </p:nvSpPr>
        <p:spPr bwMode="auto">
          <a:xfrm>
            <a:off x="6692620" y="2751151"/>
            <a:ext cx="375308" cy="465526"/>
          </a:xfrm>
          <a:custGeom>
            <a:avLst/>
            <a:gdLst>
              <a:gd name="T0" fmla="*/ 380 w 919"/>
              <a:gd name="T1" fmla="*/ 803 h 1139"/>
              <a:gd name="T2" fmla="*/ 353 w 919"/>
              <a:gd name="T3" fmla="*/ 873 h 1139"/>
              <a:gd name="T4" fmla="*/ 353 w 919"/>
              <a:gd name="T5" fmla="*/ 971 h 1139"/>
              <a:gd name="T6" fmla="*/ 380 w 919"/>
              <a:gd name="T7" fmla="*/ 1068 h 1139"/>
              <a:gd name="T8" fmla="*/ 433 w 919"/>
              <a:gd name="T9" fmla="*/ 1138 h 1139"/>
              <a:gd name="T10" fmla="*/ 530 w 919"/>
              <a:gd name="T11" fmla="*/ 1006 h 1139"/>
              <a:gd name="T12" fmla="*/ 592 w 919"/>
              <a:gd name="T13" fmla="*/ 900 h 1139"/>
              <a:gd name="T14" fmla="*/ 600 w 919"/>
              <a:gd name="T15" fmla="*/ 873 h 1139"/>
              <a:gd name="T16" fmla="*/ 618 w 919"/>
              <a:gd name="T17" fmla="*/ 785 h 1139"/>
              <a:gd name="T18" fmla="*/ 653 w 919"/>
              <a:gd name="T19" fmla="*/ 750 h 1139"/>
              <a:gd name="T20" fmla="*/ 715 w 919"/>
              <a:gd name="T21" fmla="*/ 741 h 1139"/>
              <a:gd name="T22" fmla="*/ 856 w 919"/>
              <a:gd name="T23" fmla="*/ 785 h 1139"/>
              <a:gd name="T24" fmla="*/ 909 w 919"/>
              <a:gd name="T25" fmla="*/ 794 h 1139"/>
              <a:gd name="T26" fmla="*/ 918 w 919"/>
              <a:gd name="T27" fmla="*/ 776 h 1139"/>
              <a:gd name="T28" fmla="*/ 900 w 919"/>
              <a:gd name="T29" fmla="*/ 688 h 1139"/>
              <a:gd name="T30" fmla="*/ 848 w 919"/>
              <a:gd name="T31" fmla="*/ 582 h 1139"/>
              <a:gd name="T32" fmla="*/ 803 w 919"/>
              <a:gd name="T33" fmla="*/ 538 h 1139"/>
              <a:gd name="T34" fmla="*/ 698 w 919"/>
              <a:gd name="T35" fmla="*/ 379 h 1139"/>
              <a:gd name="T36" fmla="*/ 662 w 919"/>
              <a:gd name="T37" fmla="*/ 291 h 1139"/>
              <a:gd name="T38" fmla="*/ 627 w 919"/>
              <a:gd name="T39" fmla="*/ 212 h 1139"/>
              <a:gd name="T40" fmla="*/ 565 w 919"/>
              <a:gd name="T41" fmla="*/ 168 h 1139"/>
              <a:gd name="T42" fmla="*/ 450 w 919"/>
              <a:gd name="T43" fmla="*/ 132 h 1139"/>
              <a:gd name="T44" fmla="*/ 424 w 919"/>
              <a:gd name="T45" fmla="*/ 123 h 1139"/>
              <a:gd name="T46" fmla="*/ 336 w 919"/>
              <a:gd name="T47" fmla="*/ 62 h 1139"/>
              <a:gd name="T48" fmla="*/ 239 w 919"/>
              <a:gd name="T49" fmla="*/ 0 h 1139"/>
              <a:gd name="T50" fmla="*/ 212 w 919"/>
              <a:gd name="T51" fmla="*/ 0 h 1139"/>
              <a:gd name="T52" fmla="*/ 0 w 919"/>
              <a:gd name="T53" fmla="*/ 53 h 1139"/>
              <a:gd name="T54" fmla="*/ 106 w 919"/>
              <a:gd name="T55" fmla="*/ 256 h 1139"/>
              <a:gd name="T56" fmla="*/ 195 w 919"/>
              <a:gd name="T57" fmla="*/ 388 h 1139"/>
              <a:gd name="T58" fmla="*/ 265 w 919"/>
              <a:gd name="T59" fmla="*/ 485 h 1139"/>
              <a:gd name="T60" fmla="*/ 371 w 919"/>
              <a:gd name="T61" fmla="*/ 671 h 1139"/>
              <a:gd name="T62" fmla="*/ 398 w 919"/>
              <a:gd name="T63" fmla="*/ 768 h 1139"/>
              <a:gd name="T64" fmla="*/ 380 w 919"/>
              <a:gd name="T65" fmla="*/ 803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19" h="1139">
                <a:moveTo>
                  <a:pt x="380" y="803"/>
                </a:moveTo>
                <a:lnTo>
                  <a:pt x="380" y="803"/>
                </a:lnTo>
                <a:lnTo>
                  <a:pt x="362" y="829"/>
                </a:lnTo>
                <a:lnTo>
                  <a:pt x="353" y="873"/>
                </a:lnTo>
                <a:lnTo>
                  <a:pt x="353" y="918"/>
                </a:lnTo>
                <a:lnTo>
                  <a:pt x="353" y="971"/>
                </a:lnTo>
                <a:lnTo>
                  <a:pt x="362" y="1015"/>
                </a:lnTo>
                <a:lnTo>
                  <a:pt x="380" y="1068"/>
                </a:lnTo>
                <a:lnTo>
                  <a:pt x="406" y="1112"/>
                </a:lnTo>
                <a:lnTo>
                  <a:pt x="433" y="1138"/>
                </a:lnTo>
                <a:lnTo>
                  <a:pt x="433" y="1138"/>
                </a:lnTo>
                <a:lnTo>
                  <a:pt x="530" y="1006"/>
                </a:lnTo>
                <a:lnTo>
                  <a:pt x="583" y="935"/>
                </a:lnTo>
                <a:lnTo>
                  <a:pt x="592" y="900"/>
                </a:lnTo>
                <a:lnTo>
                  <a:pt x="600" y="873"/>
                </a:lnTo>
                <a:lnTo>
                  <a:pt x="600" y="873"/>
                </a:lnTo>
                <a:lnTo>
                  <a:pt x="600" y="829"/>
                </a:lnTo>
                <a:lnTo>
                  <a:pt x="618" y="785"/>
                </a:lnTo>
                <a:lnTo>
                  <a:pt x="636" y="759"/>
                </a:lnTo>
                <a:lnTo>
                  <a:pt x="653" y="750"/>
                </a:lnTo>
                <a:lnTo>
                  <a:pt x="680" y="741"/>
                </a:lnTo>
                <a:lnTo>
                  <a:pt x="715" y="741"/>
                </a:lnTo>
                <a:lnTo>
                  <a:pt x="715" y="741"/>
                </a:lnTo>
                <a:lnTo>
                  <a:pt x="856" y="785"/>
                </a:lnTo>
                <a:lnTo>
                  <a:pt x="900" y="794"/>
                </a:lnTo>
                <a:lnTo>
                  <a:pt x="909" y="794"/>
                </a:lnTo>
                <a:lnTo>
                  <a:pt x="918" y="776"/>
                </a:lnTo>
                <a:lnTo>
                  <a:pt x="918" y="776"/>
                </a:lnTo>
                <a:lnTo>
                  <a:pt x="909" y="741"/>
                </a:lnTo>
                <a:lnTo>
                  <a:pt x="900" y="688"/>
                </a:lnTo>
                <a:lnTo>
                  <a:pt x="874" y="626"/>
                </a:lnTo>
                <a:lnTo>
                  <a:pt x="848" y="582"/>
                </a:lnTo>
                <a:lnTo>
                  <a:pt x="848" y="582"/>
                </a:lnTo>
                <a:lnTo>
                  <a:pt x="803" y="538"/>
                </a:lnTo>
                <a:lnTo>
                  <a:pt x="750" y="468"/>
                </a:lnTo>
                <a:lnTo>
                  <a:pt x="698" y="379"/>
                </a:lnTo>
                <a:lnTo>
                  <a:pt x="662" y="291"/>
                </a:lnTo>
                <a:lnTo>
                  <a:pt x="662" y="291"/>
                </a:lnTo>
                <a:lnTo>
                  <a:pt x="645" y="247"/>
                </a:lnTo>
                <a:lnTo>
                  <a:pt x="627" y="212"/>
                </a:lnTo>
                <a:lnTo>
                  <a:pt x="592" y="185"/>
                </a:lnTo>
                <a:lnTo>
                  <a:pt x="565" y="168"/>
                </a:lnTo>
                <a:lnTo>
                  <a:pt x="503" y="141"/>
                </a:lnTo>
                <a:lnTo>
                  <a:pt x="450" y="132"/>
                </a:lnTo>
                <a:lnTo>
                  <a:pt x="450" y="132"/>
                </a:lnTo>
                <a:lnTo>
                  <a:pt x="424" y="123"/>
                </a:lnTo>
                <a:lnTo>
                  <a:pt x="398" y="106"/>
                </a:lnTo>
                <a:lnTo>
                  <a:pt x="336" y="62"/>
                </a:lnTo>
                <a:lnTo>
                  <a:pt x="274" y="18"/>
                </a:lnTo>
                <a:lnTo>
                  <a:pt x="239" y="0"/>
                </a:lnTo>
                <a:lnTo>
                  <a:pt x="212" y="0"/>
                </a:lnTo>
                <a:lnTo>
                  <a:pt x="212" y="0"/>
                </a:lnTo>
                <a:lnTo>
                  <a:pt x="124" y="18"/>
                </a:lnTo>
                <a:lnTo>
                  <a:pt x="0" y="53"/>
                </a:lnTo>
                <a:lnTo>
                  <a:pt x="0" y="53"/>
                </a:lnTo>
                <a:lnTo>
                  <a:pt x="106" y="256"/>
                </a:lnTo>
                <a:lnTo>
                  <a:pt x="159" y="335"/>
                </a:lnTo>
                <a:lnTo>
                  <a:pt x="195" y="388"/>
                </a:lnTo>
                <a:lnTo>
                  <a:pt x="195" y="388"/>
                </a:lnTo>
                <a:lnTo>
                  <a:pt x="265" y="485"/>
                </a:lnTo>
                <a:lnTo>
                  <a:pt x="345" y="609"/>
                </a:lnTo>
                <a:lnTo>
                  <a:pt x="371" y="671"/>
                </a:lnTo>
                <a:lnTo>
                  <a:pt x="389" y="723"/>
                </a:lnTo>
                <a:lnTo>
                  <a:pt x="398" y="768"/>
                </a:lnTo>
                <a:lnTo>
                  <a:pt x="389" y="794"/>
                </a:lnTo>
                <a:lnTo>
                  <a:pt x="380" y="803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Freeform 19"/>
          <p:cNvSpPr>
            <a:spLocks noChangeArrowheads="1"/>
          </p:cNvSpPr>
          <p:nvPr/>
        </p:nvSpPr>
        <p:spPr bwMode="auto">
          <a:xfrm>
            <a:off x="6140484" y="3418766"/>
            <a:ext cx="761442" cy="418613"/>
          </a:xfrm>
          <a:custGeom>
            <a:avLst/>
            <a:gdLst>
              <a:gd name="T0" fmla="*/ 124 w 1863"/>
              <a:gd name="T1" fmla="*/ 433 h 1025"/>
              <a:gd name="T2" fmla="*/ 53 w 1863"/>
              <a:gd name="T3" fmla="*/ 512 h 1025"/>
              <a:gd name="T4" fmla="*/ 44 w 1863"/>
              <a:gd name="T5" fmla="*/ 583 h 1025"/>
              <a:gd name="T6" fmla="*/ 44 w 1863"/>
              <a:gd name="T7" fmla="*/ 689 h 1025"/>
              <a:gd name="T8" fmla="*/ 186 w 1863"/>
              <a:gd name="T9" fmla="*/ 839 h 1025"/>
              <a:gd name="T10" fmla="*/ 212 w 1863"/>
              <a:gd name="T11" fmla="*/ 883 h 1025"/>
              <a:gd name="T12" fmla="*/ 265 w 1863"/>
              <a:gd name="T13" fmla="*/ 945 h 1025"/>
              <a:gd name="T14" fmla="*/ 486 w 1863"/>
              <a:gd name="T15" fmla="*/ 953 h 1025"/>
              <a:gd name="T16" fmla="*/ 671 w 1863"/>
              <a:gd name="T17" fmla="*/ 971 h 1025"/>
              <a:gd name="T18" fmla="*/ 847 w 1863"/>
              <a:gd name="T19" fmla="*/ 1006 h 1025"/>
              <a:gd name="T20" fmla="*/ 1033 w 1863"/>
              <a:gd name="T21" fmla="*/ 1015 h 1025"/>
              <a:gd name="T22" fmla="*/ 1103 w 1863"/>
              <a:gd name="T23" fmla="*/ 962 h 1025"/>
              <a:gd name="T24" fmla="*/ 1095 w 1863"/>
              <a:gd name="T25" fmla="*/ 936 h 1025"/>
              <a:gd name="T26" fmla="*/ 1192 w 1863"/>
              <a:gd name="T27" fmla="*/ 892 h 1025"/>
              <a:gd name="T28" fmla="*/ 1227 w 1863"/>
              <a:gd name="T29" fmla="*/ 830 h 1025"/>
              <a:gd name="T30" fmla="*/ 1236 w 1863"/>
              <a:gd name="T31" fmla="*/ 803 h 1025"/>
              <a:gd name="T32" fmla="*/ 1465 w 1863"/>
              <a:gd name="T33" fmla="*/ 786 h 1025"/>
              <a:gd name="T34" fmla="*/ 1545 w 1863"/>
              <a:gd name="T35" fmla="*/ 803 h 1025"/>
              <a:gd name="T36" fmla="*/ 1633 w 1863"/>
              <a:gd name="T37" fmla="*/ 795 h 1025"/>
              <a:gd name="T38" fmla="*/ 1642 w 1863"/>
              <a:gd name="T39" fmla="*/ 733 h 1025"/>
              <a:gd name="T40" fmla="*/ 1624 w 1863"/>
              <a:gd name="T41" fmla="*/ 706 h 1025"/>
              <a:gd name="T42" fmla="*/ 1545 w 1863"/>
              <a:gd name="T43" fmla="*/ 600 h 1025"/>
              <a:gd name="T44" fmla="*/ 1545 w 1863"/>
              <a:gd name="T45" fmla="*/ 494 h 1025"/>
              <a:gd name="T46" fmla="*/ 1580 w 1863"/>
              <a:gd name="T47" fmla="*/ 468 h 1025"/>
              <a:gd name="T48" fmla="*/ 1730 w 1863"/>
              <a:gd name="T49" fmla="*/ 283 h 1025"/>
              <a:gd name="T50" fmla="*/ 1800 w 1863"/>
              <a:gd name="T51" fmla="*/ 230 h 1025"/>
              <a:gd name="T52" fmla="*/ 1853 w 1863"/>
              <a:gd name="T53" fmla="*/ 186 h 1025"/>
              <a:gd name="T54" fmla="*/ 1739 w 1863"/>
              <a:gd name="T55" fmla="*/ 124 h 1025"/>
              <a:gd name="T56" fmla="*/ 1677 w 1863"/>
              <a:gd name="T57" fmla="*/ 80 h 1025"/>
              <a:gd name="T58" fmla="*/ 1580 w 1863"/>
              <a:gd name="T59" fmla="*/ 36 h 1025"/>
              <a:gd name="T60" fmla="*/ 1368 w 1863"/>
              <a:gd name="T61" fmla="*/ 9 h 1025"/>
              <a:gd name="T62" fmla="*/ 1121 w 1863"/>
              <a:gd name="T63" fmla="*/ 53 h 1025"/>
              <a:gd name="T64" fmla="*/ 1042 w 1863"/>
              <a:gd name="T65" fmla="*/ 115 h 1025"/>
              <a:gd name="T66" fmla="*/ 874 w 1863"/>
              <a:gd name="T67" fmla="*/ 159 h 1025"/>
              <a:gd name="T68" fmla="*/ 618 w 1863"/>
              <a:gd name="T69" fmla="*/ 150 h 1025"/>
              <a:gd name="T70" fmla="*/ 494 w 1863"/>
              <a:gd name="T71" fmla="*/ 150 h 1025"/>
              <a:gd name="T72" fmla="*/ 247 w 1863"/>
              <a:gd name="T73" fmla="*/ 115 h 1025"/>
              <a:gd name="T74" fmla="*/ 212 w 1863"/>
              <a:gd name="T75" fmla="*/ 106 h 1025"/>
              <a:gd name="T76" fmla="*/ 106 w 1863"/>
              <a:gd name="T77" fmla="*/ 9 h 1025"/>
              <a:gd name="T78" fmla="*/ 71 w 1863"/>
              <a:gd name="T79" fmla="*/ 18 h 1025"/>
              <a:gd name="T80" fmla="*/ 36 w 1863"/>
              <a:gd name="T81" fmla="*/ 44 h 1025"/>
              <a:gd name="T82" fmla="*/ 0 w 1863"/>
              <a:gd name="T83" fmla="*/ 124 h 1025"/>
              <a:gd name="T84" fmla="*/ 27 w 1863"/>
              <a:gd name="T85" fmla="*/ 212 h 1025"/>
              <a:gd name="T86" fmla="*/ 106 w 1863"/>
              <a:gd name="T87" fmla="*/ 292 h 1025"/>
              <a:gd name="T88" fmla="*/ 159 w 1863"/>
              <a:gd name="T89" fmla="*/ 406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3" h="1025">
                <a:moveTo>
                  <a:pt x="142" y="424"/>
                </a:moveTo>
                <a:lnTo>
                  <a:pt x="142" y="424"/>
                </a:lnTo>
                <a:lnTo>
                  <a:pt x="124" y="433"/>
                </a:lnTo>
                <a:lnTo>
                  <a:pt x="106" y="442"/>
                </a:lnTo>
                <a:lnTo>
                  <a:pt x="71" y="468"/>
                </a:lnTo>
                <a:lnTo>
                  <a:pt x="53" y="512"/>
                </a:lnTo>
                <a:lnTo>
                  <a:pt x="44" y="547"/>
                </a:lnTo>
                <a:lnTo>
                  <a:pt x="44" y="547"/>
                </a:lnTo>
                <a:lnTo>
                  <a:pt x="44" y="583"/>
                </a:lnTo>
                <a:lnTo>
                  <a:pt x="36" y="627"/>
                </a:lnTo>
                <a:lnTo>
                  <a:pt x="36" y="662"/>
                </a:lnTo>
                <a:lnTo>
                  <a:pt x="44" y="689"/>
                </a:lnTo>
                <a:lnTo>
                  <a:pt x="44" y="689"/>
                </a:lnTo>
                <a:lnTo>
                  <a:pt x="133" y="777"/>
                </a:lnTo>
                <a:lnTo>
                  <a:pt x="186" y="839"/>
                </a:lnTo>
                <a:lnTo>
                  <a:pt x="203" y="865"/>
                </a:lnTo>
                <a:lnTo>
                  <a:pt x="212" y="883"/>
                </a:lnTo>
                <a:lnTo>
                  <a:pt x="212" y="883"/>
                </a:lnTo>
                <a:lnTo>
                  <a:pt x="221" y="900"/>
                </a:lnTo>
                <a:lnTo>
                  <a:pt x="239" y="927"/>
                </a:lnTo>
                <a:lnTo>
                  <a:pt x="265" y="945"/>
                </a:lnTo>
                <a:lnTo>
                  <a:pt x="265" y="962"/>
                </a:lnTo>
                <a:lnTo>
                  <a:pt x="265" y="962"/>
                </a:lnTo>
                <a:lnTo>
                  <a:pt x="486" y="953"/>
                </a:lnTo>
                <a:lnTo>
                  <a:pt x="600" y="953"/>
                </a:lnTo>
                <a:lnTo>
                  <a:pt x="636" y="962"/>
                </a:lnTo>
                <a:lnTo>
                  <a:pt x="671" y="971"/>
                </a:lnTo>
                <a:lnTo>
                  <a:pt x="671" y="971"/>
                </a:lnTo>
                <a:lnTo>
                  <a:pt x="742" y="989"/>
                </a:lnTo>
                <a:lnTo>
                  <a:pt x="847" y="1006"/>
                </a:lnTo>
                <a:lnTo>
                  <a:pt x="980" y="1024"/>
                </a:lnTo>
                <a:lnTo>
                  <a:pt x="980" y="1024"/>
                </a:lnTo>
                <a:lnTo>
                  <a:pt x="1033" y="1015"/>
                </a:lnTo>
                <a:lnTo>
                  <a:pt x="1077" y="1006"/>
                </a:lnTo>
                <a:lnTo>
                  <a:pt x="1095" y="980"/>
                </a:lnTo>
                <a:lnTo>
                  <a:pt x="1103" y="962"/>
                </a:lnTo>
                <a:lnTo>
                  <a:pt x="1095" y="953"/>
                </a:lnTo>
                <a:lnTo>
                  <a:pt x="1095" y="953"/>
                </a:lnTo>
                <a:lnTo>
                  <a:pt x="1095" y="936"/>
                </a:lnTo>
                <a:lnTo>
                  <a:pt x="1103" y="927"/>
                </a:lnTo>
                <a:lnTo>
                  <a:pt x="1139" y="900"/>
                </a:lnTo>
                <a:lnTo>
                  <a:pt x="1192" y="892"/>
                </a:lnTo>
                <a:lnTo>
                  <a:pt x="1245" y="883"/>
                </a:lnTo>
                <a:lnTo>
                  <a:pt x="1245" y="883"/>
                </a:lnTo>
                <a:lnTo>
                  <a:pt x="1227" y="830"/>
                </a:lnTo>
                <a:lnTo>
                  <a:pt x="1227" y="812"/>
                </a:lnTo>
                <a:lnTo>
                  <a:pt x="1236" y="803"/>
                </a:lnTo>
                <a:lnTo>
                  <a:pt x="1236" y="803"/>
                </a:lnTo>
                <a:lnTo>
                  <a:pt x="1289" y="786"/>
                </a:lnTo>
                <a:lnTo>
                  <a:pt x="1368" y="777"/>
                </a:lnTo>
                <a:lnTo>
                  <a:pt x="1465" y="786"/>
                </a:lnTo>
                <a:lnTo>
                  <a:pt x="1509" y="786"/>
                </a:lnTo>
                <a:lnTo>
                  <a:pt x="1545" y="803"/>
                </a:lnTo>
                <a:lnTo>
                  <a:pt x="1545" y="803"/>
                </a:lnTo>
                <a:lnTo>
                  <a:pt x="1571" y="812"/>
                </a:lnTo>
                <a:lnTo>
                  <a:pt x="1606" y="803"/>
                </a:lnTo>
                <a:lnTo>
                  <a:pt x="1633" y="795"/>
                </a:lnTo>
                <a:lnTo>
                  <a:pt x="1659" y="777"/>
                </a:lnTo>
                <a:lnTo>
                  <a:pt x="1659" y="777"/>
                </a:lnTo>
                <a:lnTo>
                  <a:pt x="1642" y="733"/>
                </a:lnTo>
                <a:lnTo>
                  <a:pt x="1633" y="715"/>
                </a:lnTo>
                <a:lnTo>
                  <a:pt x="1624" y="706"/>
                </a:lnTo>
                <a:lnTo>
                  <a:pt x="1624" y="706"/>
                </a:lnTo>
                <a:lnTo>
                  <a:pt x="1597" y="697"/>
                </a:lnTo>
                <a:lnTo>
                  <a:pt x="1580" y="671"/>
                </a:lnTo>
                <a:lnTo>
                  <a:pt x="1545" y="600"/>
                </a:lnTo>
                <a:lnTo>
                  <a:pt x="1536" y="556"/>
                </a:lnTo>
                <a:lnTo>
                  <a:pt x="1536" y="521"/>
                </a:lnTo>
                <a:lnTo>
                  <a:pt x="1545" y="494"/>
                </a:lnTo>
                <a:lnTo>
                  <a:pt x="1562" y="486"/>
                </a:lnTo>
                <a:lnTo>
                  <a:pt x="1562" y="486"/>
                </a:lnTo>
                <a:lnTo>
                  <a:pt x="1580" y="468"/>
                </a:lnTo>
                <a:lnTo>
                  <a:pt x="1606" y="442"/>
                </a:lnTo>
                <a:lnTo>
                  <a:pt x="1668" y="362"/>
                </a:lnTo>
                <a:lnTo>
                  <a:pt x="1730" y="283"/>
                </a:lnTo>
                <a:lnTo>
                  <a:pt x="1765" y="247"/>
                </a:lnTo>
                <a:lnTo>
                  <a:pt x="1800" y="230"/>
                </a:lnTo>
                <a:lnTo>
                  <a:pt x="1800" y="230"/>
                </a:lnTo>
                <a:lnTo>
                  <a:pt x="1818" y="221"/>
                </a:lnTo>
                <a:lnTo>
                  <a:pt x="1836" y="203"/>
                </a:lnTo>
                <a:lnTo>
                  <a:pt x="1853" y="186"/>
                </a:lnTo>
                <a:lnTo>
                  <a:pt x="1862" y="168"/>
                </a:lnTo>
                <a:lnTo>
                  <a:pt x="1862" y="168"/>
                </a:lnTo>
                <a:lnTo>
                  <a:pt x="1739" y="124"/>
                </a:lnTo>
                <a:lnTo>
                  <a:pt x="1703" y="97"/>
                </a:lnTo>
                <a:lnTo>
                  <a:pt x="1677" y="80"/>
                </a:lnTo>
                <a:lnTo>
                  <a:pt x="1677" y="80"/>
                </a:lnTo>
                <a:lnTo>
                  <a:pt x="1659" y="62"/>
                </a:lnTo>
                <a:lnTo>
                  <a:pt x="1642" y="53"/>
                </a:lnTo>
                <a:lnTo>
                  <a:pt x="1580" y="36"/>
                </a:lnTo>
                <a:lnTo>
                  <a:pt x="1439" y="9"/>
                </a:lnTo>
                <a:lnTo>
                  <a:pt x="1439" y="9"/>
                </a:lnTo>
                <a:lnTo>
                  <a:pt x="1368" y="9"/>
                </a:lnTo>
                <a:lnTo>
                  <a:pt x="1262" y="18"/>
                </a:lnTo>
                <a:lnTo>
                  <a:pt x="1156" y="36"/>
                </a:lnTo>
                <a:lnTo>
                  <a:pt x="1121" y="53"/>
                </a:lnTo>
                <a:lnTo>
                  <a:pt x="1086" y="71"/>
                </a:lnTo>
                <a:lnTo>
                  <a:pt x="1086" y="71"/>
                </a:lnTo>
                <a:lnTo>
                  <a:pt x="1042" y="115"/>
                </a:lnTo>
                <a:lnTo>
                  <a:pt x="989" y="142"/>
                </a:lnTo>
                <a:lnTo>
                  <a:pt x="936" y="159"/>
                </a:lnTo>
                <a:lnTo>
                  <a:pt x="874" y="159"/>
                </a:lnTo>
                <a:lnTo>
                  <a:pt x="874" y="159"/>
                </a:lnTo>
                <a:lnTo>
                  <a:pt x="706" y="150"/>
                </a:lnTo>
                <a:lnTo>
                  <a:pt x="618" y="150"/>
                </a:lnTo>
                <a:lnTo>
                  <a:pt x="565" y="150"/>
                </a:lnTo>
                <a:lnTo>
                  <a:pt x="565" y="150"/>
                </a:lnTo>
                <a:lnTo>
                  <a:pt x="494" y="150"/>
                </a:lnTo>
                <a:lnTo>
                  <a:pt x="397" y="133"/>
                </a:lnTo>
                <a:lnTo>
                  <a:pt x="300" y="115"/>
                </a:lnTo>
                <a:lnTo>
                  <a:pt x="247" y="115"/>
                </a:lnTo>
                <a:lnTo>
                  <a:pt x="247" y="115"/>
                </a:lnTo>
                <a:lnTo>
                  <a:pt x="230" y="115"/>
                </a:lnTo>
                <a:lnTo>
                  <a:pt x="212" y="106"/>
                </a:lnTo>
                <a:lnTo>
                  <a:pt x="177" y="62"/>
                </a:lnTo>
                <a:lnTo>
                  <a:pt x="133" y="27"/>
                </a:lnTo>
                <a:lnTo>
                  <a:pt x="106" y="9"/>
                </a:lnTo>
                <a:lnTo>
                  <a:pt x="80" y="0"/>
                </a:lnTo>
                <a:lnTo>
                  <a:pt x="80" y="0"/>
                </a:lnTo>
                <a:lnTo>
                  <a:pt x="71" y="18"/>
                </a:lnTo>
                <a:lnTo>
                  <a:pt x="53" y="27"/>
                </a:lnTo>
                <a:lnTo>
                  <a:pt x="53" y="27"/>
                </a:lnTo>
                <a:lnTo>
                  <a:pt x="36" y="44"/>
                </a:lnTo>
                <a:lnTo>
                  <a:pt x="18" y="71"/>
                </a:lnTo>
                <a:lnTo>
                  <a:pt x="9" y="97"/>
                </a:lnTo>
                <a:lnTo>
                  <a:pt x="0" y="124"/>
                </a:lnTo>
                <a:lnTo>
                  <a:pt x="9" y="150"/>
                </a:lnTo>
                <a:lnTo>
                  <a:pt x="18" y="186"/>
                </a:lnTo>
                <a:lnTo>
                  <a:pt x="27" y="212"/>
                </a:lnTo>
                <a:lnTo>
                  <a:pt x="53" y="230"/>
                </a:lnTo>
                <a:lnTo>
                  <a:pt x="53" y="230"/>
                </a:lnTo>
                <a:lnTo>
                  <a:pt x="106" y="292"/>
                </a:lnTo>
                <a:lnTo>
                  <a:pt x="142" y="353"/>
                </a:lnTo>
                <a:lnTo>
                  <a:pt x="159" y="380"/>
                </a:lnTo>
                <a:lnTo>
                  <a:pt x="159" y="406"/>
                </a:lnTo>
                <a:lnTo>
                  <a:pt x="159" y="415"/>
                </a:lnTo>
                <a:lnTo>
                  <a:pt x="142" y="424"/>
                </a:lnTo>
              </a:path>
            </a:pathLst>
          </a:custGeom>
          <a:solidFill>
            <a:srgbClr val="FFFF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Freeform 20"/>
          <p:cNvSpPr>
            <a:spLocks noChangeArrowheads="1"/>
          </p:cNvSpPr>
          <p:nvPr/>
        </p:nvSpPr>
        <p:spPr bwMode="auto">
          <a:xfrm>
            <a:off x="5923960" y="3678595"/>
            <a:ext cx="324786" cy="234567"/>
          </a:xfrm>
          <a:custGeom>
            <a:avLst/>
            <a:gdLst>
              <a:gd name="T0" fmla="*/ 176 w 795"/>
              <a:gd name="T1" fmla="*/ 573 h 574"/>
              <a:gd name="T2" fmla="*/ 185 w 795"/>
              <a:gd name="T3" fmla="*/ 564 h 574"/>
              <a:gd name="T4" fmla="*/ 194 w 795"/>
              <a:gd name="T5" fmla="*/ 564 h 574"/>
              <a:gd name="T6" fmla="*/ 212 w 795"/>
              <a:gd name="T7" fmla="*/ 564 h 574"/>
              <a:gd name="T8" fmla="*/ 212 w 795"/>
              <a:gd name="T9" fmla="*/ 564 h 574"/>
              <a:gd name="T10" fmla="*/ 309 w 795"/>
              <a:gd name="T11" fmla="*/ 564 h 574"/>
              <a:gd name="T12" fmla="*/ 309 w 795"/>
              <a:gd name="T13" fmla="*/ 564 h 574"/>
              <a:gd name="T14" fmla="*/ 335 w 795"/>
              <a:gd name="T15" fmla="*/ 556 h 574"/>
              <a:gd name="T16" fmla="*/ 344 w 795"/>
              <a:gd name="T17" fmla="*/ 556 h 574"/>
              <a:gd name="T18" fmla="*/ 379 w 795"/>
              <a:gd name="T19" fmla="*/ 556 h 574"/>
              <a:gd name="T20" fmla="*/ 406 w 795"/>
              <a:gd name="T21" fmla="*/ 547 h 574"/>
              <a:gd name="T22" fmla="*/ 459 w 795"/>
              <a:gd name="T23" fmla="*/ 494 h 574"/>
              <a:gd name="T24" fmla="*/ 503 w 795"/>
              <a:gd name="T25" fmla="*/ 467 h 574"/>
              <a:gd name="T26" fmla="*/ 512 w 795"/>
              <a:gd name="T27" fmla="*/ 467 h 574"/>
              <a:gd name="T28" fmla="*/ 573 w 795"/>
              <a:gd name="T29" fmla="*/ 459 h 574"/>
              <a:gd name="T30" fmla="*/ 741 w 795"/>
              <a:gd name="T31" fmla="*/ 379 h 574"/>
              <a:gd name="T32" fmla="*/ 794 w 795"/>
              <a:gd name="T33" fmla="*/ 344 h 574"/>
              <a:gd name="T34" fmla="*/ 794 w 795"/>
              <a:gd name="T35" fmla="*/ 326 h 574"/>
              <a:gd name="T36" fmla="*/ 794 w 795"/>
              <a:gd name="T37" fmla="*/ 309 h 574"/>
              <a:gd name="T38" fmla="*/ 750 w 795"/>
              <a:gd name="T39" fmla="*/ 264 h 574"/>
              <a:gd name="T40" fmla="*/ 741 w 795"/>
              <a:gd name="T41" fmla="*/ 247 h 574"/>
              <a:gd name="T42" fmla="*/ 715 w 795"/>
              <a:gd name="T43" fmla="*/ 203 h 574"/>
              <a:gd name="T44" fmla="*/ 573 w 795"/>
              <a:gd name="T45" fmla="*/ 53 h 574"/>
              <a:gd name="T46" fmla="*/ 565 w 795"/>
              <a:gd name="T47" fmla="*/ 35 h 574"/>
              <a:gd name="T48" fmla="*/ 565 w 795"/>
              <a:gd name="T49" fmla="*/ 26 h 574"/>
              <a:gd name="T50" fmla="*/ 565 w 795"/>
              <a:gd name="T51" fmla="*/ 0 h 574"/>
              <a:gd name="T52" fmla="*/ 238 w 795"/>
              <a:gd name="T53" fmla="*/ 53 h 574"/>
              <a:gd name="T54" fmla="*/ 53 w 795"/>
              <a:gd name="T55" fmla="*/ 88 h 574"/>
              <a:gd name="T56" fmla="*/ 35 w 795"/>
              <a:gd name="T57" fmla="*/ 79 h 574"/>
              <a:gd name="T58" fmla="*/ 0 w 795"/>
              <a:gd name="T59" fmla="*/ 247 h 574"/>
              <a:gd name="T60" fmla="*/ 9 w 795"/>
              <a:gd name="T61" fmla="*/ 388 h 574"/>
              <a:gd name="T62" fmla="*/ 26 w 795"/>
              <a:gd name="T63" fmla="*/ 432 h 574"/>
              <a:gd name="T64" fmla="*/ 115 w 795"/>
              <a:gd name="T65" fmla="*/ 52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95" h="574">
                <a:moveTo>
                  <a:pt x="176" y="573"/>
                </a:moveTo>
                <a:lnTo>
                  <a:pt x="176" y="573"/>
                </a:lnTo>
                <a:lnTo>
                  <a:pt x="176" y="573"/>
                </a:lnTo>
                <a:lnTo>
                  <a:pt x="185" y="564"/>
                </a:lnTo>
                <a:lnTo>
                  <a:pt x="185" y="564"/>
                </a:lnTo>
                <a:lnTo>
                  <a:pt x="194" y="564"/>
                </a:lnTo>
                <a:lnTo>
                  <a:pt x="194" y="564"/>
                </a:lnTo>
                <a:lnTo>
                  <a:pt x="212" y="564"/>
                </a:lnTo>
                <a:lnTo>
                  <a:pt x="212" y="564"/>
                </a:lnTo>
                <a:lnTo>
                  <a:pt x="212" y="564"/>
                </a:lnTo>
                <a:lnTo>
                  <a:pt x="212" y="564"/>
                </a:lnTo>
                <a:lnTo>
                  <a:pt x="309" y="564"/>
                </a:lnTo>
                <a:lnTo>
                  <a:pt x="309" y="564"/>
                </a:lnTo>
                <a:lnTo>
                  <a:pt x="309" y="564"/>
                </a:lnTo>
                <a:lnTo>
                  <a:pt x="309" y="564"/>
                </a:lnTo>
                <a:lnTo>
                  <a:pt x="335" y="556"/>
                </a:lnTo>
                <a:lnTo>
                  <a:pt x="335" y="556"/>
                </a:lnTo>
                <a:lnTo>
                  <a:pt x="344" y="556"/>
                </a:lnTo>
                <a:lnTo>
                  <a:pt x="344" y="556"/>
                </a:lnTo>
                <a:lnTo>
                  <a:pt x="379" y="556"/>
                </a:lnTo>
                <a:lnTo>
                  <a:pt x="379" y="556"/>
                </a:lnTo>
                <a:lnTo>
                  <a:pt x="406" y="547"/>
                </a:lnTo>
                <a:lnTo>
                  <a:pt x="423" y="529"/>
                </a:lnTo>
                <a:lnTo>
                  <a:pt x="459" y="494"/>
                </a:lnTo>
                <a:lnTo>
                  <a:pt x="485" y="467"/>
                </a:lnTo>
                <a:lnTo>
                  <a:pt x="503" y="467"/>
                </a:lnTo>
                <a:lnTo>
                  <a:pt x="512" y="467"/>
                </a:lnTo>
                <a:lnTo>
                  <a:pt x="512" y="467"/>
                </a:lnTo>
                <a:lnTo>
                  <a:pt x="538" y="467"/>
                </a:lnTo>
                <a:lnTo>
                  <a:pt x="573" y="459"/>
                </a:lnTo>
                <a:lnTo>
                  <a:pt x="662" y="423"/>
                </a:lnTo>
                <a:lnTo>
                  <a:pt x="741" y="379"/>
                </a:lnTo>
                <a:lnTo>
                  <a:pt x="776" y="361"/>
                </a:lnTo>
                <a:lnTo>
                  <a:pt x="794" y="344"/>
                </a:lnTo>
                <a:lnTo>
                  <a:pt x="794" y="344"/>
                </a:lnTo>
                <a:lnTo>
                  <a:pt x="794" y="326"/>
                </a:lnTo>
                <a:lnTo>
                  <a:pt x="794" y="326"/>
                </a:lnTo>
                <a:lnTo>
                  <a:pt x="794" y="309"/>
                </a:lnTo>
                <a:lnTo>
                  <a:pt x="768" y="291"/>
                </a:lnTo>
                <a:lnTo>
                  <a:pt x="750" y="264"/>
                </a:lnTo>
                <a:lnTo>
                  <a:pt x="741" y="247"/>
                </a:lnTo>
                <a:lnTo>
                  <a:pt x="741" y="247"/>
                </a:lnTo>
                <a:lnTo>
                  <a:pt x="732" y="229"/>
                </a:lnTo>
                <a:lnTo>
                  <a:pt x="715" y="203"/>
                </a:lnTo>
                <a:lnTo>
                  <a:pt x="662" y="141"/>
                </a:lnTo>
                <a:lnTo>
                  <a:pt x="573" y="53"/>
                </a:lnTo>
                <a:lnTo>
                  <a:pt x="573" y="53"/>
                </a:lnTo>
                <a:lnTo>
                  <a:pt x="565" y="35"/>
                </a:lnTo>
                <a:lnTo>
                  <a:pt x="565" y="35"/>
                </a:lnTo>
                <a:lnTo>
                  <a:pt x="565" y="26"/>
                </a:lnTo>
                <a:lnTo>
                  <a:pt x="565" y="26"/>
                </a:lnTo>
                <a:lnTo>
                  <a:pt x="565" y="0"/>
                </a:lnTo>
                <a:lnTo>
                  <a:pt x="565" y="0"/>
                </a:lnTo>
                <a:lnTo>
                  <a:pt x="238" y="53"/>
                </a:lnTo>
                <a:lnTo>
                  <a:pt x="53" y="88"/>
                </a:lnTo>
                <a:lnTo>
                  <a:pt x="53" y="88"/>
                </a:lnTo>
                <a:lnTo>
                  <a:pt x="35" y="79"/>
                </a:lnTo>
                <a:lnTo>
                  <a:pt x="35" y="79"/>
                </a:lnTo>
                <a:lnTo>
                  <a:pt x="18" y="159"/>
                </a:lnTo>
                <a:lnTo>
                  <a:pt x="0" y="247"/>
                </a:lnTo>
                <a:lnTo>
                  <a:pt x="0" y="326"/>
                </a:lnTo>
                <a:lnTo>
                  <a:pt x="9" y="388"/>
                </a:lnTo>
                <a:lnTo>
                  <a:pt x="9" y="388"/>
                </a:lnTo>
                <a:lnTo>
                  <a:pt x="26" y="432"/>
                </a:lnTo>
                <a:lnTo>
                  <a:pt x="62" y="476"/>
                </a:lnTo>
                <a:lnTo>
                  <a:pt x="115" y="520"/>
                </a:lnTo>
                <a:lnTo>
                  <a:pt x="176" y="573"/>
                </a:lnTo>
              </a:path>
            </a:pathLst>
          </a:custGeom>
          <a:solidFill>
            <a:srgbClr val="00B0F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Freeform 21"/>
          <p:cNvSpPr>
            <a:spLocks noChangeArrowheads="1"/>
          </p:cNvSpPr>
          <p:nvPr/>
        </p:nvSpPr>
        <p:spPr bwMode="auto">
          <a:xfrm>
            <a:off x="6133267" y="2126840"/>
            <a:ext cx="2167043" cy="1246817"/>
          </a:xfrm>
          <a:custGeom>
            <a:avLst/>
            <a:gdLst>
              <a:gd name="T0" fmla="*/ 353 w 5295"/>
              <a:gd name="T1" fmla="*/ 1695 h 3046"/>
              <a:gd name="T2" fmla="*/ 767 w 5295"/>
              <a:gd name="T3" fmla="*/ 1792 h 3046"/>
              <a:gd name="T4" fmla="*/ 935 w 5295"/>
              <a:gd name="T5" fmla="*/ 1730 h 3046"/>
              <a:gd name="T6" fmla="*/ 1217 w 5295"/>
              <a:gd name="T7" fmla="*/ 1650 h 3046"/>
              <a:gd name="T8" fmla="*/ 1641 w 5295"/>
              <a:gd name="T9" fmla="*/ 1545 h 3046"/>
              <a:gd name="T10" fmla="*/ 1959 w 5295"/>
              <a:gd name="T11" fmla="*/ 1712 h 3046"/>
              <a:gd name="T12" fmla="*/ 2215 w 5295"/>
              <a:gd name="T13" fmla="*/ 2109 h 3046"/>
              <a:gd name="T14" fmla="*/ 2267 w 5295"/>
              <a:gd name="T15" fmla="*/ 2321 h 3046"/>
              <a:gd name="T16" fmla="*/ 1967 w 5295"/>
              <a:gd name="T17" fmla="*/ 2356 h 3046"/>
              <a:gd name="T18" fmla="*/ 1782 w 5295"/>
              <a:gd name="T19" fmla="*/ 2692 h 3046"/>
              <a:gd name="T20" fmla="*/ 2038 w 5295"/>
              <a:gd name="T21" fmla="*/ 2692 h 3046"/>
              <a:gd name="T22" fmla="*/ 2197 w 5295"/>
              <a:gd name="T23" fmla="*/ 2621 h 3046"/>
              <a:gd name="T24" fmla="*/ 2506 w 5295"/>
              <a:gd name="T25" fmla="*/ 2268 h 3046"/>
              <a:gd name="T26" fmla="*/ 2903 w 5295"/>
              <a:gd name="T27" fmla="*/ 2180 h 3046"/>
              <a:gd name="T28" fmla="*/ 2903 w 5295"/>
              <a:gd name="T29" fmla="*/ 2321 h 3046"/>
              <a:gd name="T30" fmla="*/ 3212 w 5295"/>
              <a:gd name="T31" fmla="*/ 2400 h 3046"/>
              <a:gd name="T32" fmla="*/ 3406 w 5295"/>
              <a:gd name="T33" fmla="*/ 2480 h 3046"/>
              <a:gd name="T34" fmla="*/ 3026 w 5295"/>
              <a:gd name="T35" fmla="*/ 2665 h 3046"/>
              <a:gd name="T36" fmla="*/ 3353 w 5295"/>
              <a:gd name="T37" fmla="*/ 2850 h 3046"/>
              <a:gd name="T38" fmla="*/ 3370 w 5295"/>
              <a:gd name="T39" fmla="*/ 3045 h 3046"/>
              <a:gd name="T40" fmla="*/ 3706 w 5295"/>
              <a:gd name="T41" fmla="*/ 2912 h 3046"/>
              <a:gd name="T42" fmla="*/ 4094 w 5295"/>
              <a:gd name="T43" fmla="*/ 2806 h 3046"/>
              <a:gd name="T44" fmla="*/ 4209 w 5295"/>
              <a:gd name="T45" fmla="*/ 2727 h 3046"/>
              <a:gd name="T46" fmla="*/ 3785 w 5295"/>
              <a:gd name="T47" fmla="*/ 2656 h 3046"/>
              <a:gd name="T48" fmla="*/ 3856 w 5295"/>
              <a:gd name="T49" fmla="*/ 2339 h 3046"/>
              <a:gd name="T50" fmla="*/ 4376 w 5295"/>
              <a:gd name="T51" fmla="*/ 2162 h 3046"/>
              <a:gd name="T52" fmla="*/ 4703 w 5295"/>
              <a:gd name="T53" fmla="*/ 1915 h 3046"/>
              <a:gd name="T54" fmla="*/ 4950 w 5295"/>
              <a:gd name="T55" fmla="*/ 1747 h 3046"/>
              <a:gd name="T56" fmla="*/ 5224 w 5295"/>
              <a:gd name="T57" fmla="*/ 1668 h 3046"/>
              <a:gd name="T58" fmla="*/ 5179 w 5295"/>
              <a:gd name="T59" fmla="*/ 1483 h 3046"/>
              <a:gd name="T60" fmla="*/ 5285 w 5295"/>
              <a:gd name="T61" fmla="*/ 1395 h 3046"/>
              <a:gd name="T62" fmla="*/ 5224 w 5295"/>
              <a:gd name="T63" fmla="*/ 1289 h 3046"/>
              <a:gd name="T64" fmla="*/ 5241 w 5295"/>
              <a:gd name="T65" fmla="*/ 1130 h 3046"/>
              <a:gd name="T66" fmla="*/ 4879 w 5295"/>
              <a:gd name="T67" fmla="*/ 1015 h 3046"/>
              <a:gd name="T68" fmla="*/ 4615 w 5295"/>
              <a:gd name="T69" fmla="*/ 944 h 3046"/>
              <a:gd name="T70" fmla="*/ 4376 w 5295"/>
              <a:gd name="T71" fmla="*/ 803 h 3046"/>
              <a:gd name="T72" fmla="*/ 4112 w 5295"/>
              <a:gd name="T73" fmla="*/ 786 h 3046"/>
              <a:gd name="T74" fmla="*/ 3926 w 5295"/>
              <a:gd name="T75" fmla="*/ 759 h 3046"/>
              <a:gd name="T76" fmla="*/ 3794 w 5295"/>
              <a:gd name="T77" fmla="*/ 486 h 3046"/>
              <a:gd name="T78" fmla="*/ 3521 w 5295"/>
              <a:gd name="T79" fmla="*/ 344 h 3046"/>
              <a:gd name="T80" fmla="*/ 3494 w 5295"/>
              <a:gd name="T81" fmla="*/ 97 h 3046"/>
              <a:gd name="T82" fmla="*/ 3229 w 5295"/>
              <a:gd name="T83" fmla="*/ 18 h 3046"/>
              <a:gd name="T84" fmla="*/ 2929 w 5295"/>
              <a:gd name="T85" fmla="*/ 89 h 3046"/>
              <a:gd name="T86" fmla="*/ 2682 w 5295"/>
              <a:gd name="T87" fmla="*/ 97 h 3046"/>
              <a:gd name="T88" fmla="*/ 2444 w 5295"/>
              <a:gd name="T89" fmla="*/ 336 h 3046"/>
              <a:gd name="T90" fmla="*/ 2338 w 5295"/>
              <a:gd name="T91" fmla="*/ 362 h 3046"/>
              <a:gd name="T92" fmla="*/ 2029 w 5295"/>
              <a:gd name="T93" fmla="*/ 336 h 3046"/>
              <a:gd name="T94" fmla="*/ 1800 w 5295"/>
              <a:gd name="T95" fmla="*/ 300 h 3046"/>
              <a:gd name="T96" fmla="*/ 1588 w 5295"/>
              <a:gd name="T97" fmla="*/ 292 h 3046"/>
              <a:gd name="T98" fmla="*/ 1253 w 5295"/>
              <a:gd name="T99" fmla="*/ 221 h 3046"/>
              <a:gd name="T100" fmla="*/ 706 w 5295"/>
              <a:gd name="T101" fmla="*/ 168 h 3046"/>
              <a:gd name="T102" fmla="*/ 476 w 5295"/>
              <a:gd name="T103" fmla="*/ 309 h 3046"/>
              <a:gd name="T104" fmla="*/ 538 w 5295"/>
              <a:gd name="T105" fmla="*/ 636 h 3046"/>
              <a:gd name="T106" fmla="*/ 406 w 5295"/>
              <a:gd name="T107" fmla="*/ 812 h 3046"/>
              <a:gd name="T108" fmla="*/ 150 w 5295"/>
              <a:gd name="T109" fmla="*/ 1253 h 3046"/>
              <a:gd name="T110" fmla="*/ 0 w 5295"/>
              <a:gd name="T111" fmla="*/ 1509 h 3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95" h="3046">
                <a:moveTo>
                  <a:pt x="132" y="1659"/>
                </a:moveTo>
                <a:lnTo>
                  <a:pt x="132" y="1659"/>
                </a:lnTo>
                <a:lnTo>
                  <a:pt x="167" y="1677"/>
                </a:lnTo>
                <a:lnTo>
                  <a:pt x="185" y="1695"/>
                </a:lnTo>
                <a:lnTo>
                  <a:pt x="185" y="1695"/>
                </a:lnTo>
                <a:lnTo>
                  <a:pt x="300" y="1686"/>
                </a:lnTo>
                <a:lnTo>
                  <a:pt x="300" y="1686"/>
                </a:lnTo>
                <a:lnTo>
                  <a:pt x="353" y="1695"/>
                </a:lnTo>
                <a:lnTo>
                  <a:pt x="441" y="1712"/>
                </a:lnTo>
                <a:lnTo>
                  <a:pt x="529" y="1730"/>
                </a:lnTo>
                <a:lnTo>
                  <a:pt x="600" y="1739"/>
                </a:lnTo>
                <a:lnTo>
                  <a:pt x="600" y="1739"/>
                </a:lnTo>
                <a:lnTo>
                  <a:pt x="644" y="1739"/>
                </a:lnTo>
                <a:lnTo>
                  <a:pt x="697" y="1756"/>
                </a:lnTo>
                <a:lnTo>
                  <a:pt x="741" y="1765"/>
                </a:lnTo>
                <a:lnTo>
                  <a:pt x="767" y="1792"/>
                </a:lnTo>
                <a:lnTo>
                  <a:pt x="767" y="1792"/>
                </a:lnTo>
                <a:lnTo>
                  <a:pt x="794" y="1800"/>
                </a:lnTo>
                <a:lnTo>
                  <a:pt x="829" y="1800"/>
                </a:lnTo>
                <a:lnTo>
                  <a:pt x="864" y="1783"/>
                </a:lnTo>
                <a:lnTo>
                  <a:pt x="900" y="1756"/>
                </a:lnTo>
                <a:lnTo>
                  <a:pt x="900" y="1756"/>
                </a:lnTo>
                <a:lnTo>
                  <a:pt x="917" y="1739"/>
                </a:lnTo>
                <a:lnTo>
                  <a:pt x="935" y="1730"/>
                </a:lnTo>
                <a:lnTo>
                  <a:pt x="979" y="1730"/>
                </a:lnTo>
                <a:lnTo>
                  <a:pt x="1050" y="1739"/>
                </a:lnTo>
                <a:lnTo>
                  <a:pt x="1050" y="1739"/>
                </a:lnTo>
                <a:lnTo>
                  <a:pt x="1094" y="1730"/>
                </a:lnTo>
                <a:lnTo>
                  <a:pt x="1147" y="1712"/>
                </a:lnTo>
                <a:lnTo>
                  <a:pt x="1191" y="1677"/>
                </a:lnTo>
                <a:lnTo>
                  <a:pt x="1217" y="1650"/>
                </a:lnTo>
                <a:lnTo>
                  <a:pt x="1217" y="1650"/>
                </a:lnTo>
                <a:lnTo>
                  <a:pt x="1244" y="1633"/>
                </a:lnTo>
                <a:lnTo>
                  <a:pt x="1279" y="1615"/>
                </a:lnTo>
                <a:lnTo>
                  <a:pt x="1385" y="1571"/>
                </a:lnTo>
                <a:lnTo>
                  <a:pt x="1500" y="1545"/>
                </a:lnTo>
                <a:lnTo>
                  <a:pt x="1579" y="1527"/>
                </a:lnTo>
                <a:lnTo>
                  <a:pt x="1579" y="1527"/>
                </a:lnTo>
                <a:lnTo>
                  <a:pt x="1606" y="1527"/>
                </a:lnTo>
                <a:lnTo>
                  <a:pt x="1641" y="1545"/>
                </a:lnTo>
                <a:lnTo>
                  <a:pt x="1703" y="1589"/>
                </a:lnTo>
                <a:lnTo>
                  <a:pt x="1765" y="1633"/>
                </a:lnTo>
                <a:lnTo>
                  <a:pt x="1791" y="1650"/>
                </a:lnTo>
                <a:lnTo>
                  <a:pt x="1817" y="1659"/>
                </a:lnTo>
                <a:lnTo>
                  <a:pt x="1817" y="1659"/>
                </a:lnTo>
                <a:lnTo>
                  <a:pt x="1870" y="1668"/>
                </a:lnTo>
                <a:lnTo>
                  <a:pt x="1932" y="1695"/>
                </a:lnTo>
                <a:lnTo>
                  <a:pt x="1959" y="1712"/>
                </a:lnTo>
                <a:lnTo>
                  <a:pt x="1994" y="1739"/>
                </a:lnTo>
                <a:lnTo>
                  <a:pt x="2012" y="1774"/>
                </a:lnTo>
                <a:lnTo>
                  <a:pt x="2029" y="1818"/>
                </a:lnTo>
                <a:lnTo>
                  <a:pt x="2029" y="1818"/>
                </a:lnTo>
                <a:lnTo>
                  <a:pt x="2065" y="1906"/>
                </a:lnTo>
                <a:lnTo>
                  <a:pt x="2117" y="1995"/>
                </a:lnTo>
                <a:lnTo>
                  <a:pt x="2170" y="2065"/>
                </a:lnTo>
                <a:lnTo>
                  <a:pt x="2215" y="2109"/>
                </a:lnTo>
                <a:lnTo>
                  <a:pt x="2215" y="2109"/>
                </a:lnTo>
                <a:lnTo>
                  <a:pt x="2241" y="2153"/>
                </a:lnTo>
                <a:lnTo>
                  <a:pt x="2267" y="2215"/>
                </a:lnTo>
                <a:lnTo>
                  <a:pt x="2276" y="2268"/>
                </a:lnTo>
                <a:lnTo>
                  <a:pt x="2285" y="2303"/>
                </a:lnTo>
                <a:lnTo>
                  <a:pt x="2285" y="2303"/>
                </a:lnTo>
                <a:lnTo>
                  <a:pt x="2276" y="2321"/>
                </a:lnTo>
                <a:lnTo>
                  <a:pt x="2267" y="2321"/>
                </a:lnTo>
                <a:lnTo>
                  <a:pt x="2223" y="2312"/>
                </a:lnTo>
                <a:lnTo>
                  <a:pt x="2082" y="2268"/>
                </a:lnTo>
                <a:lnTo>
                  <a:pt x="2082" y="2268"/>
                </a:lnTo>
                <a:lnTo>
                  <a:pt x="2047" y="2268"/>
                </a:lnTo>
                <a:lnTo>
                  <a:pt x="2020" y="2277"/>
                </a:lnTo>
                <a:lnTo>
                  <a:pt x="2003" y="2286"/>
                </a:lnTo>
                <a:lnTo>
                  <a:pt x="1985" y="2312"/>
                </a:lnTo>
                <a:lnTo>
                  <a:pt x="1967" y="2356"/>
                </a:lnTo>
                <a:lnTo>
                  <a:pt x="1967" y="2400"/>
                </a:lnTo>
                <a:lnTo>
                  <a:pt x="1967" y="2400"/>
                </a:lnTo>
                <a:lnTo>
                  <a:pt x="1959" y="2427"/>
                </a:lnTo>
                <a:lnTo>
                  <a:pt x="1941" y="2462"/>
                </a:lnTo>
                <a:lnTo>
                  <a:pt x="1888" y="2550"/>
                </a:lnTo>
                <a:lnTo>
                  <a:pt x="1791" y="2674"/>
                </a:lnTo>
                <a:lnTo>
                  <a:pt x="1791" y="2674"/>
                </a:lnTo>
                <a:lnTo>
                  <a:pt x="1782" y="2692"/>
                </a:lnTo>
                <a:lnTo>
                  <a:pt x="1791" y="2700"/>
                </a:lnTo>
                <a:lnTo>
                  <a:pt x="1817" y="2718"/>
                </a:lnTo>
                <a:lnTo>
                  <a:pt x="1862" y="2736"/>
                </a:lnTo>
                <a:lnTo>
                  <a:pt x="1906" y="2745"/>
                </a:lnTo>
                <a:lnTo>
                  <a:pt x="1906" y="2745"/>
                </a:lnTo>
                <a:lnTo>
                  <a:pt x="1941" y="2736"/>
                </a:lnTo>
                <a:lnTo>
                  <a:pt x="1985" y="2709"/>
                </a:lnTo>
                <a:lnTo>
                  <a:pt x="2038" y="2692"/>
                </a:lnTo>
                <a:lnTo>
                  <a:pt x="2073" y="2674"/>
                </a:lnTo>
                <a:lnTo>
                  <a:pt x="2073" y="2674"/>
                </a:lnTo>
                <a:lnTo>
                  <a:pt x="2109" y="2700"/>
                </a:lnTo>
                <a:lnTo>
                  <a:pt x="2179" y="2753"/>
                </a:lnTo>
                <a:lnTo>
                  <a:pt x="2179" y="2753"/>
                </a:lnTo>
                <a:lnTo>
                  <a:pt x="2179" y="2674"/>
                </a:lnTo>
                <a:lnTo>
                  <a:pt x="2188" y="2648"/>
                </a:lnTo>
                <a:lnTo>
                  <a:pt x="2197" y="2621"/>
                </a:lnTo>
                <a:lnTo>
                  <a:pt x="2241" y="2586"/>
                </a:lnTo>
                <a:lnTo>
                  <a:pt x="2320" y="2524"/>
                </a:lnTo>
                <a:lnTo>
                  <a:pt x="2320" y="2524"/>
                </a:lnTo>
                <a:lnTo>
                  <a:pt x="2365" y="2489"/>
                </a:lnTo>
                <a:lnTo>
                  <a:pt x="2400" y="2445"/>
                </a:lnTo>
                <a:lnTo>
                  <a:pt x="2453" y="2348"/>
                </a:lnTo>
                <a:lnTo>
                  <a:pt x="2479" y="2303"/>
                </a:lnTo>
                <a:lnTo>
                  <a:pt x="2506" y="2268"/>
                </a:lnTo>
                <a:lnTo>
                  <a:pt x="2532" y="2242"/>
                </a:lnTo>
                <a:lnTo>
                  <a:pt x="2576" y="2224"/>
                </a:lnTo>
                <a:lnTo>
                  <a:pt x="2576" y="2224"/>
                </a:lnTo>
                <a:lnTo>
                  <a:pt x="2647" y="2206"/>
                </a:lnTo>
                <a:lnTo>
                  <a:pt x="2718" y="2189"/>
                </a:lnTo>
                <a:lnTo>
                  <a:pt x="2797" y="2171"/>
                </a:lnTo>
                <a:lnTo>
                  <a:pt x="2850" y="2171"/>
                </a:lnTo>
                <a:lnTo>
                  <a:pt x="2903" y="2180"/>
                </a:lnTo>
                <a:lnTo>
                  <a:pt x="2903" y="2180"/>
                </a:lnTo>
                <a:lnTo>
                  <a:pt x="2947" y="2189"/>
                </a:lnTo>
                <a:lnTo>
                  <a:pt x="2956" y="2198"/>
                </a:lnTo>
                <a:lnTo>
                  <a:pt x="2965" y="2215"/>
                </a:lnTo>
                <a:lnTo>
                  <a:pt x="2956" y="2233"/>
                </a:lnTo>
                <a:lnTo>
                  <a:pt x="2938" y="2259"/>
                </a:lnTo>
                <a:lnTo>
                  <a:pt x="2920" y="2295"/>
                </a:lnTo>
                <a:lnTo>
                  <a:pt x="2903" y="2321"/>
                </a:lnTo>
                <a:lnTo>
                  <a:pt x="2903" y="2339"/>
                </a:lnTo>
                <a:lnTo>
                  <a:pt x="2903" y="2348"/>
                </a:lnTo>
                <a:lnTo>
                  <a:pt x="2920" y="2365"/>
                </a:lnTo>
                <a:lnTo>
                  <a:pt x="2938" y="2374"/>
                </a:lnTo>
                <a:lnTo>
                  <a:pt x="2938" y="2374"/>
                </a:lnTo>
                <a:lnTo>
                  <a:pt x="2991" y="2392"/>
                </a:lnTo>
                <a:lnTo>
                  <a:pt x="3053" y="2400"/>
                </a:lnTo>
                <a:lnTo>
                  <a:pt x="3212" y="2400"/>
                </a:lnTo>
                <a:lnTo>
                  <a:pt x="3291" y="2400"/>
                </a:lnTo>
                <a:lnTo>
                  <a:pt x="3353" y="2400"/>
                </a:lnTo>
                <a:lnTo>
                  <a:pt x="3397" y="2418"/>
                </a:lnTo>
                <a:lnTo>
                  <a:pt x="3415" y="2427"/>
                </a:lnTo>
                <a:lnTo>
                  <a:pt x="3415" y="2445"/>
                </a:lnTo>
                <a:lnTo>
                  <a:pt x="3415" y="2445"/>
                </a:lnTo>
                <a:lnTo>
                  <a:pt x="3415" y="2462"/>
                </a:lnTo>
                <a:lnTo>
                  <a:pt x="3406" y="2480"/>
                </a:lnTo>
                <a:lnTo>
                  <a:pt x="3362" y="2506"/>
                </a:lnTo>
                <a:lnTo>
                  <a:pt x="3300" y="2542"/>
                </a:lnTo>
                <a:lnTo>
                  <a:pt x="3220" y="2568"/>
                </a:lnTo>
                <a:lnTo>
                  <a:pt x="3079" y="2621"/>
                </a:lnTo>
                <a:lnTo>
                  <a:pt x="3035" y="2648"/>
                </a:lnTo>
                <a:lnTo>
                  <a:pt x="3026" y="2656"/>
                </a:lnTo>
                <a:lnTo>
                  <a:pt x="3026" y="2665"/>
                </a:lnTo>
                <a:lnTo>
                  <a:pt x="3026" y="2665"/>
                </a:lnTo>
                <a:lnTo>
                  <a:pt x="3035" y="2683"/>
                </a:lnTo>
                <a:lnTo>
                  <a:pt x="3062" y="2700"/>
                </a:lnTo>
                <a:lnTo>
                  <a:pt x="3150" y="2727"/>
                </a:lnTo>
                <a:lnTo>
                  <a:pt x="3247" y="2762"/>
                </a:lnTo>
                <a:lnTo>
                  <a:pt x="3318" y="2798"/>
                </a:lnTo>
                <a:lnTo>
                  <a:pt x="3318" y="2798"/>
                </a:lnTo>
                <a:lnTo>
                  <a:pt x="3344" y="2824"/>
                </a:lnTo>
                <a:lnTo>
                  <a:pt x="3353" y="2850"/>
                </a:lnTo>
                <a:lnTo>
                  <a:pt x="3353" y="2877"/>
                </a:lnTo>
                <a:lnTo>
                  <a:pt x="3344" y="2912"/>
                </a:lnTo>
                <a:lnTo>
                  <a:pt x="3326" y="2983"/>
                </a:lnTo>
                <a:lnTo>
                  <a:pt x="3326" y="3009"/>
                </a:lnTo>
                <a:lnTo>
                  <a:pt x="3335" y="3027"/>
                </a:lnTo>
                <a:lnTo>
                  <a:pt x="3335" y="3027"/>
                </a:lnTo>
                <a:lnTo>
                  <a:pt x="3353" y="3045"/>
                </a:lnTo>
                <a:lnTo>
                  <a:pt x="3370" y="3045"/>
                </a:lnTo>
                <a:lnTo>
                  <a:pt x="3406" y="3045"/>
                </a:lnTo>
                <a:lnTo>
                  <a:pt x="3432" y="3045"/>
                </a:lnTo>
                <a:lnTo>
                  <a:pt x="3503" y="3009"/>
                </a:lnTo>
                <a:lnTo>
                  <a:pt x="3573" y="2974"/>
                </a:lnTo>
                <a:lnTo>
                  <a:pt x="3573" y="2974"/>
                </a:lnTo>
                <a:lnTo>
                  <a:pt x="3609" y="2948"/>
                </a:lnTo>
                <a:lnTo>
                  <a:pt x="3644" y="2939"/>
                </a:lnTo>
                <a:lnTo>
                  <a:pt x="3706" y="2912"/>
                </a:lnTo>
                <a:lnTo>
                  <a:pt x="3776" y="2895"/>
                </a:lnTo>
                <a:lnTo>
                  <a:pt x="3821" y="2877"/>
                </a:lnTo>
                <a:lnTo>
                  <a:pt x="3865" y="2850"/>
                </a:lnTo>
                <a:lnTo>
                  <a:pt x="3865" y="2850"/>
                </a:lnTo>
                <a:lnTo>
                  <a:pt x="3909" y="2824"/>
                </a:lnTo>
                <a:lnTo>
                  <a:pt x="3971" y="2815"/>
                </a:lnTo>
                <a:lnTo>
                  <a:pt x="4032" y="2806"/>
                </a:lnTo>
                <a:lnTo>
                  <a:pt x="4094" y="2806"/>
                </a:lnTo>
                <a:lnTo>
                  <a:pt x="4200" y="2806"/>
                </a:lnTo>
                <a:lnTo>
                  <a:pt x="4235" y="2806"/>
                </a:lnTo>
                <a:lnTo>
                  <a:pt x="4262" y="2789"/>
                </a:lnTo>
                <a:lnTo>
                  <a:pt x="4262" y="2789"/>
                </a:lnTo>
                <a:lnTo>
                  <a:pt x="4262" y="2771"/>
                </a:lnTo>
                <a:lnTo>
                  <a:pt x="4253" y="2753"/>
                </a:lnTo>
                <a:lnTo>
                  <a:pt x="4235" y="2736"/>
                </a:lnTo>
                <a:lnTo>
                  <a:pt x="4209" y="2727"/>
                </a:lnTo>
                <a:lnTo>
                  <a:pt x="4165" y="2718"/>
                </a:lnTo>
                <a:lnTo>
                  <a:pt x="4103" y="2709"/>
                </a:lnTo>
                <a:lnTo>
                  <a:pt x="4041" y="2709"/>
                </a:lnTo>
                <a:lnTo>
                  <a:pt x="3962" y="2709"/>
                </a:lnTo>
                <a:lnTo>
                  <a:pt x="3962" y="2709"/>
                </a:lnTo>
                <a:lnTo>
                  <a:pt x="3882" y="2709"/>
                </a:lnTo>
                <a:lnTo>
                  <a:pt x="3821" y="2692"/>
                </a:lnTo>
                <a:lnTo>
                  <a:pt x="3785" y="2656"/>
                </a:lnTo>
                <a:lnTo>
                  <a:pt x="3750" y="2612"/>
                </a:lnTo>
                <a:lnTo>
                  <a:pt x="3732" y="2568"/>
                </a:lnTo>
                <a:lnTo>
                  <a:pt x="3723" y="2533"/>
                </a:lnTo>
                <a:lnTo>
                  <a:pt x="3715" y="2471"/>
                </a:lnTo>
                <a:lnTo>
                  <a:pt x="3715" y="2471"/>
                </a:lnTo>
                <a:lnTo>
                  <a:pt x="3723" y="2445"/>
                </a:lnTo>
                <a:lnTo>
                  <a:pt x="3759" y="2418"/>
                </a:lnTo>
                <a:lnTo>
                  <a:pt x="3856" y="2339"/>
                </a:lnTo>
                <a:lnTo>
                  <a:pt x="3909" y="2303"/>
                </a:lnTo>
                <a:lnTo>
                  <a:pt x="3971" y="2268"/>
                </a:lnTo>
                <a:lnTo>
                  <a:pt x="4032" y="2242"/>
                </a:lnTo>
                <a:lnTo>
                  <a:pt x="4094" y="2233"/>
                </a:lnTo>
                <a:lnTo>
                  <a:pt x="4094" y="2233"/>
                </a:lnTo>
                <a:lnTo>
                  <a:pt x="4191" y="2215"/>
                </a:lnTo>
                <a:lnTo>
                  <a:pt x="4279" y="2198"/>
                </a:lnTo>
                <a:lnTo>
                  <a:pt x="4376" y="2162"/>
                </a:lnTo>
                <a:lnTo>
                  <a:pt x="4465" y="2118"/>
                </a:lnTo>
                <a:lnTo>
                  <a:pt x="4465" y="2118"/>
                </a:lnTo>
                <a:lnTo>
                  <a:pt x="4571" y="2083"/>
                </a:lnTo>
                <a:lnTo>
                  <a:pt x="4712" y="2048"/>
                </a:lnTo>
                <a:lnTo>
                  <a:pt x="4712" y="2048"/>
                </a:lnTo>
                <a:lnTo>
                  <a:pt x="4694" y="1959"/>
                </a:lnTo>
                <a:lnTo>
                  <a:pt x="4694" y="1924"/>
                </a:lnTo>
                <a:lnTo>
                  <a:pt x="4703" y="1915"/>
                </a:lnTo>
                <a:lnTo>
                  <a:pt x="4721" y="1906"/>
                </a:lnTo>
                <a:lnTo>
                  <a:pt x="4721" y="1906"/>
                </a:lnTo>
                <a:lnTo>
                  <a:pt x="4738" y="1897"/>
                </a:lnTo>
                <a:lnTo>
                  <a:pt x="4765" y="1880"/>
                </a:lnTo>
                <a:lnTo>
                  <a:pt x="4835" y="1827"/>
                </a:lnTo>
                <a:lnTo>
                  <a:pt x="4897" y="1774"/>
                </a:lnTo>
                <a:lnTo>
                  <a:pt x="4924" y="1756"/>
                </a:lnTo>
                <a:lnTo>
                  <a:pt x="4950" y="1747"/>
                </a:lnTo>
                <a:lnTo>
                  <a:pt x="4950" y="1747"/>
                </a:lnTo>
                <a:lnTo>
                  <a:pt x="5091" y="1765"/>
                </a:lnTo>
                <a:lnTo>
                  <a:pt x="5162" y="1774"/>
                </a:lnTo>
                <a:lnTo>
                  <a:pt x="5179" y="1765"/>
                </a:lnTo>
                <a:lnTo>
                  <a:pt x="5188" y="1756"/>
                </a:lnTo>
                <a:lnTo>
                  <a:pt x="5188" y="1756"/>
                </a:lnTo>
                <a:lnTo>
                  <a:pt x="5206" y="1721"/>
                </a:lnTo>
                <a:lnTo>
                  <a:pt x="5224" y="1668"/>
                </a:lnTo>
                <a:lnTo>
                  <a:pt x="5241" y="1615"/>
                </a:lnTo>
                <a:lnTo>
                  <a:pt x="5250" y="1597"/>
                </a:lnTo>
                <a:lnTo>
                  <a:pt x="5241" y="1580"/>
                </a:lnTo>
                <a:lnTo>
                  <a:pt x="5241" y="1580"/>
                </a:lnTo>
                <a:lnTo>
                  <a:pt x="5224" y="1553"/>
                </a:lnTo>
                <a:lnTo>
                  <a:pt x="5197" y="1527"/>
                </a:lnTo>
                <a:lnTo>
                  <a:pt x="5179" y="1492"/>
                </a:lnTo>
                <a:lnTo>
                  <a:pt x="5179" y="1483"/>
                </a:lnTo>
                <a:lnTo>
                  <a:pt x="5179" y="1465"/>
                </a:lnTo>
                <a:lnTo>
                  <a:pt x="5179" y="1465"/>
                </a:lnTo>
                <a:lnTo>
                  <a:pt x="5188" y="1456"/>
                </a:lnTo>
                <a:lnTo>
                  <a:pt x="5197" y="1447"/>
                </a:lnTo>
                <a:lnTo>
                  <a:pt x="5232" y="1430"/>
                </a:lnTo>
                <a:lnTo>
                  <a:pt x="5268" y="1421"/>
                </a:lnTo>
                <a:lnTo>
                  <a:pt x="5277" y="1412"/>
                </a:lnTo>
                <a:lnTo>
                  <a:pt x="5285" y="1395"/>
                </a:lnTo>
                <a:lnTo>
                  <a:pt x="5285" y="1395"/>
                </a:lnTo>
                <a:lnTo>
                  <a:pt x="5277" y="1377"/>
                </a:lnTo>
                <a:lnTo>
                  <a:pt x="5277" y="1368"/>
                </a:lnTo>
                <a:lnTo>
                  <a:pt x="5250" y="1350"/>
                </a:lnTo>
                <a:lnTo>
                  <a:pt x="5224" y="1324"/>
                </a:lnTo>
                <a:lnTo>
                  <a:pt x="5215" y="1306"/>
                </a:lnTo>
                <a:lnTo>
                  <a:pt x="5215" y="1306"/>
                </a:lnTo>
                <a:lnTo>
                  <a:pt x="5224" y="1289"/>
                </a:lnTo>
                <a:lnTo>
                  <a:pt x="5259" y="1253"/>
                </a:lnTo>
                <a:lnTo>
                  <a:pt x="5285" y="1218"/>
                </a:lnTo>
                <a:lnTo>
                  <a:pt x="5294" y="1200"/>
                </a:lnTo>
                <a:lnTo>
                  <a:pt x="5294" y="1183"/>
                </a:lnTo>
                <a:lnTo>
                  <a:pt x="5294" y="1183"/>
                </a:lnTo>
                <a:lnTo>
                  <a:pt x="5294" y="1165"/>
                </a:lnTo>
                <a:lnTo>
                  <a:pt x="5277" y="1147"/>
                </a:lnTo>
                <a:lnTo>
                  <a:pt x="5241" y="1130"/>
                </a:lnTo>
                <a:lnTo>
                  <a:pt x="5188" y="1103"/>
                </a:lnTo>
                <a:lnTo>
                  <a:pt x="5127" y="1077"/>
                </a:lnTo>
                <a:lnTo>
                  <a:pt x="5127" y="1077"/>
                </a:lnTo>
                <a:lnTo>
                  <a:pt x="5065" y="1050"/>
                </a:lnTo>
                <a:lnTo>
                  <a:pt x="4994" y="1042"/>
                </a:lnTo>
                <a:lnTo>
                  <a:pt x="4932" y="1033"/>
                </a:lnTo>
                <a:lnTo>
                  <a:pt x="4879" y="1015"/>
                </a:lnTo>
                <a:lnTo>
                  <a:pt x="4879" y="1015"/>
                </a:lnTo>
                <a:lnTo>
                  <a:pt x="4844" y="997"/>
                </a:lnTo>
                <a:lnTo>
                  <a:pt x="4800" y="997"/>
                </a:lnTo>
                <a:lnTo>
                  <a:pt x="4721" y="989"/>
                </a:lnTo>
                <a:lnTo>
                  <a:pt x="4659" y="989"/>
                </a:lnTo>
                <a:lnTo>
                  <a:pt x="4641" y="980"/>
                </a:lnTo>
                <a:lnTo>
                  <a:pt x="4632" y="971"/>
                </a:lnTo>
                <a:lnTo>
                  <a:pt x="4632" y="971"/>
                </a:lnTo>
                <a:lnTo>
                  <a:pt x="4615" y="944"/>
                </a:lnTo>
                <a:lnTo>
                  <a:pt x="4579" y="900"/>
                </a:lnTo>
                <a:lnTo>
                  <a:pt x="4535" y="856"/>
                </a:lnTo>
                <a:lnTo>
                  <a:pt x="4500" y="812"/>
                </a:lnTo>
                <a:lnTo>
                  <a:pt x="4500" y="812"/>
                </a:lnTo>
                <a:lnTo>
                  <a:pt x="4482" y="803"/>
                </a:lnTo>
                <a:lnTo>
                  <a:pt x="4474" y="794"/>
                </a:lnTo>
                <a:lnTo>
                  <a:pt x="4429" y="794"/>
                </a:lnTo>
                <a:lnTo>
                  <a:pt x="4376" y="803"/>
                </a:lnTo>
                <a:lnTo>
                  <a:pt x="4332" y="830"/>
                </a:lnTo>
                <a:lnTo>
                  <a:pt x="4332" y="830"/>
                </a:lnTo>
                <a:lnTo>
                  <a:pt x="4297" y="847"/>
                </a:lnTo>
                <a:lnTo>
                  <a:pt x="4262" y="856"/>
                </a:lnTo>
                <a:lnTo>
                  <a:pt x="4218" y="856"/>
                </a:lnTo>
                <a:lnTo>
                  <a:pt x="4182" y="839"/>
                </a:lnTo>
                <a:lnTo>
                  <a:pt x="4182" y="839"/>
                </a:lnTo>
                <a:lnTo>
                  <a:pt x="4112" y="786"/>
                </a:lnTo>
                <a:lnTo>
                  <a:pt x="4076" y="768"/>
                </a:lnTo>
                <a:lnTo>
                  <a:pt x="4059" y="768"/>
                </a:lnTo>
                <a:lnTo>
                  <a:pt x="4041" y="777"/>
                </a:lnTo>
                <a:lnTo>
                  <a:pt x="4041" y="777"/>
                </a:lnTo>
                <a:lnTo>
                  <a:pt x="3997" y="786"/>
                </a:lnTo>
                <a:lnTo>
                  <a:pt x="3953" y="777"/>
                </a:lnTo>
                <a:lnTo>
                  <a:pt x="3944" y="768"/>
                </a:lnTo>
                <a:lnTo>
                  <a:pt x="3926" y="759"/>
                </a:lnTo>
                <a:lnTo>
                  <a:pt x="3926" y="742"/>
                </a:lnTo>
                <a:lnTo>
                  <a:pt x="3926" y="715"/>
                </a:lnTo>
                <a:lnTo>
                  <a:pt x="3926" y="715"/>
                </a:lnTo>
                <a:lnTo>
                  <a:pt x="3926" y="689"/>
                </a:lnTo>
                <a:lnTo>
                  <a:pt x="3918" y="653"/>
                </a:lnTo>
                <a:lnTo>
                  <a:pt x="3882" y="583"/>
                </a:lnTo>
                <a:lnTo>
                  <a:pt x="3838" y="521"/>
                </a:lnTo>
                <a:lnTo>
                  <a:pt x="3794" y="486"/>
                </a:lnTo>
                <a:lnTo>
                  <a:pt x="3794" y="486"/>
                </a:lnTo>
                <a:lnTo>
                  <a:pt x="3741" y="477"/>
                </a:lnTo>
                <a:lnTo>
                  <a:pt x="3679" y="477"/>
                </a:lnTo>
                <a:lnTo>
                  <a:pt x="3618" y="468"/>
                </a:lnTo>
                <a:lnTo>
                  <a:pt x="3591" y="450"/>
                </a:lnTo>
                <a:lnTo>
                  <a:pt x="3573" y="433"/>
                </a:lnTo>
                <a:lnTo>
                  <a:pt x="3573" y="433"/>
                </a:lnTo>
                <a:lnTo>
                  <a:pt x="3521" y="344"/>
                </a:lnTo>
                <a:lnTo>
                  <a:pt x="3503" y="300"/>
                </a:lnTo>
                <a:lnTo>
                  <a:pt x="3503" y="283"/>
                </a:lnTo>
                <a:lnTo>
                  <a:pt x="3512" y="265"/>
                </a:lnTo>
                <a:lnTo>
                  <a:pt x="3512" y="265"/>
                </a:lnTo>
                <a:lnTo>
                  <a:pt x="3521" y="247"/>
                </a:lnTo>
                <a:lnTo>
                  <a:pt x="3521" y="221"/>
                </a:lnTo>
                <a:lnTo>
                  <a:pt x="3512" y="159"/>
                </a:lnTo>
                <a:lnTo>
                  <a:pt x="3494" y="97"/>
                </a:lnTo>
                <a:lnTo>
                  <a:pt x="3468" y="44"/>
                </a:lnTo>
                <a:lnTo>
                  <a:pt x="3468" y="44"/>
                </a:lnTo>
                <a:lnTo>
                  <a:pt x="3450" y="27"/>
                </a:lnTo>
                <a:lnTo>
                  <a:pt x="3423" y="18"/>
                </a:lnTo>
                <a:lnTo>
                  <a:pt x="3353" y="0"/>
                </a:lnTo>
                <a:lnTo>
                  <a:pt x="3282" y="9"/>
                </a:lnTo>
                <a:lnTo>
                  <a:pt x="3229" y="18"/>
                </a:lnTo>
                <a:lnTo>
                  <a:pt x="3229" y="18"/>
                </a:lnTo>
                <a:lnTo>
                  <a:pt x="3185" y="27"/>
                </a:lnTo>
                <a:lnTo>
                  <a:pt x="3123" y="18"/>
                </a:lnTo>
                <a:lnTo>
                  <a:pt x="3070" y="18"/>
                </a:lnTo>
                <a:lnTo>
                  <a:pt x="3053" y="18"/>
                </a:lnTo>
                <a:lnTo>
                  <a:pt x="3026" y="27"/>
                </a:lnTo>
                <a:lnTo>
                  <a:pt x="3026" y="27"/>
                </a:lnTo>
                <a:lnTo>
                  <a:pt x="2965" y="71"/>
                </a:lnTo>
                <a:lnTo>
                  <a:pt x="2929" y="89"/>
                </a:lnTo>
                <a:lnTo>
                  <a:pt x="2894" y="97"/>
                </a:lnTo>
                <a:lnTo>
                  <a:pt x="2894" y="97"/>
                </a:lnTo>
                <a:lnTo>
                  <a:pt x="2841" y="89"/>
                </a:lnTo>
                <a:lnTo>
                  <a:pt x="2823" y="80"/>
                </a:lnTo>
                <a:lnTo>
                  <a:pt x="2806" y="62"/>
                </a:lnTo>
                <a:lnTo>
                  <a:pt x="2806" y="62"/>
                </a:lnTo>
                <a:lnTo>
                  <a:pt x="2753" y="80"/>
                </a:lnTo>
                <a:lnTo>
                  <a:pt x="2682" y="97"/>
                </a:lnTo>
                <a:lnTo>
                  <a:pt x="2620" y="97"/>
                </a:lnTo>
                <a:lnTo>
                  <a:pt x="2620" y="97"/>
                </a:lnTo>
                <a:lnTo>
                  <a:pt x="2532" y="177"/>
                </a:lnTo>
                <a:lnTo>
                  <a:pt x="2470" y="239"/>
                </a:lnTo>
                <a:lnTo>
                  <a:pt x="2453" y="274"/>
                </a:lnTo>
                <a:lnTo>
                  <a:pt x="2444" y="292"/>
                </a:lnTo>
                <a:lnTo>
                  <a:pt x="2444" y="292"/>
                </a:lnTo>
                <a:lnTo>
                  <a:pt x="2444" y="336"/>
                </a:lnTo>
                <a:lnTo>
                  <a:pt x="2435" y="380"/>
                </a:lnTo>
                <a:lnTo>
                  <a:pt x="2426" y="397"/>
                </a:lnTo>
                <a:lnTo>
                  <a:pt x="2417" y="397"/>
                </a:lnTo>
                <a:lnTo>
                  <a:pt x="2400" y="397"/>
                </a:lnTo>
                <a:lnTo>
                  <a:pt x="2391" y="389"/>
                </a:lnTo>
                <a:lnTo>
                  <a:pt x="2391" y="389"/>
                </a:lnTo>
                <a:lnTo>
                  <a:pt x="2365" y="380"/>
                </a:lnTo>
                <a:lnTo>
                  <a:pt x="2338" y="362"/>
                </a:lnTo>
                <a:lnTo>
                  <a:pt x="2250" y="353"/>
                </a:lnTo>
                <a:lnTo>
                  <a:pt x="2170" y="362"/>
                </a:lnTo>
                <a:lnTo>
                  <a:pt x="2135" y="362"/>
                </a:lnTo>
                <a:lnTo>
                  <a:pt x="2117" y="371"/>
                </a:lnTo>
                <a:lnTo>
                  <a:pt x="2117" y="371"/>
                </a:lnTo>
                <a:lnTo>
                  <a:pt x="2100" y="380"/>
                </a:lnTo>
                <a:lnTo>
                  <a:pt x="2082" y="371"/>
                </a:lnTo>
                <a:lnTo>
                  <a:pt x="2029" y="336"/>
                </a:lnTo>
                <a:lnTo>
                  <a:pt x="2012" y="318"/>
                </a:lnTo>
                <a:lnTo>
                  <a:pt x="1985" y="309"/>
                </a:lnTo>
                <a:lnTo>
                  <a:pt x="1950" y="300"/>
                </a:lnTo>
                <a:lnTo>
                  <a:pt x="1923" y="309"/>
                </a:lnTo>
                <a:lnTo>
                  <a:pt x="1923" y="309"/>
                </a:lnTo>
                <a:lnTo>
                  <a:pt x="1897" y="318"/>
                </a:lnTo>
                <a:lnTo>
                  <a:pt x="1862" y="318"/>
                </a:lnTo>
                <a:lnTo>
                  <a:pt x="1800" y="300"/>
                </a:lnTo>
                <a:lnTo>
                  <a:pt x="1756" y="283"/>
                </a:lnTo>
                <a:lnTo>
                  <a:pt x="1738" y="283"/>
                </a:lnTo>
                <a:lnTo>
                  <a:pt x="1729" y="292"/>
                </a:lnTo>
                <a:lnTo>
                  <a:pt x="1729" y="292"/>
                </a:lnTo>
                <a:lnTo>
                  <a:pt x="1720" y="309"/>
                </a:lnTo>
                <a:lnTo>
                  <a:pt x="1703" y="309"/>
                </a:lnTo>
                <a:lnTo>
                  <a:pt x="1659" y="309"/>
                </a:lnTo>
                <a:lnTo>
                  <a:pt x="1588" y="292"/>
                </a:lnTo>
                <a:lnTo>
                  <a:pt x="1526" y="265"/>
                </a:lnTo>
                <a:lnTo>
                  <a:pt x="1526" y="265"/>
                </a:lnTo>
                <a:lnTo>
                  <a:pt x="1500" y="256"/>
                </a:lnTo>
                <a:lnTo>
                  <a:pt x="1456" y="256"/>
                </a:lnTo>
                <a:lnTo>
                  <a:pt x="1385" y="256"/>
                </a:lnTo>
                <a:lnTo>
                  <a:pt x="1306" y="247"/>
                </a:lnTo>
                <a:lnTo>
                  <a:pt x="1279" y="239"/>
                </a:lnTo>
                <a:lnTo>
                  <a:pt x="1253" y="221"/>
                </a:lnTo>
                <a:lnTo>
                  <a:pt x="1253" y="221"/>
                </a:lnTo>
                <a:lnTo>
                  <a:pt x="1226" y="203"/>
                </a:lnTo>
                <a:lnTo>
                  <a:pt x="1173" y="186"/>
                </a:lnTo>
                <a:lnTo>
                  <a:pt x="1023" y="168"/>
                </a:lnTo>
                <a:lnTo>
                  <a:pt x="864" y="159"/>
                </a:lnTo>
                <a:lnTo>
                  <a:pt x="741" y="159"/>
                </a:lnTo>
                <a:lnTo>
                  <a:pt x="741" y="159"/>
                </a:lnTo>
                <a:lnTo>
                  <a:pt x="706" y="168"/>
                </a:lnTo>
                <a:lnTo>
                  <a:pt x="670" y="168"/>
                </a:lnTo>
                <a:lnTo>
                  <a:pt x="644" y="186"/>
                </a:lnTo>
                <a:lnTo>
                  <a:pt x="626" y="203"/>
                </a:lnTo>
                <a:lnTo>
                  <a:pt x="591" y="239"/>
                </a:lnTo>
                <a:lnTo>
                  <a:pt x="556" y="274"/>
                </a:lnTo>
                <a:lnTo>
                  <a:pt x="556" y="274"/>
                </a:lnTo>
                <a:lnTo>
                  <a:pt x="511" y="300"/>
                </a:lnTo>
                <a:lnTo>
                  <a:pt x="476" y="309"/>
                </a:lnTo>
                <a:lnTo>
                  <a:pt x="397" y="309"/>
                </a:lnTo>
                <a:lnTo>
                  <a:pt x="397" y="309"/>
                </a:lnTo>
                <a:lnTo>
                  <a:pt x="406" y="371"/>
                </a:lnTo>
                <a:lnTo>
                  <a:pt x="414" y="415"/>
                </a:lnTo>
                <a:lnTo>
                  <a:pt x="414" y="415"/>
                </a:lnTo>
                <a:lnTo>
                  <a:pt x="450" y="468"/>
                </a:lnTo>
                <a:lnTo>
                  <a:pt x="503" y="547"/>
                </a:lnTo>
                <a:lnTo>
                  <a:pt x="538" y="636"/>
                </a:lnTo>
                <a:lnTo>
                  <a:pt x="538" y="671"/>
                </a:lnTo>
                <a:lnTo>
                  <a:pt x="538" y="706"/>
                </a:lnTo>
                <a:lnTo>
                  <a:pt x="538" y="706"/>
                </a:lnTo>
                <a:lnTo>
                  <a:pt x="511" y="742"/>
                </a:lnTo>
                <a:lnTo>
                  <a:pt x="476" y="759"/>
                </a:lnTo>
                <a:lnTo>
                  <a:pt x="441" y="777"/>
                </a:lnTo>
                <a:lnTo>
                  <a:pt x="406" y="812"/>
                </a:lnTo>
                <a:lnTo>
                  <a:pt x="406" y="812"/>
                </a:lnTo>
                <a:lnTo>
                  <a:pt x="256" y="953"/>
                </a:lnTo>
                <a:lnTo>
                  <a:pt x="167" y="1042"/>
                </a:lnTo>
                <a:lnTo>
                  <a:pt x="141" y="1068"/>
                </a:lnTo>
                <a:lnTo>
                  <a:pt x="123" y="1095"/>
                </a:lnTo>
                <a:lnTo>
                  <a:pt x="123" y="1095"/>
                </a:lnTo>
                <a:lnTo>
                  <a:pt x="132" y="1130"/>
                </a:lnTo>
                <a:lnTo>
                  <a:pt x="141" y="1200"/>
                </a:lnTo>
                <a:lnTo>
                  <a:pt x="150" y="1253"/>
                </a:lnTo>
                <a:lnTo>
                  <a:pt x="141" y="1280"/>
                </a:lnTo>
                <a:lnTo>
                  <a:pt x="132" y="1297"/>
                </a:lnTo>
                <a:lnTo>
                  <a:pt x="132" y="1297"/>
                </a:lnTo>
                <a:lnTo>
                  <a:pt x="97" y="1333"/>
                </a:lnTo>
                <a:lnTo>
                  <a:pt x="53" y="1395"/>
                </a:lnTo>
                <a:lnTo>
                  <a:pt x="17" y="1465"/>
                </a:lnTo>
                <a:lnTo>
                  <a:pt x="8" y="1492"/>
                </a:lnTo>
                <a:lnTo>
                  <a:pt x="0" y="1509"/>
                </a:lnTo>
                <a:lnTo>
                  <a:pt x="0" y="1509"/>
                </a:lnTo>
                <a:lnTo>
                  <a:pt x="8" y="1536"/>
                </a:lnTo>
                <a:lnTo>
                  <a:pt x="17" y="1553"/>
                </a:lnTo>
                <a:lnTo>
                  <a:pt x="44" y="1597"/>
                </a:lnTo>
                <a:lnTo>
                  <a:pt x="88" y="1633"/>
                </a:lnTo>
                <a:lnTo>
                  <a:pt x="132" y="1659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2" name="Freeform 30"/>
          <p:cNvSpPr>
            <a:spLocks noChangeArrowheads="1"/>
          </p:cNvSpPr>
          <p:nvPr/>
        </p:nvSpPr>
        <p:spPr bwMode="auto">
          <a:xfrm>
            <a:off x="5887873" y="3779639"/>
            <a:ext cx="768660" cy="965336"/>
          </a:xfrm>
          <a:custGeom>
            <a:avLst/>
            <a:gdLst>
              <a:gd name="T0" fmla="*/ 1376 w 1880"/>
              <a:gd name="T1" fmla="*/ 2206 h 2357"/>
              <a:gd name="T2" fmla="*/ 1138 w 1880"/>
              <a:gd name="T3" fmla="*/ 2162 h 2357"/>
              <a:gd name="T4" fmla="*/ 961 w 1880"/>
              <a:gd name="T5" fmla="*/ 2188 h 2357"/>
              <a:gd name="T6" fmla="*/ 1050 w 1880"/>
              <a:gd name="T7" fmla="*/ 2268 h 2357"/>
              <a:gd name="T8" fmla="*/ 1394 w 1880"/>
              <a:gd name="T9" fmla="*/ 2356 h 2357"/>
              <a:gd name="T10" fmla="*/ 1782 w 1880"/>
              <a:gd name="T11" fmla="*/ 2250 h 2357"/>
              <a:gd name="T12" fmla="*/ 1729 w 1880"/>
              <a:gd name="T13" fmla="*/ 2223 h 2357"/>
              <a:gd name="T14" fmla="*/ 1862 w 1880"/>
              <a:gd name="T15" fmla="*/ 0 h 2357"/>
              <a:gd name="T16" fmla="*/ 1712 w 1880"/>
              <a:gd name="T17" fmla="*/ 70 h 2357"/>
              <a:gd name="T18" fmla="*/ 1650 w 1880"/>
              <a:gd name="T19" fmla="*/ 132 h 2357"/>
              <a:gd name="T20" fmla="*/ 1288 w 1880"/>
              <a:gd name="T21" fmla="*/ 88 h 2357"/>
              <a:gd name="T22" fmla="*/ 882 w 1880"/>
              <a:gd name="T23" fmla="*/ 79 h 2357"/>
              <a:gd name="T24" fmla="*/ 829 w 1880"/>
              <a:gd name="T25" fmla="*/ 132 h 2357"/>
              <a:gd name="T26" fmla="*/ 600 w 1880"/>
              <a:gd name="T27" fmla="*/ 220 h 2357"/>
              <a:gd name="T28" fmla="*/ 494 w 1880"/>
              <a:gd name="T29" fmla="*/ 300 h 2357"/>
              <a:gd name="T30" fmla="*/ 282 w 1880"/>
              <a:gd name="T31" fmla="*/ 317 h 2357"/>
              <a:gd name="T32" fmla="*/ 220 w 1880"/>
              <a:gd name="T33" fmla="*/ 414 h 2357"/>
              <a:gd name="T34" fmla="*/ 132 w 1880"/>
              <a:gd name="T35" fmla="*/ 538 h 2357"/>
              <a:gd name="T36" fmla="*/ 79 w 1880"/>
              <a:gd name="T37" fmla="*/ 617 h 2357"/>
              <a:gd name="T38" fmla="*/ 0 w 1880"/>
              <a:gd name="T39" fmla="*/ 776 h 2357"/>
              <a:gd name="T40" fmla="*/ 106 w 1880"/>
              <a:gd name="T41" fmla="*/ 847 h 2357"/>
              <a:gd name="T42" fmla="*/ 167 w 1880"/>
              <a:gd name="T43" fmla="*/ 1041 h 2357"/>
              <a:gd name="T44" fmla="*/ 238 w 1880"/>
              <a:gd name="T45" fmla="*/ 1147 h 2357"/>
              <a:gd name="T46" fmla="*/ 379 w 1880"/>
              <a:gd name="T47" fmla="*/ 1112 h 2357"/>
              <a:gd name="T48" fmla="*/ 582 w 1880"/>
              <a:gd name="T49" fmla="*/ 1129 h 2357"/>
              <a:gd name="T50" fmla="*/ 644 w 1880"/>
              <a:gd name="T51" fmla="*/ 1217 h 2357"/>
              <a:gd name="T52" fmla="*/ 423 w 1880"/>
              <a:gd name="T53" fmla="*/ 1200 h 2357"/>
              <a:gd name="T54" fmla="*/ 291 w 1880"/>
              <a:gd name="T55" fmla="*/ 1297 h 2357"/>
              <a:gd name="T56" fmla="*/ 388 w 1880"/>
              <a:gd name="T57" fmla="*/ 1482 h 2357"/>
              <a:gd name="T58" fmla="*/ 423 w 1880"/>
              <a:gd name="T59" fmla="*/ 1623 h 2357"/>
              <a:gd name="T60" fmla="*/ 547 w 1880"/>
              <a:gd name="T61" fmla="*/ 1685 h 2357"/>
              <a:gd name="T62" fmla="*/ 794 w 1880"/>
              <a:gd name="T63" fmla="*/ 1826 h 2357"/>
              <a:gd name="T64" fmla="*/ 838 w 1880"/>
              <a:gd name="T65" fmla="*/ 1765 h 2357"/>
              <a:gd name="T66" fmla="*/ 767 w 1880"/>
              <a:gd name="T67" fmla="*/ 1526 h 2357"/>
              <a:gd name="T68" fmla="*/ 891 w 1880"/>
              <a:gd name="T69" fmla="*/ 1535 h 2357"/>
              <a:gd name="T70" fmla="*/ 988 w 1880"/>
              <a:gd name="T71" fmla="*/ 1491 h 2357"/>
              <a:gd name="T72" fmla="*/ 909 w 1880"/>
              <a:gd name="T73" fmla="*/ 1403 h 2357"/>
              <a:gd name="T74" fmla="*/ 803 w 1880"/>
              <a:gd name="T75" fmla="*/ 1359 h 2357"/>
              <a:gd name="T76" fmla="*/ 944 w 1880"/>
              <a:gd name="T77" fmla="*/ 1341 h 2357"/>
              <a:gd name="T78" fmla="*/ 1076 w 1880"/>
              <a:gd name="T79" fmla="*/ 1350 h 2357"/>
              <a:gd name="T80" fmla="*/ 1191 w 1880"/>
              <a:gd name="T81" fmla="*/ 1279 h 2357"/>
              <a:gd name="T82" fmla="*/ 1120 w 1880"/>
              <a:gd name="T83" fmla="*/ 1094 h 2357"/>
              <a:gd name="T84" fmla="*/ 944 w 1880"/>
              <a:gd name="T85" fmla="*/ 1085 h 2357"/>
              <a:gd name="T86" fmla="*/ 820 w 1880"/>
              <a:gd name="T87" fmla="*/ 1076 h 2357"/>
              <a:gd name="T88" fmla="*/ 829 w 1880"/>
              <a:gd name="T89" fmla="*/ 997 h 2357"/>
              <a:gd name="T90" fmla="*/ 909 w 1880"/>
              <a:gd name="T91" fmla="*/ 882 h 2357"/>
              <a:gd name="T92" fmla="*/ 670 w 1880"/>
              <a:gd name="T93" fmla="*/ 582 h 2357"/>
              <a:gd name="T94" fmla="*/ 741 w 1880"/>
              <a:gd name="T95" fmla="*/ 467 h 2357"/>
              <a:gd name="T96" fmla="*/ 847 w 1880"/>
              <a:gd name="T97" fmla="*/ 529 h 2357"/>
              <a:gd name="T98" fmla="*/ 1067 w 1880"/>
              <a:gd name="T99" fmla="*/ 538 h 2357"/>
              <a:gd name="T100" fmla="*/ 1059 w 1880"/>
              <a:gd name="T101" fmla="*/ 397 h 2357"/>
              <a:gd name="T102" fmla="*/ 1164 w 1880"/>
              <a:gd name="T103" fmla="*/ 300 h 2357"/>
              <a:gd name="T104" fmla="*/ 1288 w 1880"/>
              <a:gd name="T105" fmla="*/ 362 h 2357"/>
              <a:gd name="T106" fmla="*/ 1376 w 1880"/>
              <a:gd name="T107" fmla="*/ 326 h 2357"/>
              <a:gd name="T108" fmla="*/ 1526 w 1880"/>
              <a:gd name="T109" fmla="*/ 264 h 2357"/>
              <a:gd name="T110" fmla="*/ 1729 w 1880"/>
              <a:gd name="T111" fmla="*/ 353 h 2357"/>
              <a:gd name="T112" fmla="*/ 1800 w 1880"/>
              <a:gd name="T113" fmla="*/ 238 h 2357"/>
              <a:gd name="T114" fmla="*/ 1879 w 1880"/>
              <a:gd name="T115" fmla="*/ 114 h 2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80" h="2357">
                <a:moveTo>
                  <a:pt x="1606" y="2215"/>
                </a:moveTo>
                <a:lnTo>
                  <a:pt x="1606" y="2215"/>
                </a:lnTo>
                <a:lnTo>
                  <a:pt x="1570" y="2206"/>
                </a:lnTo>
                <a:lnTo>
                  <a:pt x="1517" y="2206"/>
                </a:lnTo>
                <a:lnTo>
                  <a:pt x="1376" y="2206"/>
                </a:lnTo>
                <a:lnTo>
                  <a:pt x="1306" y="2206"/>
                </a:lnTo>
                <a:lnTo>
                  <a:pt x="1235" y="2197"/>
                </a:lnTo>
                <a:lnTo>
                  <a:pt x="1182" y="2188"/>
                </a:lnTo>
                <a:lnTo>
                  <a:pt x="1138" y="2162"/>
                </a:lnTo>
                <a:lnTo>
                  <a:pt x="1138" y="2162"/>
                </a:lnTo>
                <a:lnTo>
                  <a:pt x="1103" y="2144"/>
                </a:lnTo>
                <a:lnTo>
                  <a:pt x="1067" y="2144"/>
                </a:lnTo>
                <a:lnTo>
                  <a:pt x="1023" y="2153"/>
                </a:lnTo>
                <a:lnTo>
                  <a:pt x="988" y="2170"/>
                </a:lnTo>
                <a:lnTo>
                  <a:pt x="961" y="2188"/>
                </a:lnTo>
                <a:lnTo>
                  <a:pt x="944" y="2215"/>
                </a:lnTo>
                <a:lnTo>
                  <a:pt x="944" y="2232"/>
                </a:lnTo>
                <a:lnTo>
                  <a:pt x="961" y="2241"/>
                </a:lnTo>
                <a:lnTo>
                  <a:pt x="961" y="2241"/>
                </a:lnTo>
                <a:lnTo>
                  <a:pt x="1050" y="2268"/>
                </a:lnTo>
                <a:lnTo>
                  <a:pt x="1156" y="2303"/>
                </a:lnTo>
                <a:lnTo>
                  <a:pt x="1270" y="2338"/>
                </a:lnTo>
                <a:lnTo>
                  <a:pt x="1332" y="2347"/>
                </a:lnTo>
                <a:lnTo>
                  <a:pt x="1394" y="2356"/>
                </a:lnTo>
                <a:lnTo>
                  <a:pt x="1394" y="2356"/>
                </a:lnTo>
                <a:lnTo>
                  <a:pt x="1464" y="2347"/>
                </a:lnTo>
                <a:lnTo>
                  <a:pt x="1526" y="2338"/>
                </a:lnTo>
                <a:lnTo>
                  <a:pt x="1659" y="2312"/>
                </a:lnTo>
                <a:lnTo>
                  <a:pt x="1756" y="2268"/>
                </a:lnTo>
                <a:lnTo>
                  <a:pt x="1782" y="2250"/>
                </a:lnTo>
                <a:lnTo>
                  <a:pt x="1791" y="2232"/>
                </a:lnTo>
                <a:lnTo>
                  <a:pt x="1791" y="2232"/>
                </a:lnTo>
                <a:lnTo>
                  <a:pt x="1791" y="2215"/>
                </a:lnTo>
                <a:lnTo>
                  <a:pt x="1773" y="2215"/>
                </a:lnTo>
                <a:lnTo>
                  <a:pt x="1729" y="2223"/>
                </a:lnTo>
                <a:lnTo>
                  <a:pt x="1667" y="2232"/>
                </a:lnTo>
                <a:lnTo>
                  <a:pt x="1641" y="2223"/>
                </a:lnTo>
                <a:lnTo>
                  <a:pt x="1606" y="2215"/>
                </a:lnTo>
                <a:close/>
                <a:moveTo>
                  <a:pt x="1862" y="0"/>
                </a:moveTo>
                <a:lnTo>
                  <a:pt x="1862" y="0"/>
                </a:lnTo>
                <a:lnTo>
                  <a:pt x="1809" y="9"/>
                </a:lnTo>
                <a:lnTo>
                  <a:pt x="1756" y="17"/>
                </a:lnTo>
                <a:lnTo>
                  <a:pt x="1720" y="44"/>
                </a:lnTo>
                <a:lnTo>
                  <a:pt x="1712" y="53"/>
                </a:lnTo>
                <a:lnTo>
                  <a:pt x="1712" y="70"/>
                </a:lnTo>
                <a:lnTo>
                  <a:pt x="1712" y="70"/>
                </a:lnTo>
                <a:lnTo>
                  <a:pt x="1720" y="79"/>
                </a:lnTo>
                <a:lnTo>
                  <a:pt x="1712" y="97"/>
                </a:lnTo>
                <a:lnTo>
                  <a:pt x="1694" y="123"/>
                </a:lnTo>
                <a:lnTo>
                  <a:pt x="1650" y="132"/>
                </a:lnTo>
                <a:lnTo>
                  <a:pt x="1597" y="141"/>
                </a:lnTo>
                <a:lnTo>
                  <a:pt x="1597" y="141"/>
                </a:lnTo>
                <a:lnTo>
                  <a:pt x="1464" y="123"/>
                </a:lnTo>
                <a:lnTo>
                  <a:pt x="1359" y="106"/>
                </a:lnTo>
                <a:lnTo>
                  <a:pt x="1288" y="88"/>
                </a:lnTo>
                <a:lnTo>
                  <a:pt x="1288" y="88"/>
                </a:lnTo>
                <a:lnTo>
                  <a:pt x="1253" y="79"/>
                </a:lnTo>
                <a:lnTo>
                  <a:pt x="1217" y="70"/>
                </a:lnTo>
                <a:lnTo>
                  <a:pt x="1103" y="70"/>
                </a:lnTo>
                <a:lnTo>
                  <a:pt x="882" y="79"/>
                </a:lnTo>
                <a:lnTo>
                  <a:pt x="882" y="79"/>
                </a:lnTo>
                <a:lnTo>
                  <a:pt x="882" y="97"/>
                </a:lnTo>
                <a:lnTo>
                  <a:pt x="882" y="97"/>
                </a:lnTo>
                <a:lnTo>
                  <a:pt x="864" y="114"/>
                </a:lnTo>
                <a:lnTo>
                  <a:pt x="829" y="132"/>
                </a:lnTo>
                <a:lnTo>
                  <a:pt x="750" y="176"/>
                </a:lnTo>
                <a:lnTo>
                  <a:pt x="661" y="212"/>
                </a:lnTo>
                <a:lnTo>
                  <a:pt x="626" y="220"/>
                </a:lnTo>
                <a:lnTo>
                  <a:pt x="600" y="220"/>
                </a:lnTo>
                <a:lnTo>
                  <a:pt x="600" y="220"/>
                </a:lnTo>
                <a:lnTo>
                  <a:pt x="591" y="220"/>
                </a:lnTo>
                <a:lnTo>
                  <a:pt x="573" y="220"/>
                </a:lnTo>
                <a:lnTo>
                  <a:pt x="547" y="247"/>
                </a:lnTo>
                <a:lnTo>
                  <a:pt x="511" y="282"/>
                </a:lnTo>
                <a:lnTo>
                  <a:pt x="494" y="300"/>
                </a:lnTo>
                <a:lnTo>
                  <a:pt x="467" y="309"/>
                </a:lnTo>
                <a:lnTo>
                  <a:pt x="467" y="309"/>
                </a:lnTo>
                <a:lnTo>
                  <a:pt x="397" y="317"/>
                </a:lnTo>
                <a:lnTo>
                  <a:pt x="335" y="317"/>
                </a:lnTo>
                <a:lnTo>
                  <a:pt x="282" y="317"/>
                </a:lnTo>
                <a:lnTo>
                  <a:pt x="264" y="326"/>
                </a:lnTo>
                <a:lnTo>
                  <a:pt x="256" y="335"/>
                </a:lnTo>
                <a:lnTo>
                  <a:pt x="256" y="335"/>
                </a:lnTo>
                <a:lnTo>
                  <a:pt x="247" y="370"/>
                </a:lnTo>
                <a:lnTo>
                  <a:pt x="220" y="414"/>
                </a:lnTo>
                <a:lnTo>
                  <a:pt x="185" y="467"/>
                </a:lnTo>
                <a:lnTo>
                  <a:pt x="150" y="503"/>
                </a:lnTo>
                <a:lnTo>
                  <a:pt x="150" y="503"/>
                </a:lnTo>
                <a:lnTo>
                  <a:pt x="141" y="520"/>
                </a:lnTo>
                <a:lnTo>
                  <a:pt x="132" y="538"/>
                </a:lnTo>
                <a:lnTo>
                  <a:pt x="123" y="573"/>
                </a:lnTo>
                <a:lnTo>
                  <a:pt x="114" y="600"/>
                </a:lnTo>
                <a:lnTo>
                  <a:pt x="106" y="609"/>
                </a:lnTo>
                <a:lnTo>
                  <a:pt x="79" y="617"/>
                </a:lnTo>
                <a:lnTo>
                  <a:pt x="79" y="617"/>
                </a:lnTo>
                <a:lnTo>
                  <a:pt x="70" y="626"/>
                </a:lnTo>
                <a:lnTo>
                  <a:pt x="53" y="635"/>
                </a:lnTo>
                <a:lnTo>
                  <a:pt x="35" y="670"/>
                </a:lnTo>
                <a:lnTo>
                  <a:pt x="0" y="776"/>
                </a:lnTo>
                <a:lnTo>
                  <a:pt x="0" y="776"/>
                </a:lnTo>
                <a:lnTo>
                  <a:pt x="8" y="785"/>
                </a:lnTo>
                <a:lnTo>
                  <a:pt x="8" y="785"/>
                </a:lnTo>
                <a:lnTo>
                  <a:pt x="44" y="803"/>
                </a:lnTo>
                <a:lnTo>
                  <a:pt x="79" y="820"/>
                </a:lnTo>
                <a:lnTo>
                  <a:pt x="106" y="847"/>
                </a:lnTo>
                <a:lnTo>
                  <a:pt x="132" y="882"/>
                </a:lnTo>
                <a:lnTo>
                  <a:pt x="150" y="917"/>
                </a:lnTo>
                <a:lnTo>
                  <a:pt x="158" y="953"/>
                </a:lnTo>
                <a:lnTo>
                  <a:pt x="167" y="997"/>
                </a:lnTo>
                <a:lnTo>
                  <a:pt x="167" y="1041"/>
                </a:lnTo>
                <a:lnTo>
                  <a:pt x="167" y="1041"/>
                </a:lnTo>
                <a:lnTo>
                  <a:pt x="167" y="1076"/>
                </a:lnTo>
                <a:lnTo>
                  <a:pt x="185" y="1112"/>
                </a:lnTo>
                <a:lnTo>
                  <a:pt x="211" y="1129"/>
                </a:lnTo>
                <a:lnTo>
                  <a:pt x="238" y="1147"/>
                </a:lnTo>
                <a:lnTo>
                  <a:pt x="273" y="1147"/>
                </a:lnTo>
                <a:lnTo>
                  <a:pt x="317" y="1147"/>
                </a:lnTo>
                <a:lnTo>
                  <a:pt x="353" y="1129"/>
                </a:lnTo>
                <a:lnTo>
                  <a:pt x="379" y="1112"/>
                </a:lnTo>
                <a:lnTo>
                  <a:pt x="379" y="1112"/>
                </a:lnTo>
                <a:lnTo>
                  <a:pt x="406" y="1085"/>
                </a:lnTo>
                <a:lnTo>
                  <a:pt x="450" y="1085"/>
                </a:lnTo>
                <a:lnTo>
                  <a:pt x="494" y="1094"/>
                </a:lnTo>
                <a:lnTo>
                  <a:pt x="538" y="1112"/>
                </a:lnTo>
                <a:lnTo>
                  <a:pt x="582" y="1129"/>
                </a:lnTo>
                <a:lnTo>
                  <a:pt x="617" y="1156"/>
                </a:lnTo>
                <a:lnTo>
                  <a:pt x="635" y="1182"/>
                </a:lnTo>
                <a:lnTo>
                  <a:pt x="644" y="1209"/>
                </a:lnTo>
                <a:lnTo>
                  <a:pt x="644" y="1209"/>
                </a:lnTo>
                <a:lnTo>
                  <a:pt x="644" y="1217"/>
                </a:lnTo>
                <a:lnTo>
                  <a:pt x="635" y="1217"/>
                </a:lnTo>
                <a:lnTo>
                  <a:pt x="608" y="1217"/>
                </a:lnTo>
                <a:lnTo>
                  <a:pt x="529" y="1209"/>
                </a:lnTo>
                <a:lnTo>
                  <a:pt x="476" y="1200"/>
                </a:lnTo>
                <a:lnTo>
                  <a:pt x="423" y="1200"/>
                </a:lnTo>
                <a:lnTo>
                  <a:pt x="379" y="1209"/>
                </a:lnTo>
                <a:lnTo>
                  <a:pt x="326" y="1235"/>
                </a:lnTo>
                <a:lnTo>
                  <a:pt x="326" y="1235"/>
                </a:lnTo>
                <a:lnTo>
                  <a:pt x="300" y="1262"/>
                </a:lnTo>
                <a:lnTo>
                  <a:pt x="291" y="1297"/>
                </a:lnTo>
                <a:lnTo>
                  <a:pt x="308" y="1323"/>
                </a:lnTo>
                <a:lnTo>
                  <a:pt x="326" y="1359"/>
                </a:lnTo>
                <a:lnTo>
                  <a:pt x="379" y="1420"/>
                </a:lnTo>
                <a:lnTo>
                  <a:pt x="388" y="1447"/>
                </a:lnTo>
                <a:lnTo>
                  <a:pt x="388" y="1482"/>
                </a:lnTo>
                <a:lnTo>
                  <a:pt x="388" y="1482"/>
                </a:lnTo>
                <a:lnTo>
                  <a:pt x="388" y="1517"/>
                </a:lnTo>
                <a:lnTo>
                  <a:pt x="388" y="1553"/>
                </a:lnTo>
                <a:lnTo>
                  <a:pt x="406" y="1588"/>
                </a:lnTo>
                <a:lnTo>
                  <a:pt x="423" y="1623"/>
                </a:lnTo>
                <a:lnTo>
                  <a:pt x="441" y="1650"/>
                </a:lnTo>
                <a:lnTo>
                  <a:pt x="476" y="1667"/>
                </a:lnTo>
                <a:lnTo>
                  <a:pt x="511" y="1685"/>
                </a:lnTo>
                <a:lnTo>
                  <a:pt x="547" y="1685"/>
                </a:lnTo>
                <a:lnTo>
                  <a:pt x="547" y="1685"/>
                </a:lnTo>
                <a:lnTo>
                  <a:pt x="582" y="1694"/>
                </a:lnTo>
                <a:lnTo>
                  <a:pt x="626" y="1712"/>
                </a:lnTo>
                <a:lnTo>
                  <a:pt x="697" y="1765"/>
                </a:lnTo>
                <a:lnTo>
                  <a:pt x="767" y="1809"/>
                </a:lnTo>
                <a:lnTo>
                  <a:pt x="794" y="1826"/>
                </a:lnTo>
                <a:lnTo>
                  <a:pt x="820" y="1818"/>
                </a:lnTo>
                <a:lnTo>
                  <a:pt x="820" y="1818"/>
                </a:lnTo>
                <a:lnTo>
                  <a:pt x="829" y="1818"/>
                </a:lnTo>
                <a:lnTo>
                  <a:pt x="838" y="1800"/>
                </a:lnTo>
                <a:lnTo>
                  <a:pt x="838" y="1765"/>
                </a:lnTo>
                <a:lnTo>
                  <a:pt x="829" y="1720"/>
                </a:lnTo>
                <a:lnTo>
                  <a:pt x="811" y="1676"/>
                </a:lnTo>
                <a:lnTo>
                  <a:pt x="776" y="1579"/>
                </a:lnTo>
                <a:lnTo>
                  <a:pt x="767" y="1544"/>
                </a:lnTo>
                <a:lnTo>
                  <a:pt x="767" y="1526"/>
                </a:lnTo>
                <a:lnTo>
                  <a:pt x="767" y="1526"/>
                </a:lnTo>
                <a:lnTo>
                  <a:pt x="785" y="1517"/>
                </a:lnTo>
                <a:lnTo>
                  <a:pt x="803" y="1517"/>
                </a:lnTo>
                <a:lnTo>
                  <a:pt x="856" y="1535"/>
                </a:lnTo>
                <a:lnTo>
                  <a:pt x="891" y="1535"/>
                </a:lnTo>
                <a:lnTo>
                  <a:pt x="917" y="1544"/>
                </a:lnTo>
                <a:lnTo>
                  <a:pt x="953" y="1535"/>
                </a:lnTo>
                <a:lnTo>
                  <a:pt x="979" y="1517"/>
                </a:lnTo>
                <a:lnTo>
                  <a:pt x="979" y="1517"/>
                </a:lnTo>
                <a:lnTo>
                  <a:pt x="988" y="1491"/>
                </a:lnTo>
                <a:lnTo>
                  <a:pt x="997" y="1465"/>
                </a:lnTo>
                <a:lnTo>
                  <a:pt x="988" y="1447"/>
                </a:lnTo>
                <a:lnTo>
                  <a:pt x="961" y="1429"/>
                </a:lnTo>
                <a:lnTo>
                  <a:pt x="944" y="1412"/>
                </a:lnTo>
                <a:lnTo>
                  <a:pt x="909" y="1403"/>
                </a:lnTo>
                <a:lnTo>
                  <a:pt x="838" y="1394"/>
                </a:lnTo>
                <a:lnTo>
                  <a:pt x="838" y="1394"/>
                </a:lnTo>
                <a:lnTo>
                  <a:pt x="811" y="1394"/>
                </a:lnTo>
                <a:lnTo>
                  <a:pt x="803" y="1376"/>
                </a:lnTo>
                <a:lnTo>
                  <a:pt x="803" y="1359"/>
                </a:lnTo>
                <a:lnTo>
                  <a:pt x="820" y="1341"/>
                </a:lnTo>
                <a:lnTo>
                  <a:pt x="838" y="1332"/>
                </a:lnTo>
                <a:lnTo>
                  <a:pt x="873" y="1323"/>
                </a:lnTo>
                <a:lnTo>
                  <a:pt x="909" y="1323"/>
                </a:lnTo>
                <a:lnTo>
                  <a:pt x="944" y="1341"/>
                </a:lnTo>
                <a:lnTo>
                  <a:pt x="944" y="1341"/>
                </a:lnTo>
                <a:lnTo>
                  <a:pt x="988" y="1359"/>
                </a:lnTo>
                <a:lnTo>
                  <a:pt x="1014" y="1359"/>
                </a:lnTo>
                <a:lnTo>
                  <a:pt x="1050" y="1359"/>
                </a:lnTo>
                <a:lnTo>
                  <a:pt x="1076" y="1350"/>
                </a:lnTo>
                <a:lnTo>
                  <a:pt x="1120" y="1332"/>
                </a:lnTo>
                <a:lnTo>
                  <a:pt x="1164" y="1315"/>
                </a:lnTo>
                <a:lnTo>
                  <a:pt x="1164" y="1315"/>
                </a:lnTo>
                <a:lnTo>
                  <a:pt x="1182" y="1297"/>
                </a:lnTo>
                <a:lnTo>
                  <a:pt x="1191" y="1279"/>
                </a:lnTo>
                <a:lnTo>
                  <a:pt x="1200" y="1244"/>
                </a:lnTo>
                <a:lnTo>
                  <a:pt x="1191" y="1200"/>
                </a:lnTo>
                <a:lnTo>
                  <a:pt x="1182" y="1165"/>
                </a:lnTo>
                <a:lnTo>
                  <a:pt x="1156" y="1120"/>
                </a:lnTo>
                <a:lnTo>
                  <a:pt x="1120" y="1094"/>
                </a:lnTo>
                <a:lnTo>
                  <a:pt x="1067" y="1067"/>
                </a:lnTo>
                <a:lnTo>
                  <a:pt x="1067" y="1067"/>
                </a:lnTo>
                <a:lnTo>
                  <a:pt x="1014" y="1059"/>
                </a:lnTo>
                <a:lnTo>
                  <a:pt x="970" y="1067"/>
                </a:lnTo>
                <a:lnTo>
                  <a:pt x="944" y="1085"/>
                </a:lnTo>
                <a:lnTo>
                  <a:pt x="917" y="1103"/>
                </a:lnTo>
                <a:lnTo>
                  <a:pt x="900" y="1112"/>
                </a:lnTo>
                <a:lnTo>
                  <a:pt x="882" y="1120"/>
                </a:lnTo>
                <a:lnTo>
                  <a:pt x="856" y="1112"/>
                </a:lnTo>
                <a:lnTo>
                  <a:pt x="820" y="1076"/>
                </a:lnTo>
                <a:lnTo>
                  <a:pt x="820" y="1076"/>
                </a:lnTo>
                <a:lnTo>
                  <a:pt x="794" y="1041"/>
                </a:lnTo>
                <a:lnTo>
                  <a:pt x="785" y="1023"/>
                </a:lnTo>
                <a:lnTo>
                  <a:pt x="803" y="1006"/>
                </a:lnTo>
                <a:lnTo>
                  <a:pt x="829" y="997"/>
                </a:lnTo>
                <a:lnTo>
                  <a:pt x="882" y="970"/>
                </a:lnTo>
                <a:lnTo>
                  <a:pt x="909" y="953"/>
                </a:lnTo>
                <a:lnTo>
                  <a:pt x="917" y="917"/>
                </a:lnTo>
                <a:lnTo>
                  <a:pt x="917" y="917"/>
                </a:lnTo>
                <a:lnTo>
                  <a:pt x="909" y="882"/>
                </a:lnTo>
                <a:lnTo>
                  <a:pt x="891" y="847"/>
                </a:lnTo>
                <a:lnTo>
                  <a:pt x="820" y="759"/>
                </a:lnTo>
                <a:lnTo>
                  <a:pt x="741" y="670"/>
                </a:lnTo>
                <a:lnTo>
                  <a:pt x="670" y="582"/>
                </a:lnTo>
                <a:lnTo>
                  <a:pt x="670" y="582"/>
                </a:lnTo>
                <a:lnTo>
                  <a:pt x="653" y="547"/>
                </a:lnTo>
                <a:lnTo>
                  <a:pt x="661" y="512"/>
                </a:lnTo>
                <a:lnTo>
                  <a:pt x="679" y="494"/>
                </a:lnTo>
                <a:lnTo>
                  <a:pt x="706" y="476"/>
                </a:lnTo>
                <a:lnTo>
                  <a:pt x="741" y="467"/>
                </a:lnTo>
                <a:lnTo>
                  <a:pt x="776" y="467"/>
                </a:lnTo>
                <a:lnTo>
                  <a:pt x="803" y="476"/>
                </a:lnTo>
                <a:lnTo>
                  <a:pt x="829" y="503"/>
                </a:lnTo>
                <a:lnTo>
                  <a:pt x="829" y="503"/>
                </a:lnTo>
                <a:lnTo>
                  <a:pt x="847" y="529"/>
                </a:lnTo>
                <a:lnTo>
                  <a:pt x="873" y="547"/>
                </a:lnTo>
                <a:lnTo>
                  <a:pt x="900" y="556"/>
                </a:lnTo>
                <a:lnTo>
                  <a:pt x="935" y="564"/>
                </a:lnTo>
                <a:lnTo>
                  <a:pt x="1006" y="556"/>
                </a:lnTo>
                <a:lnTo>
                  <a:pt x="1067" y="538"/>
                </a:lnTo>
                <a:lnTo>
                  <a:pt x="1067" y="538"/>
                </a:lnTo>
                <a:lnTo>
                  <a:pt x="1085" y="520"/>
                </a:lnTo>
                <a:lnTo>
                  <a:pt x="1085" y="494"/>
                </a:lnTo>
                <a:lnTo>
                  <a:pt x="1067" y="432"/>
                </a:lnTo>
                <a:lnTo>
                  <a:pt x="1059" y="397"/>
                </a:lnTo>
                <a:lnTo>
                  <a:pt x="1067" y="370"/>
                </a:lnTo>
                <a:lnTo>
                  <a:pt x="1085" y="335"/>
                </a:lnTo>
                <a:lnTo>
                  <a:pt x="1120" y="317"/>
                </a:lnTo>
                <a:lnTo>
                  <a:pt x="1120" y="317"/>
                </a:lnTo>
                <a:lnTo>
                  <a:pt x="1164" y="300"/>
                </a:lnTo>
                <a:lnTo>
                  <a:pt x="1200" y="300"/>
                </a:lnTo>
                <a:lnTo>
                  <a:pt x="1226" y="300"/>
                </a:lnTo>
                <a:lnTo>
                  <a:pt x="1244" y="317"/>
                </a:lnTo>
                <a:lnTo>
                  <a:pt x="1270" y="344"/>
                </a:lnTo>
                <a:lnTo>
                  <a:pt x="1288" y="362"/>
                </a:lnTo>
                <a:lnTo>
                  <a:pt x="1306" y="370"/>
                </a:lnTo>
                <a:lnTo>
                  <a:pt x="1306" y="370"/>
                </a:lnTo>
                <a:lnTo>
                  <a:pt x="1314" y="370"/>
                </a:lnTo>
                <a:lnTo>
                  <a:pt x="1332" y="362"/>
                </a:lnTo>
                <a:lnTo>
                  <a:pt x="1376" y="326"/>
                </a:lnTo>
                <a:lnTo>
                  <a:pt x="1403" y="300"/>
                </a:lnTo>
                <a:lnTo>
                  <a:pt x="1438" y="282"/>
                </a:lnTo>
                <a:lnTo>
                  <a:pt x="1473" y="264"/>
                </a:lnTo>
                <a:lnTo>
                  <a:pt x="1526" y="264"/>
                </a:lnTo>
                <a:lnTo>
                  <a:pt x="1526" y="264"/>
                </a:lnTo>
                <a:lnTo>
                  <a:pt x="1579" y="273"/>
                </a:lnTo>
                <a:lnTo>
                  <a:pt x="1632" y="291"/>
                </a:lnTo>
                <a:lnTo>
                  <a:pt x="1676" y="317"/>
                </a:lnTo>
                <a:lnTo>
                  <a:pt x="1729" y="353"/>
                </a:lnTo>
                <a:lnTo>
                  <a:pt x="1729" y="353"/>
                </a:lnTo>
                <a:lnTo>
                  <a:pt x="1773" y="300"/>
                </a:lnTo>
                <a:lnTo>
                  <a:pt x="1791" y="282"/>
                </a:lnTo>
                <a:lnTo>
                  <a:pt x="1800" y="256"/>
                </a:lnTo>
                <a:lnTo>
                  <a:pt x="1800" y="256"/>
                </a:lnTo>
                <a:lnTo>
                  <a:pt x="1800" y="238"/>
                </a:lnTo>
                <a:lnTo>
                  <a:pt x="1809" y="220"/>
                </a:lnTo>
                <a:lnTo>
                  <a:pt x="1835" y="194"/>
                </a:lnTo>
                <a:lnTo>
                  <a:pt x="1870" y="159"/>
                </a:lnTo>
                <a:lnTo>
                  <a:pt x="1879" y="141"/>
                </a:lnTo>
                <a:lnTo>
                  <a:pt x="1879" y="114"/>
                </a:lnTo>
                <a:lnTo>
                  <a:pt x="1879" y="114"/>
                </a:lnTo>
                <a:lnTo>
                  <a:pt x="1870" y="62"/>
                </a:lnTo>
                <a:lnTo>
                  <a:pt x="1862" y="0"/>
                </a:lnTo>
                <a:close/>
              </a:path>
            </a:pathLst>
          </a:custGeom>
          <a:solidFill>
            <a:srgbClr val="00B05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3" name="Freeform 31"/>
          <p:cNvSpPr>
            <a:spLocks noChangeArrowheads="1"/>
          </p:cNvSpPr>
          <p:nvPr/>
        </p:nvSpPr>
        <p:spPr bwMode="auto">
          <a:xfrm>
            <a:off x="7342192" y="4627691"/>
            <a:ext cx="281481" cy="158784"/>
          </a:xfrm>
          <a:custGeom>
            <a:avLst/>
            <a:gdLst>
              <a:gd name="T0" fmla="*/ 62 w 689"/>
              <a:gd name="T1" fmla="*/ 362 h 390"/>
              <a:gd name="T2" fmla="*/ 62 w 689"/>
              <a:gd name="T3" fmla="*/ 362 h 390"/>
              <a:gd name="T4" fmla="*/ 97 w 689"/>
              <a:gd name="T5" fmla="*/ 371 h 390"/>
              <a:gd name="T6" fmla="*/ 123 w 689"/>
              <a:gd name="T7" fmla="*/ 380 h 390"/>
              <a:gd name="T8" fmla="*/ 194 w 689"/>
              <a:gd name="T9" fmla="*/ 389 h 390"/>
              <a:gd name="T10" fmla="*/ 264 w 689"/>
              <a:gd name="T11" fmla="*/ 380 h 390"/>
              <a:gd name="T12" fmla="*/ 326 w 689"/>
              <a:gd name="T13" fmla="*/ 362 h 390"/>
              <a:gd name="T14" fmla="*/ 388 w 689"/>
              <a:gd name="T15" fmla="*/ 345 h 390"/>
              <a:gd name="T16" fmla="*/ 432 w 689"/>
              <a:gd name="T17" fmla="*/ 318 h 390"/>
              <a:gd name="T18" fmla="*/ 459 w 689"/>
              <a:gd name="T19" fmla="*/ 292 h 390"/>
              <a:gd name="T20" fmla="*/ 467 w 689"/>
              <a:gd name="T21" fmla="*/ 265 h 390"/>
              <a:gd name="T22" fmla="*/ 467 w 689"/>
              <a:gd name="T23" fmla="*/ 265 h 390"/>
              <a:gd name="T24" fmla="*/ 467 w 689"/>
              <a:gd name="T25" fmla="*/ 247 h 390"/>
              <a:gd name="T26" fmla="*/ 476 w 689"/>
              <a:gd name="T27" fmla="*/ 221 h 390"/>
              <a:gd name="T28" fmla="*/ 503 w 689"/>
              <a:gd name="T29" fmla="*/ 168 h 390"/>
              <a:gd name="T30" fmla="*/ 556 w 689"/>
              <a:gd name="T31" fmla="*/ 115 h 390"/>
              <a:gd name="T32" fmla="*/ 591 w 689"/>
              <a:gd name="T33" fmla="*/ 97 h 390"/>
              <a:gd name="T34" fmla="*/ 626 w 689"/>
              <a:gd name="T35" fmla="*/ 80 h 390"/>
              <a:gd name="T36" fmla="*/ 626 w 689"/>
              <a:gd name="T37" fmla="*/ 80 h 390"/>
              <a:gd name="T38" fmla="*/ 653 w 689"/>
              <a:gd name="T39" fmla="*/ 62 h 390"/>
              <a:gd name="T40" fmla="*/ 679 w 689"/>
              <a:gd name="T41" fmla="*/ 45 h 390"/>
              <a:gd name="T42" fmla="*/ 688 w 689"/>
              <a:gd name="T43" fmla="*/ 27 h 390"/>
              <a:gd name="T44" fmla="*/ 688 w 689"/>
              <a:gd name="T45" fmla="*/ 9 h 390"/>
              <a:gd name="T46" fmla="*/ 679 w 689"/>
              <a:gd name="T47" fmla="*/ 0 h 390"/>
              <a:gd name="T48" fmla="*/ 662 w 689"/>
              <a:gd name="T49" fmla="*/ 0 h 390"/>
              <a:gd name="T50" fmla="*/ 644 w 689"/>
              <a:gd name="T51" fmla="*/ 9 h 390"/>
              <a:gd name="T52" fmla="*/ 617 w 689"/>
              <a:gd name="T53" fmla="*/ 18 h 390"/>
              <a:gd name="T54" fmla="*/ 617 w 689"/>
              <a:gd name="T55" fmla="*/ 18 h 390"/>
              <a:gd name="T56" fmla="*/ 556 w 689"/>
              <a:gd name="T57" fmla="*/ 62 h 390"/>
              <a:gd name="T58" fmla="*/ 459 w 689"/>
              <a:gd name="T59" fmla="*/ 106 h 390"/>
              <a:gd name="T60" fmla="*/ 335 w 689"/>
              <a:gd name="T61" fmla="*/ 133 h 390"/>
              <a:gd name="T62" fmla="*/ 194 w 689"/>
              <a:gd name="T63" fmla="*/ 150 h 390"/>
              <a:gd name="T64" fmla="*/ 194 w 689"/>
              <a:gd name="T65" fmla="*/ 150 h 390"/>
              <a:gd name="T66" fmla="*/ 132 w 689"/>
              <a:gd name="T67" fmla="*/ 159 h 390"/>
              <a:gd name="T68" fmla="*/ 79 w 689"/>
              <a:gd name="T69" fmla="*/ 177 h 390"/>
              <a:gd name="T70" fmla="*/ 35 w 689"/>
              <a:gd name="T71" fmla="*/ 203 h 390"/>
              <a:gd name="T72" fmla="*/ 9 w 689"/>
              <a:gd name="T73" fmla="*/ 230 h 390"/>
              <a:gd name="T74" fmla="*/ 0 w 689"/>
              <a:gd name="T75" fmla="*/ 265 h 390"/>
              <a:gd name="T76" fmla="*/ 0 w 689"/>
              <a:gd name="T77" fmla="*/ 300 h 390"/>
              <a:gd name="T78" fmla="*/ 26 w 689"/>
              <a:gd name="T79" fmla="*/ 327 h 390"/>
              <a:gd name="T80" fmla="*/ 62 w 689"/>
              <a:gd name="T81" fmla="*/ 362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9" h="390">
                <a:moveTo>
                  <a:pt x="62" y="362"/>
                </a:moveTo>
                <a:lnTo>
                  <a:pt x="62" y="362"/>
                </a:lnTo>
                <a:lnTo>
                  <a:pt x="97" y="371"/>
                </a:lnTo>
                <a:lnTo>
                  <a:pt x="123" y="380"/>
                </a:lnTo>
                <a:lnTo>
                  <a:pt x="194" y="389"/>
                </a:lnTo>
                <a:lnTo>
                  <a:pt x="264" y="380"/>
                </a:lnTo>
                <a:lnTo>
                  <a:pt x="326" y="362"/>
                </a:lnTo>
                <a:lnTo>
                  <a:pt x="388" y="345"/>
                </a:lnTo>
                <a:lnTo>
                  <a:pt x="432" y="318"/>
                </a:lnTo>
                <a:lnTo>
                  <a:pt x="459" y="292"/>
                </a:lnTo>
                <a:lnTo>
                  <a:pt x="467" y="265"/>
                </a:lnTo>
                <a:lnTo>
                  <a:pt x="467" y="265"/>
                </a:lnTo>
                <a:lnTo>
                  <a:pt x="467" y="247"/>
                </a:lnTo>
                <a:lnTo>
                  <a:pt x="476" y="221"/>
                </a:lnTo>
                <a:lnTo>
                  <a:pt x="503" y="168"/>
                </a:lnTo>
                <a:lnTo>
                  <a:pt x="556" y="115"/>
                </a:lnTo>
                <a:lnTo>
                  <a:pt x="591" y="97"/>
                </a:lnTo>
                <a:lnTo>
                  <a:pt x="626" y="80"/>
                </a:lnTo>
                <a:lnTo>
                  <a:pt x="626" y="80"/>
                </a:lnTo>
                <a:lnTo>
                  <a:pt x="653" y="62"/>
                </a:lnTo>
                <a:lnTo>
                  <a:pt x="679" y="45"/>
                </a:lnTo>
                <a:lnTo>
                  <a:pt x="688" y="27"/>
                </a:lnTo>
                <a:lnTo>
                  <a:pt x="688" y="9"/>
                </a:lnTo>
                <a:lnTo>
                  <a:pt x="679" y="0"/>
                </a:lnTo>
                <a:lnTo>
                  <a:pt x="662" y="0"/>
                </a:lnTo>
                <a:lnTo>
                  <a:pt x="644" y="9"/>
                </a:lnTo>
                <a:lnTo>
                  <a:pt x="617" y="18"/>
                </a:lnTo>
                <a:lnTo>
                  <a:pt x="617" y="18"/>
                </a:lnTo>
                <a:lnTo>
                  <a:pt x="556" y="62"/>
                </a:lnTo>
                <a:lnTo>
                  <a:pt x="459" y="106"/>
                </a:lnTo>
                <a:lnTo>
                  <a:pt x="335" y="133"/>
                </a:lnTo>
                <a:lnTo>
                  <a:pt x="194" y="150"/>
                </a:lnTo>
                <a:lnTo>
                  <a:pt x="194" y="150"/>
                </a:lnTo>
                <a:lnTo>
                  <a:pt x="132" y="159"/>
                </a:lnTo>
                <a:lnTo>
                  <a:pt x="79" y="177"/>
                </a:lnTo>
                <a:lnTo>
                  <a:pt x="35" y="203"/>
                </a:lnTo>
                <a:lnTo>
                  <a:pt x="9" y="230"/>
                </a:lnTo>
                <a:lnTo>
                  <a:pt x="0" y="265"/>
                </a:lnTo>
                <a:lnTo>
                  <a:pt x="0" y="300"/>
                </a:lnTo>
                <a:lnTo>
                  <a:pt x="26" y="327"/>
                </a:lnTo>
                <a:lnTo>
                  <a:pt x="62" y="362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4" name="Freeform 41"/>
          <p:cNvSpPr>
            <a:spLocks noChangeArrowheads="1"/>
          </p:cNvSpPr>
          <p:nvPr/>
        </p:nvSpPr>
        <p:spPr bwMode="auto">
          <a:xfrm>
            <a:off x="5047039" y="3010979"/>
            <a:ext cx="407787" cy="223741"/>
          </a:xfrm>
          <a:custGeom>
            <a:avLst/>
            <a:gdLst>
              <a:gd name="T0" fmla="*/ 194 w 998"/>
              <a:gd name="T1" fmla="*/ 459 h 548"/>
              <a:gd name="T2" fmla="*/ 229 w 998"/>
              <a:gd name="T3" fmla="*/ 494 h 548"/>
              <a:gd name="T4" fmla="*/ 247 w 998"/>
              <a:gd name="T5" fmla="*/ 547 h 548"/>
              <a:gd name="T6" fmla="*/ 450 w 998"/>
              <a:gd name="T7" fmla="*/ 503 h 548"/>
              <a:gd name="T8" fmla="*/ 476 w 998"/>
              <a:gd name="T9" fmla="*/ 503 h 548"/>
              <a:gd name="T10" fmla="*/ 556 w 998"/>
              <a:gd name="T11" fmla="*/ 512 h 548"/>
              <a:gd name="T12" fmla="*/ 626 w 998"/>
              <a:gd name="T13" fmla="*/ 521 h 548"/>
              <a:gd name="T14" fmla="*/ 635 w 998"/>
              <a:gd name="T15" fmla="*/ 512 h 548"/>
              <a:gd name="T16" fmla="*/ 670 w 998"/>
              <a:gd name="T17" fmla="*/ 433 h 548"/>
              <a:gd name="T18" fmla="*/ 723 w 998"/>
              <a:gd name="T19" fmla="*/ 388 h 548"/>
              <a:gd name="T20" fmla="*/ 741 w 998"/>
              <a:gd name="T21" fmla="*/ 380 h 548"/>
              <a:gd name="T22" fmla="*/ 767 w 998"/>
              <a:gd name="T23" fmla="*/ 362 h 548"/>
              <a:gd name="T24" fmla="*/ 785 w 998"/>
              <a:gd name="T25" fmla="*/ 265 h 548"/>
              <a:gd name="T26" fmla="*/ 811 w 998"/>
              <a:gd name="T27" fmla="*/ 238 h 548"/>
              <a:gd name="T28" fmla="*/ 838 w 998"/>
              <a:gd name="T29" fmla="*/ 230 h 548"/>
              <a:gd name="T30" fmla="*/ 926 w 998"/>
              <a:gd name="T31" fmla="*/ 168 h 548"/>
              <a:gd name="T32" fmla="*/ 997 w 998"/>
              <a:gd name="T33" fmla="*/ 106 h 548"/>
              <a:gd name="T34" fmla="*/ 944 w 998"/>
              <a:gd name="T35" fmla="*/ 18 h 548"/>
              <a:gd name="T36" fmla="*/ 926 w 998"/>
              <a:gd name="T37" fmla="*/ 0 h 548"/>
              <a:gd name="T38" fmla="*/ 864 w 998"/>
              <a:gd name="T39" fmla="*/ 27 h 548"/>
              <a:gd name="T40" fmla="*/ 767 w 998"/>
              <a:gd name="T41" fmla="*/ 62 h 548"/>
              <a:gd name="T42" fmla="*/ 723 w 998"/>
              <a:gd name="T43" fmla="*/ 62 h 548"/>
              <a:gd name="T44" fmla="*/ 644 w 998"/>
              <a:gd name="T45" fmla="*/ 80 h 548"/>
              <a:gd name="T46" fmla="*/ 511 w 998"/>
              <a:gd name="T47" fmla="*/ 141 h 548"/>
              <a:gd name="T48" fmla="*/ 467 w 998"/>
              <a:gd name="T49" fmla="*/ 159 h 548"/>
              <a:gd name="T50" fmla="*/ 406 w 998"/>
              <a:gd name="T51" fmla="*/ 150 h 548"/>
              <a:gd name="T52" fmla="*/ 229 w 998"/>
              <a:gd name="T53" fmla="*/ 106 h 548"/>
              <a:gd name="T54" fmla="*/ 132 w 998"/>
              <a:gd name="T55" fmla="*/ 97 h 548"/>
              <a:gd name="T56" fmla="*/ 17 w 998"/>
              <a:gd name="T57" fmla="*/ 88 h 548"/>
              <a:gd name="T58" fmla="*/ 0 w 998"/>
              <a:gd name="T59" fmla="*/ 371 h 548"/>
              <a:gd name="T60" fmla="*/ 0 w 998"/>
              <a:gd name="T61" fmla="*/ 486 h 548"/>
              <a:gd name="T62" fmla="*/ 105 w 998"/>
              <a:gd name="T63" fmla="*/ 450 h 548"/>
              <a:gd name="T64" fmla="*/ 194 w 998"/>
              <a:gd name="T65" fmla="*/ 459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8" h="548">
                <a:moveTo>
                  <a:pt x="194" y="459"/>
                </a:moveTo>
                <a:lnTo>
                  <a:pt x="194" y="459"/>
                </a:lnTo>
                <a:lnTo>
                  <a:pt x="211" y="468"/>
                </a:lnTo>
                <a:lnTo>
                  <a:pt x="229" y="494"/>
                </a:lnTo>
                <a:lnTo>
                  <a:pt x="247" y="547"/>
                </a:lnTo>
                <a:lnTo>
                  <a:pt x="247" y="547"/>
                </a:lnTo>
                <a:lnTo>
                  <a:pt x="353" y="530"/>
                </a:lnTo>
                <a:lnTo>
                  <a:pt x="450" y="503"/>
                </a:lnTo>
                <a:lnTo>
                  <a:pt x="450" y="503"/>
                </a:lnTo>
                <a:lnTo>
                  <a:pt x="476" y="503"/>
                </a:lnTo>
                <a:lnTo>
                  <a:pt x="503" y="503"/>
                </a:lnTo>
                <a:lnTo>
                  <a:pt x="556" y="512"/>
                </a:lnTo>
                <a:lnTo>
                  <a:pt x="608" y="521"/>
                </a:lnTo>
                <a:lnTo>
                  <a:pt x="626" y="521"/>
                </a:lnTo>
                <a:lnTo>
                  <a:pt x="635" y="512"/>
                </a:lnTo>
                <a:lnTo>
                  <a:pt x="635" y="512"/>
                </a:lnTo>
                <a:lnTo>
                  <a:pt x="653" y="477"/>
                </a:lnTo>
                <a:lnTo>
                  <a:pt x="670" y="433"/>
                </a:lnTo>
                <a:lnTo>
                  <a:pt x="706" y="397"/>
                </a:lnTo>
                <a:lnTo>
                  <a:pt x="723" y="388"/>
                </a:lnTo>
                <a:lnTo>
                  <a:pt x="741" y="380"/>
                </a:lnTo>
                <a:lnTo>
                  <a:pt x="741" y="380"/>
                </a:lnTo>
                <a:lnTo>
                  <a:pt x="758" y="371"/>
                </a:lnTo>
                <a:lnTo>
                  <a:pt x="767" y="362"/>
                </a:lnTo>
                <a:lnTo>
                  <a:pt x="776" y="309"/>
                </a:lnTo>
                <a:lnTo>
                  <a:pt x="785" y="265"/>
                </a:lnTo>
                <a:lnTo>
                  <a:pt x="803" y="247"/>
                </a:lnTo>
                <a:lnTo>
                  <a:pt x="811" y="238"/>
                </a:lnTo>
                <a:lnTo>
                  <a:pt x="811" y="238"/>
                </a:lnTo>
                <a:lnTo>
                  <a:pt x="838" y="230"/>
                </a:lnTo>
                <a:lnTo>
                  <a:pt x="864" y="212"/>
                </a:lnTo>
                <a:lnTo>
                  <a:pt x="926" y="168"/>
                </a:lnTo>
                <a:lnTo>
                  <a:pt x="997" y="106"/>
                </a:lnTo>
                <a:lnTo>
                  <a:pt x="997" y="106"/>
                </a:lnTo>
                <a:lnTo>
                  <a:pt x="970" y="53"/>
                </a:lnTo>
                <a:lnTo>
                  <a:pt x="944" y="18"/>
                </a:lnTo>
                <a:lnTo>
                  <a:pt x="926" y="0"/>
                </a:lnTo>
                <a:lnTo>
                  <a:pt x="926" y="0"/>
                </a:lnTo>
                <a:lnTo>
                  <a:pt x="900" y="9"/>
                </a:lnTo>
                <a:lnTo>
                  <a:pt x="864" y="27"/>
                </a:lnTo>
                <a:lnTo>
                  <a:pt x="803" y="53"/>
                </a:lnTo>
                <a:lnTo>
                  <a:pt x="767" y="62"/>
                </a:lnTo>
                <a:lnTo>
                  <a:pt x="723" y="62"/>
                </a:lnTo>
                <a:lnTo>
                  <a:pt x="723" y="62"/>
                </a:lnTo>
                <a:lnTo>
                  <a:pt x="679" y="71"/>
                </a:lnTo>
                <a:lnTo>
                  <a:pt x="644" y="80"/>
                </a:lnTo>
                <a:lnTo>
                  <a:pt x="573" y="106"/>
                </a:lnTo>
                <a:lnTo>
                  <a:pt x="511" y="141"/>
                </a:lnTo>
                <a:lnTo>
                  <a:pt x="485" y="150"/>
                </a:lnTo>
                <a:lnTo>
                  <a:pt x="467" y="159"/>
                </a:lnTo>
                <a:lnTo>
                  <a:pt x="467" y="159"/>
                </a:lnTo>
                <a:lnTo>
                  <a:pt x="406" y="150"/>
                </a:lnTo>
                <a:lnTo>
                  <a:pt x="326" y="133"/>
                </a:lnTo>
                <a:lnTo>
                  <a:pt x="229" y="106"/>
                </a:lnTo>
                <a:lnTo>
                  <a:pt x="132" y="97"/>
                </a:lnTo>
                <a:lnTo>
                  <a:pt x="132" y="97"/>
                </a:lnTo>
                <a:lnTo>
                  <a:pt x="17" y="88"/>
                </a:lnTo>
                <a:lnTo>
                  <a:pt x="17" y="88"/>
                </a:lnTo>
                <a:lnTo>
                  <a:pt x="0" y="265"/>
                </a:lnTo>
                <a:lnTo>
                  <a:pt x="0" y="371"/>
                </a:lnTo>
                <a:lnTo>
                  <a:pt x="0" y="486"/>
                </a:lnTo>
                <a:lnTo>
                  <a:pt x="0" y="486"/>
                </a:lnTo>
                <a:lnTo>
                  <a:pt x="53" y="459"/>
                </a:lnTo>
                <a:lnTo>
                  <a:pt x="105" y="450"/>
                </a:lnTo>
                <a:lnTo>
                  <a:pt x="158" y="450"/>
                </a:lnTo>
                <a:lnTo>
                  <a:pt x="194" y="459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 sz="1600"/>
          </a:p>
        </p:txBody>
      </p:sp>
      <p:sp>
        <p:nvSpPr>
          <p:cNvPr id="25" name="Freeform 42"/>
          <p:cNvSpPr>
            <a:spLocks noChangeArrowheads="1"/>
          </p:cNvSpPr>
          <p:nvPr/>
        </p:nvSpPr>
        <p:spPr bwMode="auto">
          <a:xfrm>
            <a:off x="4296422" y="2982110"/>
            <a:ext cx="1387557" cy="1528298"/>
          </a:xfrm>
          <a:custGeom>
            <a:avLst/>
            <a:gdLst>
              <a:gd name="T0" fmla="*/ 1986 w 3389"/>
              <a:gd name="T1" fmla="*/ 3238 h 3733"/>
              <a:gd name="T2" fmla="*/ 1739 w 3389"/>
              <a:gd name="T3" fmla="*/ 3326 h 3733"/>
              <a:gd name="T4" fmla="*/ 2047 w 3389"/>
              <a:gd name="T5" fmla="*/ 3520 h 3733"/>
              <a:gd name="T6" fmla="*/ 2383 w 3389"/>
              <a:gd name="T7" fmla="*/ 3732 h 3733"/>
              <a:gd name="T8" fmla="*/ 2471 w 3389"/>
              <a:gd name="T9" fmla="*/ 3609 h 3733"/>
              <a:gd name="T10" fmla="*/ 2559 w 3389"/>
              <a:gd name="T11" fmla="*/ 3291 h 3733"/>
              <a:gd name="T12" fmla="*/ 2347 w 3389"/>
              <a:gd name="T13" fmla="*/ 3238 h 3733"/>
              <a:gd name="T14" fmla="*/ 2674 w 3389"/>
              <a:gd name="T15" fmla="*/ 1932 h 3733"/>
              <a:gd name="T16" fmla="*/ 2303 w 3389"/>
              <a:gd name="T17" fmla="*/ 1782 h 3733"/>
              <a:gd name="T18" fmla="*/ 2083 w 3389"/>
              <a:gd name="T19" fmla="*/ 1359 h 3733"/>
              <a:gd name="T20" fmla="*/ 1703 w 3389"/>
              <a:gd name="T21" fmla="*/ 1023 h 3733"/>
              <a:gd name="T22" fmla="*/ 1721 w 3389"/>
              <a:gd name="T23" fmla="*/ 803 h 3733"/>
              <a:gd name="T24" fmla="*/ 1721 w 3389"/>
              <a:gd name="T25" fmla="*/ 626 h 3733"/>
              <a:gd name="T26" fmla="*/ 1853 w 3389"/>
              <a:gd name="T27" fmla="*/ 158 h 3733"/>
              <a:gd name="T28" fmla="*/ 1659 w 3389"/>
              <a:gd name="T29" fmla="*/ 17 h 3733"/>
              <a:gd name="T30" fmla="*/ 1403 w 3389"/>
              <a:gd name="T31" fmla="*/ 35 h 3733"/>
              <a:gd name="T32" fmla="*/ 1218 w 3389"/>
              <a:gd name="T33" fmla="*/ 97 h 3733"/>
              <a:gd name="T34" fmla="*/ 1086 w 3389"/>
              <a:gd name="T35" fmla="*/ 194 h 3733"/>
              <a:gd name="T36" fmla="*/ 997 w 3389"/>
              <a:gd name="T37" fmla="*/ 229 h 3733"/>
              <a:gd name="T38" fmla="*/ 856 w 3389"/>
              <a:gd name="T39" fmla="*/ 264 h 3733"/>
              <a:gd name="T40" fmla="*/ 741 w 3389"/>
              <a:gd name="T41" fmla="*/ 379 h 3733"/>
              <a:gd name="T42" fmla="*/ 618 w 3389"/>
              <a:gd name="T43" fmla="*/ 379 h 3733"/>
              <a:gd name="T44" fmla="*/ 441 w 3389"/>
              <a:gd name="T45" fmla="*/ 344 h 3733"/>
              <a:gd name="T46" fmla="*/ 88 w 3389"/>
              <a:gd name="T47" fmla="*/ 511 h 3733"/>
              <a:gd name="T48" fmla="*/ 133 w 3389"/>
              <a:gd name="T49" fmla="*/ 661 h 3733"/>
              <a:gd name="T50" fmla="*/ 0 w 3389"/>
              <a:gd name="T51" fmla="*/ 750 h 3733"/>
              <a:gd name="T52" fmla="*/ 115 w 3389"/>
              <a:gd name="T53" fmla="*/ 900 h 3733"/>
              <a:gd name="T54" fmla="*/ 88 w 3389"/>
              <a:gd name="T55" fmla="*/ 1041 h 3733"/>
              <a:gd name="T56" fmla="*/ 283 w 3389"/>
              <a:gd name="T57" fmla="*/ 1103 h 3733"/>
              <a:gd name="T58" fmla="*/ 274 w 3389"/>
              <a:gd name="T59" fmla="*/ 1235 h 3733"/>
              <a:gd name="T60" fmla="*/ 494 w 3389"/>
              <a:gd name="T61" fmla="*/ 1103 h 3733"/>
              <a:gd name="T62" fmla="*/ 741 w 3389"/>
              <a:gd name="T63" fmla="*/ 1014 h 3733"/>
              <a:gd name="T64" fmla="*/ 1041 w 3389"/>
              <a:gd name="T65" fmla="*/ 1191 h 3733"/>
              <a:gd name="T66" fmla="*/ 1200 w 3389"/>
              <a:gd name="T67" fmla="*/ 1526 h 3733"/>
              <a:gd name="T68" fmla="*/ 1544 w 3389"/>
              <a:gd name="T69" fmla="*/ 1835 h 3733"/>
              <a:gd name="T70" fmla="*/ 1977 w 3389"/>
              <a:gd name="T71" fmla="*/ 2135 h 3733"/>
              <a:gd name="T72" fmla="*/ 2286 w 3389"/>
              <a:gd name="T73" fmla="*/ 2338 h 3733"/>
              <a:gd name="T74" fmla="*/ 2542 w 3389"/>
              <a:gd name="T75" fmla="*/ 2541 h 3733"/>
              <a:gd name="T76" fmla="*/ 2639 w 3389"/>
              <a:gd name="T77" fmla="*/ 2664 h 3733"/>
              <a:gd name="T78" fmla="*/ 2727 w 3389"/>
              <a:gd name="T79" fmla="*/ 2876 h 3733"/>
              <a:gd name="T80" fmla="*/ 2647 w 3389"/>
              <a:gd name="T81" fmla="*/ 3123 h 3733"/>
              <a:gd name="T82" fmla="*/ 2692 w 3389"/>
              <a:gd name="T83" fmla="*/ 3282 h 3733"/>
              <a:gd name="T84" fmla="*/ 2850 w 3389"/>
              <a:gd name="T85" fmla="*/ 3009 h 3733"/>
              <a:gd name="T86" fmla="*/ 3036 w 3389"/>
              <a:gd name="T87" fmla="*/ 2832 h 3733"/>
              <a:gd name="T88" fmla="*/ 2877 w 3389"/>
              <a:gd name="T89" fmla="*/ 2629 h 3733"/>
              <a:gd name="T90" fmla="*/ 3106 w 3389"/>
              <a:gd name="T91" fmla="*/ 2470 h 3733"/>
              <a:gd name="T92" fmla="*/ 3370 w 3389"/>
              <a:gd name="T93" fmla="*/ 2585 h 3733"/>
              <a:gd name="T94" fmla="*/ 3317 w 3389"/>
              <a:gd name="T95" fmla="*/ 2400 h 3733"/>
              <a:gd name="T96" fmla="*/ 609 w 3389"/>
              <a:gd name="T97" fmla="*/ 2259 h 3733"/>
              <a:gd name="T98" fmla="*/ 433 w 3389"/>
              <a:gd name="T99" fmla="*/ 2294 h 3733"/>
              <a:gd name="T100" fmla="*/ 547 w 3389"/>
              <a:gd name="T101" fmla="*/ 2612 h 3733"/>
              <a:gd name="T102" fmla="*/ 574 w 3389"/>
              <a:gd name="T103" fmla="*/ 2956 h 3733"/>
              <a:gd name="T104" fmla="*/ 697 w 3389"/>
              <a:gd name="T105" fmla="*/ 2929 h 3733"/>
              <a:gd name="T106" fmla="*/ 891 w 3389"/>
              <a:gd name="T107" fmla="*/ 2797 h 3733"/>
              <a:gd name="T108" fmla="*/ 927 w 3389"/>
              <a:gd name="T109" fmla="*/ 2320 h 3733"/>
              <a:gd name="T110" fmla="*/ 688 w 3389"/>
              <a:gd name="T111" fmla="*/ 2214 h 3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89" h="3733">
                <a:moveTo>
                  <a:pt x="2347" y="3238"/>
                </a:moveTo>
                <a:lnTo>
                  <a:pt x="2347" y="3238"/>
                </a:lnTo>
                <a:lnTo>
                  <a:pt x="2233" y="3256"/>
                </a:lnTo>
                <a:lnTo>
                  <a:pt x="2136" y="3273"/>
                </a:lnTo>
                <a:lnTo>
                  <a:pt x="2065" y="3265"/>
                </a:lnTo>
                <a:lnTo>
                  <a:pt x="1986" y="3238"/>
                </a:lnTo>
                <a:lnTo>
                  <a:pt x="1986" y="3238"/>
                </a:lnTo>
                <a:lnTo>
                  <a:pt x="1941" y="3220"/>
                </a:lnTo>
                <a:lnTo>
                  <a:pt x="1897" y="3220"/>
                </a:lnTo>
                <a:lnTo>
                  <a:pt x="1853" y="3229"/>
                </a:lnTo>
                <a:lnTo>
                  <a:pt x="1809" y="3247"/>
                </a:lnTo>
                <a:lnTo>
                  <a:pt x="1774" y="3273"/>
                </a:lnTo>
                <a:lnTo>
                  <a:pt x="1747" y="3300"/>
                </a:lnTo>
                <a:lnTo>
                  <a:pt x="1739" y="3326"/>
                </a:lnTo>
                <a:lnTo>
                  <a:pt x="1739" y="3353"/>
                </a:lnTo>
                <a:lnTo>
                  <a:pt x="1739" y="3353"/>
                </a:lnTo>
                <a:lnTo>
                  <a:pt x="1765" y="3388"/>
                </a:lnTo>
                <a:lnTo>
                  <a:pt x="1818" y="3432"/>
                </a:lnTo>
                <a:lnTo>
                  <a:pt x="1906" y="3476"/>
                </a:lnTo>
                <a:lnTo>
                  <a:pt x="2047" y="3520"/>
                </a:lnTo>
                <a:lnTo>
                  <a:pt x="2047" y="3520"/>
                </a:lnTo>
                <a:lnTo>
                  <a:pt x="2118" y="3547"/>
                </a:lnTo>
                <a:lnTo>
                  <a:pt x="2180" y="3573"/>
                </a:lnTo>
                <a:lnTo>
                  <a:pt x="2224" y="3609"/>
                </a:lnTo>
                <a:lnTo>
                  <a:pt x="2259" y="3644"/>
                </a:lnTo>
                <a:lnTo>
                  <a:pt x="2321" y="3706"/>
                </a:lnTo>
                <a:lnTo>
                  <a:pt x="2347" y="3723"/>
                </a:lnTo>
                <a:lnTo>
                  <a:pt x="2383" y="3732"/>
                </a:lnTo>
                <a:lnTo>
                  <a:pt x="2383" y="3732"/>
                </a:lnTo>
                <a:lnTo>
                  <a:pt x="2409" y="3732"/>
                </a:lnTo>
                <a:lnTo>
                  <a:pt x="2436" y="3715"/>
                </a:lnTo>
                <a:lnTo>
                  <a:pt x="2453" y="3697"/>
                </a:lnTo>
                <a:lnTo>
                  <a:pt x="2462" y="3679"/>
                </a:lnTo>
                <a:lnTo>
                  <a:pt x="2471" y="3644"/>
                </a:lnTo>
                <a:lnTo>
                  <a:pt x="2471" y="3609"/>
                </a:lnTo>
                <a:lnTo>
                  <a:pt x="2462" y="3529"/>
                </a:lnTo>
                <a:lnTo>
                  <a:pt x="2462" y="3529"/>
                </a:lnTo>
                <a:lnTo>
                  <a:pt x="2462" y="3485"/>
                </a:lnTo>
                <a:lnTo>
                  <a:pt x="2471" y="3441"/>
                </a:lnTo>
                <a:lnTo>
                  <a:pt x="2489" y="3397"/>
                </a:lnTo>
                <a:lnTo>
                  <a:pt x="2506" y="3353"/>
                </a:lnTo>
                <a:lnTo>
                  <a:pt x="2559" y="3291"/>
                </a:lnTo>
                <a:lnTo>
                  <a:pt x="2586" y="3256"/>
                </a:lnTo>
                <a:lnTo>
                  <a:pt x="2586" y="3256"/>
                </a:lnTo>
                <a:lnTo>
                  <a:pt x="2586" y="3247"/>
                </a:lnTo>
                <a:lnTo>
                  <a:pt x="2577" y="3238"/>
                </a:lnTo>
                <a:lnTo>
                  <a:pt x="2542" y="3220"/>
                </a:lnTo>
                <a:lnTo>
                  <a:pt x="2462" y="3220"/>
                </a:lnTo>
                <a:lnTo>
                  <a:pt x="2347" y="3238"/>
                </a:lnTo>
                <a:close/>
                <a:moveTo>
                  <a:pt x="2797" y="2100"/>
                </a:moveTo>
                <a:lnTo>
                  <a:pt x="2797" y="2100"/>
                </a:lnTo>
                <a:lnTo>
                  <a:pt x="2762" y="2064"/>
                </a:lnTo>
                <a:lnTo>
                  <a:pt x="2744" y="2038"/>
                </a:lnTo>
                <a:lnTo>
                  <a:pt x="2718" y="1976"/>
                </a:lnTo>
                <a:lnTo>
                  <a:pt x="2700" y="1950"/>
                </a:lnTo>
                <a:lnTo>
                  <a:pt x="2674" y="1932"/>
                </a:lnTo>
                <a:lnTo>
                  <a:pt x="2639" y="1923"/>
                </a:lnTo>
                <a:lnTo>
                  <a:pt x="2577" y="1923"/>
                </a:lnTo>
                <a:lnTo>
                  <a:pt x="2577" y="1923"/>
                </a:lnTo>
                <a:lnTo>
                  <a:pt x="2515" y="1914"/>
                </a:lnTo>
                <a:lnTo>
                  <a:pt x="2444" y="1888"/>
                </a:lnTo>
                <a:lnTo>
                  <a:pt x="2374" y="1844"/>
                </a:lnTo>
                <a:lnTo>
                  <a:pt x="2303" y="1782"/>
                </a:lnTo>
                <a:lnTo>
                  <a:pt x="2250" y="1711"/>
                </a:lnTo>
                <a:lnTo>
                  <a:pt x="2197" y="1632"/>
                </a:lnTo>
                <a:lnTo>
                  <a:pt x="2153" y="1544"/>
                </a:lnTo>
                <a:lnTo>
                  <a:pt x="2118" y="1447"/>
                </a:lnTo>
                <a:lnTo>
                  <a:pt x="2118" y="1447"/>
                </a:lnTo>
                <a:lnTo>
                  <a:pt x="2100" y="1403"/>
                </a:lnTo>
                <a:lnTo>
                  <a:pt x="2083" y="1359"/>
                </a:lnTo>
                <a:lnTo>
                  <a:pt x="2039" y="1288"/>
                </a:lnTo>
                <a:lnTo>
                  <a:pt x="1977" y="1235"/>
                </a:lnTo>
                <a:lnTo>
                  <a:pt x="1915" y="1191"/>
                </a:lnTo>
                <a:lnTo>
                  <a:pt x="1783" y="1111"/>
                </a:lnTo>
                <a:lnTo>
                  <a:pt x="1739" y="1067"/>
                </a:lnTo>
                <a:lnTo>
                  <a:pt x="1721" y="1050"/>
                </a:lnTo>
                <a:lnTo>
                  <a:pt x="1703" y="1023"/>
                </a:lnTo>
                <a:lnTo>
                  <a:pt x="1703" y="1023"/>
                </a:lnTo>
                <a:lnTo>
                  <a:pt x="1686" y="970"/>
                </a:lnTo>
                <a:lnTo>
                  <a:pt x="1677" y="926"/>
                </a:lnTo>
                <a:lnTo>
                  <a:pt x="1686" y="891"/>
                </a:lnTo>
                <a:lnTo>
                  <a:pt x="1703" y="864"/>
                </a:lnTo>
                <a:lnTo>
                  <a:pt x="1712" y="829"/>
                </a:lnTo>
                <a:lnTo>
                  <a:pt x="1721" y="803"/>
                </a:lnTo>
                <a:lnTo>
                  <a:pt x="1721" y="767"/>
                </a:lnTo>
                <a:lnTo>
                  <a:pt x="1703" y="723"/>
                </a:lnTo>
                <a:lnTo>
                  <a:pt x="1703" y="723"/>
                </a:lnTo>
                <a:lnTo>
                  <a:pt x="1694" y="697"/>
                </a:lnTo>
                <a:lnTo>
                  <a:pt x="1703" y="670"/>
                </a:lnTo>
                <a:lnTo>
                  <a:pt x="1712" y="644"/>
                </a:lnTo>
                <a:lnTo>
                  <a:pt x="1721" y="626"/>
                </a:lnTo>
                <a:lnTo>
                  <a:pt x="1774" y="582"/>
                </a:lnTo>
                <a:lnTo>
                  <a:pt x="1836" y="556"/>
                </a:lnTo>
                <a:lnTo>
                  <a:pt x="1836" y="556"/>
                </a:lnTo>
                <a:lnTo>
                  <a:pt x="1836" y="441"/>
                </a:lnTo>
                <a:lnTo>
                  <a:pt x="1836" y="335"/>
                </a:lnTo>
                <a:lnTo>
                  <a:pt x="1853" y="158"/>
                </a:lnTo>
                <a:lnTo>
                  <a:pt x="1853" y="158"/>
                </a:lnTo>
                <a:lnTo>
                  <a:pt x="1756" y="141"/>
                </a:lnTo>
                <a:lnTo>
                  <a:pt x="1703" y="123"/>
                </a:lnTo>
                <a:lnTo>
                  <a:pt x="1703" y="123"/>
                </a:lnTo>
                <a:lnTo>
                  <a:pt x="1694" y="114"/>
                </a:lnTo>
                <a:lnTo>
                  <a:pt x="1677" y="97"/>
                </a:lnTo>
                <a:lnTo>
                  <a:pt x="1668" y="61"/>
                </a:lnTo>
                <a:lnTo>
                  <a:pt x="1659" y="17"/>
                </a:lnTo>
                <a:lnTo>
                  <a:pt x="1650" y="8"/>
                </a:lnTo>
                <a:lnTo>
                  <a:pt x="1641" y="0"/>
                </a:lnTo>
                <a:lnTo>
                  <a:pt x="1641" y="0"/>
                </a:lnTo>
                <a:lnTo>
                  <a:pt x="1527" y="8"/>
                </a:lnTo>
                <a:lnTo>
                  <a:pt x="1456" y="17"/>
                </a:lnTo>
                <a:lnTo>
                  <a:pt x="1421" y="26"/>
                </a:lnTo>
                <a:lnTo>
                  <a:pt x="1403" y="35"/>
                </a:lnTo>
                <a:lnTo>
                  <a:pt x="1403" y="35"/>
                </a:lnTo>
                <a:lnTo>
                  <a:pt x="1368" y="61"/>
                </a:lnTo>
                <a:lnTo>
                  <a:pt x="1324" y="88"/>
                </a:lnTo>
                <a:lnTo>
                  <a:pt x="1262" y="106"/>
                </a:lnTo>
                <a:lnTo>
                  <a:pt x="1244" y="106"/>
                </a:lnTo>
                <a:lnTo>
                  <a:pt x="1218" y="97"/>
                </a:lnTo>
                <a:lnTo>
                  <a:pt x="1218" y="97"/>
                </a:lnTo>
                <a:lnTo>
                  <a:pt x="1183" y="70"/>
                </a:lnTo>
                <a:lnTo>
                  <a:pt x="1130" y="123"/>
                </a:lnTo>
                <a:lnTo>
                  <a:pt x="1130" y="123"/>
                </a:lnTo>
                <a:lnTo>
                  <a:pt x="1121" y="158"/>
                </a:lnTo>
                <a:lnTo>
                  <a:pt x="1103" y="185"/>
                </a:lnTo>
                <a:lnTo>
                  <a:pt x="1094" y="194"/>
                </a:lnTo>
                <a:lnTo>
                  <a:pt x="1086" y="194"/>
                </a:lnTo>
                <a:lnTo>
                  <a:pt x="1086" y="194"/>
                </a:lnTo>
                <a:lnTo>
                  <a:pt x="1024" y="194"/>
                </a:lnTo>
                <a:lnTo>
                  <a:pt x="1015" y="194"/>
                </a:lnTo>
                <a:lnTo>
                  <a:pt x="1006" y="203"/>
                </a:lnTo>
                <a:lnTo>
                  <a:pt x="997" y="211"/>
                </a:lnTo>
                <a:lnTo>
                  <a:pt x="997" y="229"/>
                </a:lnTo>
                <a:lnTo>
                  <a:pt x="997" y="229"/>
                </a:lnTo>
                <a:lnTo>
                  <a:pt x="988" y="256"/>
                </a:lnTo>
                <a:lnTo>
                  <a:pt x="980" y="264"/>
                </a:lnTo>
                <a:lnTo>
                  <a:pt x="962" y="273"/>
                </a:lnTo>
                <a:lnTo>
                  <a:pt x="936" y="273"/>
                </a:lnTo>
                <a:lnTo>
                  <a:pt x="891" y="273"/>
                </a:lnTo>
                <a:lnTo>
                  <a:pt x="856" y="264"/>
                </a:lnTo>
                <a:lnTo>
                  <a:pt x="856" y="264"/>
                </a:lnTo>
                <a:lnTo>
                  <a:pt x="821" y="264"/>
                </a:lnTo>
                <a:lnTo>
                  <a:pt x="786" y="273"/>
                </a:lnTo>
                <a:lnTo>
                  <a:pt x="759" y="300"/>
                </a:lnTo>
                <a:lnTo>
                  <a:pt x="750" y="308"/>
                </a:lnTo>
                <a:lnTo>
                  <a:pt x="750" y="326"/>
                </a:lnTo>
                <a:lnTo>
                  <a:pt x="750" y="326"/>
                </a:lnTo>
                <a:lnTo>
                  <a:pt x="741" y="379"/>
                </a:lnTo>
                <a:lnTo>
                  <a:pt x="733" y="423"/>
                </a:lnTo>
                <a:lnTo>
                  <a:pt x="724" y="441"/>
                </a:lnTo>
                <a:lnTo>
                  <a:pt x="706" y="450"/>
                </a:lnTo>
                <a:lnTo>
                  <a:pt x="688" y="450"/>
                </a:lnTo>
                <a:lnTo>
                  <a:pt x="671" y="432"/>
                </a:lnTo>
                <a:lnTo>
                  <a:pt x="671" y="432"/>
                </a:lnTo>
                <a:lnTo>
                  <a:pt x="618" y="379"/>
                </a:lnTo>
                <a:lnTo>
                  <a:pt x="565" y="308"/>
                </a:lnTo>
                <a:lnTo>
                  <a:pt x="530" y="247"/>
                </a:lnTo>
                <a:lnTo>
                  <a:pt x="512" y="238"/>
                </a:lnTo>
                <a:lnTo>
                  <a:pt x="503" y="229"/>
                </a:lnTo>
                <a:lnTo>
                  <a:pt x="503" y="229"/>
                </a:lnTo>
                <a:lnTo>
                  <a:pt x="477" y="273"/>
                </a:lnTo>
                <a:lnTo>
                  <a:pt x="441" y="344"/>
                </a:lnTo>
                <a:lnTo>
                  <a:pt x="397" y="414"/>
                </a:lnTo>
                <a:lnTo>
                  <a:pt x="371" y="432"/>
                </a:lnTo>
                <a:lnTo>
                  <a:pt x="353" y="441"/>
                </a:lnTo>
                <a:lnTo>
                  <a:pt x="353" y="441"/>
                </a:lnTo>
                <a:lnTo>
                  <a:pt x="97" y="458"/>
                </a:lnTo>
                <a:lnTo>
                  <a:pt x="97" y="458"/>
                </a:lnTo>
                <a:lnTo>
                  <a:pt x="88" y="511"/>
                </a:lnTo>
                <a:lnTo>
                  <a:pt x="97" y="556"/>
                </a:lnTo>
                <a:lnTo>
                  <a:pt x="106" y="582"/>
                </a:lnTo>
                <a:lnTo>
                  <a:pt x="133" y="600"/>
                </a:lnTo>
                <a:lnTo>
                  <a:pt x="133" y="600"/>
                </a:lnTo>
                <a:lnTo>
                  <a:pt x="141" y="608"/>
                </a:lnTo>
                <a:lnTo>
                  <a:pt x="141" y="626"/>
                </a:lnTo>
                <a:lnTo>
                  <a:pt x="133" y="661"/>
                </a:lnTo>
                <a:lnTo>
                  <a:pt x="106" y="697"/>
                </a:lnTo>
                <a:lnTo>
                  <a:pt x="71" y="723"/>
                </a:lnTo>
                <a:lnTo>
                  <a:pt x="71" y="723"/>
                </a:lnTo>
                <a:lnTo>
                  <a:pt x="44" y="732"/>
                </a:lnTo>
                <a:lnTo>
                  <a:pt x="9" y="741"/>
                </a:lnTo>
                <a:lnTo>
                  <a:pt x="0" y="741"/>
                </a:lnTo>
                <a:lnTo>
                  <a:pt x="0" y="750"/>
                </a:lnTo>
                <a:lnTo>
                  <a:pt x="0" y="767"/>
                </a:lnTo>
                <a:lnTo>
                  <a:pt x="9" y="794"/>
                </a:lnTo>
                <a:lnTo>
                  <a:pt x="9" y="794"/>
                </a:lnTo>
                <a:lnTo>
                  <a:pt x="53" y="838"/>
                </a:lnTo>
                <a:lnTo>
                  <a:pt x="88" y="873"/>
                </a:lnTo>
                <a:lnTo>
                  <a:pt x="106" y="882"/>
                </a:lnTo>
                <a:lnTo>
                  <a:pt x="115" y="900"/>
                </a:lnTo>
                <a:lnTo>
                  <a:pt x="115" y="917"/>
                </a:lnTo>
                <a:lnTo>
                  <a:pt x="97" y="944"/>
                </a:lnTo>
                <a:lnTo>
                  <a:pt x="97" y="944"/>
                </a:lnTo>
                <a:lnTo>
                  <a:pt x="88" y="970"/>
                </a:lnTo>
                <a:lnTo>
                  <a:pt x="80" y="997"/>
                </a:lnTo>
                <a:lnTo>
                  <a:pt x="80" y="1023"/>
                </a:lnTo>
                <a:lnTo>
                  <a:pt x="88" y="1041"/>
                </a:lnTo>
                <a:lnTo>
                  <a:pt x="106" y="1059"/>
                </a:lnTo>
                <a:lnTo>
                  <a:pt x="124" y="1076"/>
                </a:lnTo>
                <a:lnTo>
                  <a:pt x="141" y="1085"/>
                </a:lnTo>
                <a:lnTo>
                  <a:pt x="168" y="1094"/>
                </a:lnTo>
                <a:lnTo>
                  <a:pt x="168" y="1094"/>
                </a:lnTo>
                <a:lnTo>
                  <a:pt x="265" y="1094"/>
                </a:lnTo>
                <a:lnTo>
                  <a:pt x="283" y="1103"/>
                </a:lnTo>
                <a:lnTo>
                  <a:pt x="300" y="1111"/>
                </a:lnTo>
                <a:lnTo>
                  <a:pt x="309" y="1120"/>
                </a:lnTo>
                <a:lnTo>
                  <a:pt x="300" y="1138"/>
                </a:lnTo>
                <a:lnTo>
                  <a:pt x="300" y="1138"/>
                </a:lnTo>
                <a:lnTo>
                  <a:pt x="283" y="1182"/>
                </a:lnTo>
                <a:lnTo>
                  <a:pt x="274" y="1235"/>
                </a:lnTo>
                <a:lnTo>
                  <a:pt x="274" y="1235"/>
                </a:lnTo>
                <a:lnTo>
                  <a:pt x="344" y="1217"/>
                </a:lnTo>
                <a:lnTo>
                  <a:pt x="380" y="1209"/>
                </a:lnTo>
                <a:lnTo>
                  <a:pt x="415" y="1191"/>
                </a:lnTo>
                <a:lnTo>
                  <a:pt x="415" y="1191"/>
                </a:lnTo>
                <a:lnTo>
                  <a:pt x="441" y="1173"/>
                </a:lnTo>
                <a:lnTo>
                  <a:pt x="459" y="1156"/>
                </a:lnTo>
                <a:lnTo>
                  <a:pt x="494" y="1103"/>
                </a:lnTo>
                <a:lnTo>
                  <a:pt x="512" y="1085"/>
                </a:lnTo>
                <a:lnTo>
                  <a:pt x="538" y="1059"/>
                </a:lnTo>
                <a:lnTo>
                  <a:pt x="574" y="1041"/>
                </a:lnTo>
                <a:lnTo>
                  <a:pt x="618" y="1023"/>
                </a:lnTo>
                <a:lnTo>
                  <a:pt x="618" y="1023"/>
                </a:lnTo>
                <a:lnTo>
                  <a:pt x="680" y="1014"/>
                </a:lnTo>
                <a:lnTo>
                  <a:pt x="741" y="1014"/>
                </a:lnTo>
                <a:lnTo>
                  <a:pt x="803" y="1032"/>
                </a:lnTo>
                <a:lnTo>
                  <a:pt x="865" y="1059"/>
                </a:lnTo>
                <a:lnTo>
                  <a:pt x="918" y="1085"/>
                </a:lnTo>
                <a:lnTo>
                  <a:pt x="971" y="1120"/>
                </a:lnTo>
                <a:lnTo>
                  <a:pt x="1006" y="1156"/>
                </a:lnTo>
                <a:lnTo>
                  <a:pt x="1041" y="1191"/>
                </a:lnTo>
                <a:lnTo>
                  <a:pt x="1041" y="1191"/>
                </a:lnTo>
                <a:lnTo>
                  <a:pt x="1103" y="1288"/>
                </a:lnTo>
                <a:lnTo>
                  <a:pt x="1121" y="1323"/>
                </a:lnTo>
                <a:lnTo>
                  <a:pt x="1130" y="1367"/>
                </a:lnTo>
                <a:lnTo>
                  <a:pt x="1130" y="1367"/>
                </a:lnTo>
                <a:lnTo>
                  <a:pt x="1147" y="1438"/>
                </a:lnTo>
                <a:lnTo>
                  <a:pt x="1165" y="1482"/>
                </a:lnTo>
                <a:lnTo>
                  <a:pt x="1200" y="1526"/>
                </a:lnTo>
                <a:lnTo>
                  <a:pt x="1236" y="1579"/>
                </a:lnTo>
                <a:lnTo>
                  <a:pt x="1280" y="1632"/>
                </a:lnTo>
                <a:lnTo>
                  <a:pt x="1341" y="1676"/>
                </a:lnTo>
                <a:lnTo>
                  <a:pt x="1412" y="1729"/>
                </a:lnTo>
                <a:lnTo>
                  <a:pt x="1412" y="1729"/>
                </a:lnTo>
                <a:lnTo>
                  <a:pt x="1483" y="1782"/>
                </a:lnTo>
                <a:lnTo>
                  <a:pt x="1544" y="1835"/>
                </a:lnTo>
                <a:lnTo>
                  <a:pt x="1650" y="1932"/>
                </a:lnTo>
                <a:lnTo>
                  <a:pt x="1739" y="2020"/>
                </a:lnTo>
                <a:lnTo>
                  <a:pt x="1774" y="2056"/>
                </a:lnTo>
                <a:lnTo>
                  <a:pt x="1818" y="2082"/>
                </a:lnTo>
                <a:lnTo>
                  <a:pt x="1818" y="2082"/>
                </a:lnTo>
                <a:lnTo>
                  <a:pt x="1897" y="2109"/>
                </a:lnTo>
                <a:lnTo>
                  <a:pt x="1977" y="2135"/>
                </a:lnTo>
                <a:lnTo>
                  <a:pt x="2047" y="2162"/>
                </a:lnTo>
                <a:lnTo>
                  <a:pt x="2074" y="2179"/>
                </a:lnTo>
                <a:lnTo>
                  <a:pt x="2100" y="2206"/>
                </a:lnTo>
                <a:lnTo>
                  <a:pt x="2100" y="2206"/>
                </a:lnTo>
                <a:lnTo>
                  <a:pt x="2153" y="2259"/>
                </a:lnTo>
                <a:lnTo>
                  <a:pt x="2215" y="2303"/>
                </a:lnTo>
                <a:lnTo>
                  <a:pt x="2286" y="2338"/>
                </a:lnTo>
                <a:lnTo>
                  <a:pt x="2365" y="2373"/>
                </a:lnTo>
                <a:lnTo>
                  <a:pt x="2365" y="2373"/>
                </a:lnTo>
                <a:lnTo>
                  <a:pt x="2392" y="2391"/>
                </a:lnTo>
                <a:lnTo>
                  <a:pt x="2427" y="2417"/>
                </a:lnTo>
                <a:lnTo>
                  <a:pt x="2471" y="2470"/>
                </a:lnTo>
                <a:lnTo>
                  <a:pt x="2515" y="2523"/>
                </a:lnTo>
                <a:lnTo>
                  <a:pt x="2542" y="2541"/>
                </a:lnTo>
                <a:lnTo>
                  <a:pt x="2568" y="2550"/>
                </a:lnTo>
                <a:lnTo>
                  <a:pt x="2568" y="2550"/>
                </a:lnTo>
                <a:lnTo>
                  <a:pt x="2603" y="2559"/>
                </a:lnTo>
                <a:lnTo>
                  <a:pt x="2621" y="2567"/>
                </a:lnTo>
                <a:lnTo>
                  <a:pt x="2630" y="2594"/>
                </a:lnTo>
                <a:lnTo>
                  <a:pt x="2639" y="2612"/>
                </a:lnTo>
                <a:lnTo>
                  <a:pt x="2639" y="2664"/>
                </a:lnTo>
                <a:lnTo>
                  <a:pt x="2647" y="2700"/>
                </a:lnTo>
                <a:lnTo>
                  <a:pt x="2665" y="2726"/>
                </a:lnTo>
                <a:lnTo>
                  <a:pt x="2665" y="2726"/>
                </a:lnTo>
                <a:lnTo>
                  <a:pt x="2692" y="2753"/>
                </a:lnTo>
                <a:lnTo>
                  <a:pt x="2709" y="2797"/>
                </a:lnTo>
                <a:lnTo>
                  <a:pt x="2718" y="2832"/>
                </a:lnTo>
                <a:lnTo>
                  <a:pt x="2727" y="2876"/>
                </a:lnTo>
                <a:lnTo>
                  <a:pt x="2727" y="2929"/>
                </a:lnTo>
                <a:lnTo>
                  <a:pt x="2718" y="2973"/>
                </a:lnTo>
                <a:lnTo>
                  <a:pt x="2700" y="3009"/>
                </a:lnTo>
                <a:lnTo>
                  <a:pt x="2683" y="3044"/>
                </a:lnTo>
                <a:lnTo>
                  <a:pt x="2683" y="3044"/>
                </a:lnTo>
                <a:lnTo>
                  <a:pt x="2665" y="3079"/>
                </a:lnTo>
                <a:lnTo>
                  <a:pt x="2647" y="3123"/>
                </a:lnTo>
                <a:lnTo>
                  <a:pt x="2647" y="3159"/>
                </a:lnTo>
                <a:lnTo>
                  <a:pt x="2647" y="3194"/>
                </a:lnTo>
                <a:lnTo>
                  <a:pt x="2656" y="3229"/>
                </a:lnTo>
                <a:lnTo>
                  <a:pt x="2665" y="3256"/>
                </a:lnTo>
                <a:lnTo>
                  <a:pt x="2683" y="3273"/>
                </a:lnTo>
                <a:lnTo>
                  <a:pt x="2692" y="3282"/>
                </a:lnTo>
                <a:lnTo>
                  <a:pt x="2692" y="3282"/>
                </a:lnTo>
                <a:lnTo>
                  <a:pt x="2709" y="3273"/>
                </a:lnTo>
                <a:lnTo>
                  <a:pt x="2736" y="3256"/>
                </a:lnTo>
                <a:lnTo>
                  <a:pt x="2780" y="3194"/>
                </a:lnTo>
                <a:lnTo>
                  <a:pt x="2824" y="3115"/>
                </a:lnTo>
                <a:lnTo>
                  <a:pt x="2842" y="3035"/>
                </a:lnTo>
                <a:lnTo>
                  <a:pt x="2842" y="3035"/>
                </a:lnTo>
                <a:lnTo>
                  <a:pt x="2850" y="3009"/>
                </a:lnTo>
                <a:lnTo>
                  <a:pt x="2868" y="2982"/>
                </a:lnTo>
                <a:lnTo>
                  <a:pt x="2912" y="2947"/>
                </a:lnTo>
                <a:lnTo>
                  <a:pt x="2965" y="2912"/>
                </a:lnTo>
                <a:lnTo>
                  <a:pt x="2992" y="2894"/>
                </a:lnTo>
                <a:lnTo>
                  <a:pt x="3018" y="2859"/>
                </a:lnTo>
                <a:lnTo>
                  <a:pt x="3018" y="2859"/>
                </a:lnTo>
                <a:lnTo>
                  <a:pt x="3036" y="2832"/>
                </a:lnTo>
                <a:lnTo>
                  <a:pt x="3027" y="2806"/>
                </a:lnTo>
                <a:lnTo>
                  <a:pt x="3009" y="2779"/>
                </a:lnTo>
                <a:lnTo>
                  <a:pt x="2983" y="2753"/>
                </a:lnTo>
                <a:lnTo>
                  <a:pt x="2921" y="2700"/>
                </a:lnTo>
                <a:lnTo>
                  <a:pt x="2895" y="2664"/>
                </a:lnTo>
                <a:lnTo>
                  <a:pt x="2877" y="2629"/>
                </a:lnTo>
                <a:lnTo>
                  <a:pt x="2877" y="2629"/>
                </a:lnTo>
                <a:lnTo>
                  <a:pt x="2877" y="2585"/>
                </a:lnTo>
                <a:lnTo>
                  <a:pt x="2886" y="2541"/>
                </a:lnTo>
                <a:lnTo>
                  <a:pt x="2912" y="2514"/>
                </a:lnTo>
                <a:lnTo>
                  <a:pt x="2956" y="2488"/>
                </a:lnTo>
                <a:lnTo>
                  <a:pt x="3000" y="2470"/>
                </a:lnTo>
                <a:lnTo>
                  <a:pt x="3053" y="2462"/>
                </a:lnTo>
                <a:lnTo>
                  <a:pt x="3106" y="2470"/>
                </a:lnTo>
                <a:lnTo>
                  <a:pt x="3168" y="2497"/>
                </a:lnTo>
                <a:lnTo>
                  <a:pt x="3168" y="2497"/>
                </a:lnTo>
                <a:lnTo>
                  <a:pt x="3265" y="2567"/>
                </a:lnTo>
                <a:lnTo>
                  <a:pt x="3299" y="2585"/>
                </a:lnTo>
                <a:lnTo>
                  <a:pt x="3335" y="2603"/>
                </a:lnTo>
                <a:lnTo>
                  <a:pt x="3352" y="2603"/>
                </a:lnTo>
                <a:lnTo>
                  <a:pt x="3370" y="2585"/>
                </a:lnTo>
                <a:lnTo>
                  <a:pt x="3379" y="2559"/>
                </a:lnTo>
                <a:lnTo>
                  <a:pt x="3388" y="2514"/>
                </a:lnTo>
                <a:lnTo>
                  <a:pt x="3388" y="2514"/>
                </a:lnTo>
                <a:lnTo>
                  <a:pt x="3388" y="2488"/>
                </a:lnTo>
                <a:lnTo>
                  <a:pt x="3370" y="2453"/>
                </a:lnTo>
                <a:lnTo>
                  <a:pt x="3344" y="2426"/>
                </a:lnTo>
                <a:lnTo>
                  <a:pt x="3317" y="2400"/>
                </a:lnTo>
                <a:lnTo>
                  <a:pt x="3239" y="2338"/>
                </a:lnTo>
                <a:lnTo>
                  <a:pt x="3142" y="2276"/>
                </a:lnTo>
                <a:lnTo>
                  <a:pt x="2939" y="2170"/>
                </a:lnTo>
                <a:lnTo>
                  <a:pt x="2797" y="2100"/>
                </a:lnTo>
                <a:close/>
                <a:moveTo>
                  <a:pt x="644" y="2241"/>
                </a:moveTo>
                <a:lnTo>
                  <a:pt x="644" y="2241"/>
                </a:lnTo>
                <a:lnTo>
                  <a:pt x="609" y="2259"/>
                </a:lnTo>
                <a:lnTo>
                  <a:pt x="574" y="2267"/>
                </a:lnTo>
                <a:lnTo>
                  <a:pt x="547" y="2276"/>
                </a:lnTo>
                <a:lnTo>
                  <a:pt x="521" y="2267"/>
                </a:lnTo>
                <a:lnTo>
                  <a:pt x="468" y="2267"/>
                </a:lnTo>
                <a:lnTo>
                  <a:pt x="450" y="2267"/>
                </a:lnTo>
                <a:lnTo>
                  <a:pt x="433" y="2294"/>
                </a:lnTo>
                <a:lnTo>
                  <a:pt x="433" y="2294"/>
                </a:lnTo>
                <a:lnTo>
                  <a:pt x="424" y="2303"/>
                </a:lnTo>
                <a:lnTo>
                  <a:pt x="424" y="2320"/>
                </a:lnTo>
                <a:lnTo>
                  <a:pt x="433" y="2364"/>
                </a:lnTo>
                <a:lnTo>
                  <a:pt x="486" y="2444"/>
                </a:lnTo>
                <a:lnTo>
                  <a:pt x="512" y="2497"/>
                </a:lnTo>
                <a:lnTo>
                  <a:pt x="530" y="2550"/>
                </a:lnTo>
                <a:lnTo>
                  <a:pt x="547" y="2612"/>
                </a:lnTo>
                <a:lnTo>
                  <a:pt x="538" y="2673"/>
                </a:lnTo>
                <a:lnTo>
                  <a:pt x="538" y="2673"/>
                </a:lnTo>
                <a:lnTo>
                  <a:pt x="530" y="2735"/>
                </a:lnTo>
                <a:lnTo>
                  <a:pt x="530" y="2806"/>
                </a:lnTo>
                <a:lnTo>
                  <a:pt x="538" y="2867"/>
                </a:lnTo>
                <a:lnTo>
                  <a:pt x="547" y="2920"/>
                </a:lnTo>
                <a:lnTo>
                  <a:pt x="574" y="2956"/>
                </a:lnTo>
                <a:lnTo>
                  <a:pt x="600" y="2982"/>
                </a:lnTo>
                <a:lnTo>
                  <a:pt x="609" y="2982"/>
                </a:lnTo>
                <a:lnTo>
                  <a:pt x="627" y="2982"/>
                </a:lnTo>
                <a:lnTo>
                  <a:pt x="644" y="2973"/>
                </a:lnTo>
                <a:lnTo>
                  <a:pt x="662" y="2956"/>
                </a:lnTo>
                <a:lnTo>
                  <a:pt x="662" y="2956"/>
                </a:lnTo>
                <a:lnTo>
                  <a:pt x="697" y="2929"/>
                </a:lnTo>
                <a:lnTo>
                  <a:pt x="733" y="2903"/>
                </a:lnTo>
                <a:lnTo>
                  <a:pt x="786" y="2885"/>
                </a:lnTo>
                <a:lnTo>
                  <a:pt x="830" y="2867"/>
                </a:lnTo>
                <a:lnTo>
                  <a:pt x="847" y="2850"/>
                </a:lnTo>
                <a:lnTo>
                  <a:pt x="874" y="2832"/>
                </a:lnTo>
                <a:lnTo>
                  <a:pt x="874" y="2832"/>
                </a:lnTo>
                <a:lnTo>
                  <a:pt x="891" y="2797"/>
                </a:lnTo>
                <a:lnTo>
                  <a:pt x="900" y="2744"/>
                </a:lnTo>
                <a:lnTo>
                  <a:pt x="900" y="2612"/>
                </a:lnTo>
                <a:lnTo>
                  <a:pt x="900" y="2470"/>
                </a:lnTo>
                <a:lnTo>
                  <a:pt x="909" y="2400"/>
                </a:lnTo>
                <a:lnTo>
                  <a:pt x="918" y="2347"/>
                </a:lnTo>
                <a:lnTo>
                  <a:pt x="918" y="2347"/>
                </a:lnTo>
                <a:lnTo>
                  <a:pt x="927" y="2320"/>
                </a:lnTo>
                <a:lnTo>
                  <a:pt x="927" y="2303"/>
                </a:lnTo>
                <a:lnTo>
                  <a:pt x="909" y="2259"/>
                </a:lnTo>
                <a:lnTo>
                  <a:pt x="874" y="2232"/>
                </a:lnTo>
                <a:lnTo>
                  <a:pt x="830" y="2214"/>
                </a:lnTo>
                <a:lnTo>
                  <a:pt x="786" y="2197"/>
                </a:lnTo>
                <a:lnTo>
                  <a:pt x="733" y="2197"/>
                </a:lnTo>
                <a:lnTo>
                  <a:pt x="688" y="2214"/>
                </a:lnTo>
                <a:lnTo>
                  <a:pt x="644" y="224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6" name="Freeform 43"/>
          <p:cNvSpPr>
            <a:spLocks noChangeArrowheads="1"/>
          </p:cNvSpPr>
          <p:nvPr/>
        </p:nvSpPr>
        <p:spPr bwMode="auto">
          <a:xfrm>
            <a:off x="5682175" y="3545072"/>
            <a:ext cx="147958" cy="194871"/>
          </a:xfrm>
          <a:custGeom>
            <a:avLst/>
            <a:gdLst>
              <a:gd name="T0" fmla="*/ 211 w 362"/>
              <a:gd name="T1" fmla="*/ 468 h 478"/>
              <a:gd name="T2" fmla="*/ 211 w 362"/>
              <a:gd name="T3" fmla="*/ 468 h 478"/>
              <a:gd name="T4" fmla="*/ 229 w 362"/>
              <a:gd name="T5" fmla="*/ 477 h 478"/>
              <a:gd name="T6" fmla="*/ 229 w 362"/>
              <a:gd name="T7" fmla="*/ 477 h 478"/>
              <a:gd name="T8" fmla="*/ 247 w 362"/>
              <a:gd name="T9" fmla="*/ 397 h 478"/>
              <a:gd name="T10" fmla="*/ 282 w 362"/>
              <a:gd name="T11" fmla="*/ 335 h 478"/>
              <a:gd name="T12" fmla="*/ 326 w 362"/>
              <a:gd name="T13" fmla="*/ 291 h 478"/>
              <a:gd name="T14" fmla="*/ 344 w 362"/>
              <a:gd name="T15" fmla="*/ 274 h 478"/>
              <a:gd name="T16" fmla="*/ 361 w 362"/>
              <a:gd name="T17" fmla="*/ 265 h 478"/>
              <a:gd name="T18" fmla="*/ 361 w 362"/>
              <a:gd name="T19" fmla="*/ 265 h 478"/>
              <a:gd name="T20" fmla="*/ 247 w 362"/>
              <a:gd name="T21" fmla="*/ 124 h 478"/>
              <a:gd name="T22" fmla="*/ 132 w 362"/>
              <a:gd name="T23" fmla="*/ 0 h 478"/>
              <a:gd name="T24" fmla="*/ 132 w 362"/>
              <a:gd name="T25" fmla="*/ 0 h 478"/>
              <a:gd name="T26" fmla="*/ 88 w 362"/>
              <a:gd name="T27" fmla="*/ 62 h 478"/>
              <a:gd name="T28" fmla="*/ 44 w 362"/>
              <a:gd name="T29" fmla="*/ 124 h 478"/>
              <a:gd name="T30" fmla="*/ 17 w 362"/>
              <a:gd name="T31" fmla="*/ 177 h 478"/>
              <a:gd name="T32" fmla="*/ 17 w 362"/>
              <a:gd name="T33" fmla="*/ 221 h 478"/>
              <a:gd name="T34" fmla="*/ 17 w 362"/>
              <a:gd name="T35" fmla="*/ 221 h 478"/>
              <a:gd name="T36" fmla="*/ 17 w 362"/>
              <a:gd name="T37" fmla="*/ 256 h 478"/>
              <a:gd name="T38" fmla="*/ 0 w 362"/>
              <a:gd name="T39" fmla="*/ 309 h 478"/>
              <a:gd name="T40" fmla="*/ 0 w 362"/>
              <a:gd name="T41" fmla="*/ 309 h 478"/>
              <a:gd name="T42" fmla="*/ 114 w 362"/>
              <a:gd name="T43" fmla="*/ 397 h 478"/>
              <a:gd name="T44" fmla="*/ 167 w 362"/>
              <a:gd name="T45" fmla="*/ 441 h 478"/>
              <a:gd name="T46" fmla="*/ 211 w 362"/>
              <a:gd name="T47" fmla="*/ 46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2" h="478">
                <a:moveTo>
                  <a:pt x="211" y="468"/>
                </a:moveTo>
                <a:lnTo>
                  <a:pt x="211" y="468"/>
                </a:lnTo>
                <a:lnTo>
                  <a:pt x="229" y="477"/>
                </a:lnTo>
                <a:lnTo>
                  <a:pt x="229" y="477"/>
                </a:lnTo>
                <a:lnTo>
                  <a:pt x="247" y="397"/>
                </a:lnTo>
                <a:lnTo>
                  <a:pt x="282" y="335"/>
                </a:lnTo>
                <a:lnTo>
                  <a:pt x="326" y="291"/>
                </a:lnTo>
                <a:lnTo>
                  <a:pt x="344" y="274"/>
                </a:lnTo>
                <a:lnTo>
                  <a:pt x="361" y="265"/>
                </a:lnTo>
                <a:lnTo>
                  <a:pt x="361" y="265"/>
                </a:lnTo>
                <a:lnTo>
                  <a:pt x="247" y="124"/>
                </a:lnTo>
                <a:lnTo>
                  <a:pt x="132" y="0"/>
                </a:lnTo>
                <a:lnTo>
                  <a:pt x="132" y="0"/>
                </a:lnTo>
                <a:lnTo>
                  <a:pt x="88" y="62"/>
                </a:lnTo>
                <a:lnTo>
                  <a:pt x="44" y="124"/>
                </a:lnTo>
                <a:lnTo>
                  <a:pt x="17" y="177"/>
                </a:lnTo>
                <a:lnTo>
                  <a:pt x="17" y="221"/>
                </a:lnTo>
                <a:lnTo>
                  <a:pt x="17" y="221"/>
                </a:lnTo>
                <a:lnTo>
                  <a:pt x="17" y="256"/>
                </a:lnTo>
                <a:lnTo>
                  <a:pt x="0" y="309"/>
                </a:lnTo>
                <a:lnTo>
                  <a:pt x="0" y="309"/>
                </a:lnTo>
                <a:lnTo>
                  <a:pt x="114" y="397"/>
                </a:lnTo>
                <a:lnTo>
                  <a:pt x="167" y="441"/>
                </a:lnTo>
                <a:lnTo>
                  <a:pt x="211" y="468"/>
                </a:lnTo>
              </a:path>
            </a:pathLst>
          </a:custGeom>
          <a:solidFill>
            <a:srgbClr val="20266E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7" name="Freeform 45"/>
          <p:cNvSpPr>
            <a:spLocks noChangeArrowheads="1"/>
          </p:cNvSpPr>
          <p:nvPr/>
        </p:nvSpPr>
        <p:spPr bwMode="auto">
          <a:xfrm>
            <a:off x="5718263" y="3108415"/>
            <a:ext cx="487179" cy="595441"/>
          </a:xfrm>
          <a:custGeom>
            <a:avLst/>
            <a:gdLst>
              <a:gd name="T0" fmla="*/ 1085 w 1192"/>
              <a:gd name="T1" fmla="*/ 989 h 1457"/>
              <a:gd name="T2" fmla="*/ 1050 w 1192"/>
              <a:gd name="T3" fmla="*/ 945 h 1457"/>
              <a:gd name="T4" fmla="*/ 1032 w 1192"/>
              <a:gd name="T5" fmla="*/ 883 h 1457"/>
              <a:gd name="T6" fmla="*/ 1050 w 1192"/>
              <a:gd name="T7" fmla="*/ 830 h 1457"/>
              <a:gd name="T8" fmla="*/ 1085 w 1192"/>
              <a:gd name="T9" fmla="*/ 786 h 1457"/>
              <a:gd name="T10" fmla="*/ 1103 w 1192"/>
              <a:gd name="T11" fmla="*/ 777 h 1457"/>
              <a:gd name="T12" fmla="*/ 1112 w 1192"/>
              <a:gd name="T13" fmla="*/ 742 h 1457"/>
              <a:gd name="T14" fmla="*/ 1094 w 1192"/>
              <a:gd name="T15" fmla="*/ 680 h 1457"/>
              <a:gd name="T16" fmla="*/ 1085 w 1192"/>
              <a:gd name="T17" fmla="*/ 627 h 1457"/>
              <a:gd name="T18" fmla="*/ 1076 w 1192"/>
              <a:gd name="T19" fmla="*/ 609 h 1457"/>
              <a:gd name="T20" fmla="*/ 997 w 1192"/>
              <a:gd name="T21" fmla="*/ 574 h 1457"/>
              <a:gd name="T22" fmla="*/ 759 w 1192"/>
              <a:gd name="T23" fmla="*/ 530 h 1457"/>
              <a:gd name="T24" fmla="*/ 750 w 1192"/>
              <a:gd name="T25" fmla="*/ 521 h 1457"/>
              <a:gd name="T26" fmla="*/ 750 w 1192"/>
              <a:gd name="T27" fmla="*/ 433 h 1457"/>
              <a:gd name="T28" fmla="*/ 750 w 1192"/>
              <a:gd name="T29" fmla="*/ 371 h 1457"/>
              <a:gd name="T30" fmla="*/ 723 w 1192"/>
              <a:gd name="T31" fmla="*/ 345 h 1457"/>
              <a:gd name="T32" fmla="*/ 671 w 1192"/>
              <a:gd name="T33" fmla="*/ 336 h 1457"/>
              <a:gd name="T34" fmla="*/ 626 w 1192"/>
              <a:gd name="T35" fmla="*/ 283 h 1457"/>
              <a:gd name="T36" fmla="*/ 618 w 1192"/>
              <a:gd name="T37" fmla="*/ 239 h 1457"/>
              <a:gd name="T38" fmla="*/ 600 w 1192"/>
              <a:gd name="T39" fmla="*/ 195 h 1457"/>
              <a:gd name="T40" fmla="*/ 529 w 1192"/>
              <a:gd name="T41" fmla="*/ 106 h 1457"/>
              <a:gd name="T42" fmla="*/ 512 w 1192"/>
              <a:gd name="T43" fmla="*/ 71 h 1457"/>
              <a:gd name="T44" fmla="*/ 521 w 1192"/>
              <a:gd name="T45" fmla="*/ 53 h 1457"/>
              <a:gd name="T46" fmla="*/ 441 w 1192"/>
              <a:gd name="T47" fmla="*/ 45 h 1457"/>
              <a:gd name="T48" fmla="*/ 362 w 1192"/>
              <a:gd name="T49" fmla="*/ 18 h 1457"/>
              <a:gd name="T50" fmla="*/ 309 w 1192"/>
              <a:gd name="T51" fmla="*/ 0 h 1457"/>
              <a:gd name="T52" fmla="*/ 0 w 1192"/>
              <a:gd name="T53" fmla="*/ 98 h 1457"/>
              <a:gd name="T54" fmla="*/ 26 w 1192"/>
              <a:gd name="T55" fmla="*/ 212 h 1457"/>
              <a:gd name="T56" fmla="*/ 62 w 1192"/>
              <a:gd name="T57" fmla="*/ 274 h 1457"/>
              <a:gd name="T58" fmla="*/ 79 w 1192"/>
              <a:gd name="T59" fmla="*/ 283 h 1457"/>
              <a:gd name="T60" fmla="*/ 132 w 1192"/>
              <a:gd name="T61" fmla="*/ 318 h 1457"/>
              <a:gd name="T62" fmla="*/ 150 w 1192"/>
              <a:gd name="T63" fmla="*/ 371 h 1457"/>
              <a:gd name="T64" fmla="*/ 176 w 1192"/>
              <a:gd name="T65" fmla="*/ 495 h 1457"/>
              <a:gd name="T66" fmla="*/ 185 w 1192"/>
              <a:gd name="T67" fmla="*/ 539 h 1457"/>
              <a:gd name="T68" fmla="*/ 194 w 1192"/>
              <a:gd name="T69" fmla="*/ 759 h 1457"/>
              <a:gd name="T70" fmla="*/ 168 w 1192"/>
              <a:gd name="T71" fmla="*/ 936 h 1457"/>
              <a:gd name="T72" fmla="*/ 150 w 1192"/>
              <a:gd name="T73" fmla="*/ 953 h 1457"/>
              <a:gd name="T74" fmla="*/ 132 w 1192"/>
              <a:gd name="T75" fmla="*/ 962 h 1457"/>
              <a:gd name="T76" fmla="*/ 44 w 1192"/>
              <a:gd name="T77" fmla="*/ 1068 h 1457"/>
              <a:gd name="T78" fmla="*/ 159 w 1192"/>
              <a:gd name="T79" fmla="*/ 1192 h 1457"/>
              <a:gd name="T80" fmla="*/ 273 w 1192"/>
              <a:gd name="T81" fmla="*/ 1333 h 1457"/>
              <a:gd name="T82" fmla="*/ 282 w 1192"/>
              <a:gd name="T83" fmla="*/ 1333 h 1457"/>
              <a:gd name="T84" fmla="*/ 397 w 1192"/>
              <a:gd name="T85" fmla="*/ 1377 h 1457"/>
              <a:gd name="T86" fmla="*/ 397 w 1192"/>
              <a:gd name="T87" fmla="*/ 1377 h 1457"/>
              <a:gd name="T88" fmla="*/ 423 w 1192"/>
              <a:gd name="T89" fmla="*/ 1253 h 1457"/>
              <a:gd name="T90" fmla="*/ 476 w 1192"/>
              <a:gd name="T91" fmla="*/ 1201 h 1457"/>
              <a:gd name="T92" fmla="*/ 565 w 1192"/>
              <a:gd name="T93" fmla="*/ 1209 h 1457"/>
              <a:gd name="T94" fmla="*/ 644 w 1192"/>
              <a:gd name="T95" fmla="*/ 1271 h 1457"/>
              <a:gd name="T96" fmla="*/ 715 w 1192"/>
              <a:gd name="T97" fmla="*/ 1351 h 1457"/>
              <a:gd name="T98" fmla="*/ 759 w 1192"/>
              <a:gd name="T99" fmla="*/ 1439 h 1457"/>
              <a:gd name="T100" fmla="*/ 715 w 1192"/>
              <a:gd name="T101" fmla="*/ 1456 h 1457"/>
              <a:gd name="T102" fmla="*/ 1068 w 1192"/>
              <a:gd name="T103" fmla="*/ 1395 h 1457"/>
              <a:gd name="T104" fmla="*/ 1076 w 1192"/>
              <a:gd name="T105" fmla="*/ 1342 h 1457"/>
              <a:gd name="T106" fmla="*/ 1076 w 1192"/>
              <a:gd name="T107" fmla="*/ 1306 h 1457"/>
              <a:gd name="T108" fmla="*/ 1103 w 1192"/>
              <a:gd name="T109" fmla="*/ 1227 h 1457"/>
              <a:gd name="T110" fmla="*/ 1156 w 1192"/>
              <a:gd name="T111" fmla="*/ 1192 h 1457"/>
              <a:gd name="T112" fmla="*/ 1174 w 1192"/>
              <a:gd name="T113" fmla="*/ 1183 h 1457"/>
              <a:gd name="T114" fmla="*/ 1191 w 1192"/>
              <a:gd name="T115" fmla="*/ 1165 h 1457"/>
              <a:gd name="T116" fmla="*/ 1174 w 1192"/>
              <a:gd name="T117" fmla="*/ 1112 h 1457"/>
              <a:gd name="T118" fmla="*/ 1085 w 1192"/>
              <a:gd name="T119" fmla="*/ 989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92" h="1457">
                <a:moveTo>
                  <a:pt x="1085" y="989"/>
                </a:moveTo>
                <a:lnTo>
                  <a:pt x="1085" y="989"/>
                </a:lnTo>
                <a:lnTo>
                  <a:pt x="1059" y="971"/>
                </a:lnTo>
                <a:lnTo>
                  <a:pt x="1050" y="945"/>
                </a:lnTo>
                <a:lnTo>
                  <a:pt x="1041" y="909"/>
                </a:lnTo>
                <a:lnTo>
                  <a:pt x="1032" y="883"/>
                </a:lnTo>
                <a:lnTo>
                  <a:pt x="1041" y="856"/>
                </a:lnTo>
                <a:lnTo>
                  <a:pt x="1050" y="830"/>
                </a:lnTo>
                <a:lnTo>
                  <a:pt x="1059" y="803"/>
                </a:lnTo>
                <a:lnTo>
                  <a:pt x="1085" y="786"/>
                </a:lnTo>
                <a:lnTo>
                  <a:pt x="1085" y="786"/>
                </a:lnTo>
                <a:lnTo>
                  <a:pt x="1103" y="777"/>
                </a:lnTo>
                <a:lnTo>
                  <a:pt x="1112" y="759"/>
                </a:lnTo>
                <a:lnTo>
                  <a:pt x="1112" y="742"/>
                </a:lnTo>
                <a:lnTo>
                  <a:pt x="1112" y="715"/>
                </a:lnTo>
                <a:lnTo>
                  <a:pt x="1094" y="680"/>
                </a:lnTo>
                <a:lnTo>
                  <a:pt x="1085" y="627"/>
                </a:lnTo>
                <a:lnTo>
                  <a:pt x="1085" y="627"/>
                </a:lnTo>
                <a:lnTo>
                  <a:pt x="1085" y="618"/>
                </a:lnTo>
                <a:lnTo>
                  <a:pt x="1076" y="609"/>
                </a:lnTo>
                <a:lnTo>
                  <a:pt x="1041" y="592"/>
                </a:lnTo>
                <a:lnTo>
                  <a:pt x="997" y="574"/>
                </a:lnTo>
                <a:lnTo>
                  <a:pt x="944" y="565"/>
                </a:lnTo>
                <a:lnTo>
                  <a:pt x="759" y="530"/>
                </a:lnTo>
                <a:lnTo>
                  <a:pt x="759" y="530"/>
                </a:lnTo>
                <a:lnTo>
                  <a:pt x="750" y="521"/>
                </a:lnTo>
                <a:lnTo>
                  <a:pt x="741" y="495"/>
                </a:lnTo>
                <a:lnTo>
                  <a:pt x="750" y="433"/>
                </a:lnTo>
                <a:lnTo>
                  <a:pt x="750" y="398"/>
                </a:lnTo>
                <a:lnTo>
                  <a:pt x="750" y="371"/>
                </a:lnTo>
                <a:lnTo>
                  <a:pt x="741" y="353"/>
                </a:lnTo>
                <a:lnTo>
                  <a:pt x="723" y="345"/>
                </a:lnTo>
                <a:lnTo>
                  <a:pt x="723" y="345"/>
                </a:lnTo>
                <a:lnTo>
                  <a:pt x="671" y="336"/>
                </a:lnTo>
                <a:lnTo>
                  <a:pt x="644" y="309"/>
                </a:lnTo>
                <a:lnTo>
                  <a:pt x="626" y="283"/>
                </a:lnTo>
                <a:lnTo>
                  <a:pt x="618" y="239"/>
                </a:lnTo>
                <a:lnTo>
                  <a:pt x="618" y="239"/>
                </a:lnTo>
                <a:lnTo>
                  <a:pt x="618" y="221"/>
                </a:lnTo>
                <a:lnTo>
                  <a:pt x="600" y="195"/>
                </a:lnTo>
                <a:lnTo>
                  <a:pt x="565" y="150"/>
                </a:lnTo>
                <a:lnTo>
                  <a:pt x="529" y="106"/>
                </a:lnTo>
                <a:lnTo>
                  <a:pt x="521" y="89"/>
                </a:lnTo>
                <a:lnTo>
                  <a:pt x="512" y="71"/>
                </a:lnTo>
                <a:lnTo>
                  <a:pt x="512" y="71"/>
                </a:lnTo>
                <a:lnTo>
                  <a:pt x="521" y="53"/>
                </a:lnTo>
                <a:lnTo>
                  <a:pt x="521" y="53"/>
                </a:lnTo>
                <a:lnTo>
                  <a:pt x="441" y="45"/>
                </a:lnTo>
                <a:lnTo>
                  <a:pt x="441" y="45"/>
                </a:lnTo>
                <a:lnTo>
                  <a:pt x="362" y="18"/>
                </a:lnTo>
                <a:lnTo>
                  <a:pt x="309" y="0"/>
                </a:lnTo>
                <a:lnTo>
                  <a:pt x="309" y="0"/>
                </a:lnTo>
                <a:lnTo>
                  <a:pt x="0" y="98"/>
                </a:lnTo>
                <a:lnTo>
                  <a:pt x="0" y="98"/>
                </a:lnTo>
                <a:lnTo>
                  <a:pt x="9" y="159"/>
                </a:lnTo>
                <a:lnTo>
                  <a:pt x="26" y="212"/>
                </a:lnTo>
                <a:lnTo>
                  <a:pt x="53" y="256"/>
                </a:lnTo>
                <a:lnTo>
                  <a:pt x="62" y="274"/>
                </a:lnTo>
                <a:lnTo>
                  <a:pt x="79" y="283"/>
                </a:lnTo>
                <a:lnTo>
                  <a:pt x="79" y="283"/>
                </a:lnTo>
                <a:lnTo>
                  <a:pt x="106" y="300"/>
                </a:lnTo>
                <a:lnTo>
                  <a:pt x="132" y="318"/>
                </a:lnTo>
                <a:lnTo>
                  <a:pt x="141" y="345"/>
                </a:lnTo>
                <a:lnTo>
                  <a:pt x="150" y="371"/>
                </a:lnTo>
                <a:lnTo>
                  <a:pt x="159" y="433"/>
                </a:lnTo>
                <a:lnTo>
                  <a:pt x="176" y="495"/>
                </a:lnTo>
                <a:lnTo>
                  <a:pt x="176" y="495"/>
                </a:lnTo>
                <a:lnTo>
                  <a:pt x="185" y="539"/>
                </a:lnTo>
                <a:lnTo>
                  <a:pt x="194" y="601"/>
                </a:lnTo>
                <a:lnTo>
                  <a:pt x="194" y="759"/>
                </a:lnTo>
                <a:lnTo>
                  <a:pt x="176" y="892"/>
                </a:lnTo>
                <a:lnTo>
                  <a:pt x="168" y="936"/>
                </a:lnTo>
                <a:lnTo>
                  <a:pt x="159" y="953"/>
                </a:lnTo>
                <a:lnTo>
                  <a:pt x="150" y="953"/>
                </a:lnTo>
                <a:lnTo>
                  <a:pt x="150" y="953"/>
                </a:lnTo>
                <a:lnTo>
                  <a:pt x="132" y="962"/>
                </a:lnTo>
                <a:lnTo>
                  <a:pt x="106" y="989"/>
                </a:lnTo>
                <a:lnTo>
                  <a:pt x="44" y="1068"/>
                </a:lnTo>
                <a:lnTo>
                  <a:pt x="44" y="1068"/>
                </a:lnTo>
                <a:lnTo>
                  <a:pt x="159" y="1192"/>
                </a:lnTo>
                <a:lnTo>
                  <a:pt x="273" y="1333"/>
                </a:lnTo>
                <a:lnTo>
                  <a:pt x="273" y="1333"/>
                </a:lnTo>
                <a:lnTo>
                  <a:pt x="282" y="1333"/>
                </a:lnTo>
                <a:lnTo>
                  <a:pt x="282" y="1333"/>
                </a:lnTo>
                <a:lnTo>
                  <a:pt x="335" y="1342"/>
                </a:lnTo>
                <a:lnTo>
                  <a:pt x="397" y="1377"/>
                </a:lnTo>
                <a:lnTo>
                  <a:pt x="397" y="1377"/>
                </a:lnTo>
                <a:lnTo>
                  <a:pt x="397" y="1377"/>
                </a:lnTo>
                <a:lnTo>
                  <a:pt x="406" y="1306"/>
                </a:lnTo>
                <a:lnTo>
                  <a:pt x="423" y="1253"/>
                </a:lnTo>
                <a:lnTo>
                  <a:pt x="450" y="1218"/>
                </a:lnTo>
                <a:lnTo>
                  <a:pt x="476" y="1201"/>
                </a:lnTo>
                <a:lnTo>
                  <a:pt x="521" y="1201"/>
                </a:lnTo>
                <a:lnTo>
                  <a:pt x="565" y="1209"/>
                </a:lnTo>
                <a:lnTo>
                  <a:pt x="609" y="1236"/>
                </a:lnTo>
                <a:lnTo>
                  <a:pt x="644" y="1271"/>
                </a:lnTo>
                <a:lnTo>
                  <a:pt x="644" y="1271"/>
                </a:lnTo>
                <a:lnTo>
                  <a:pt x="715" y="1351"/>
                </a:lnTo>
                <a:lnTo>
                  <a:pt x="741" y="1403"/>
                </a:lnTo>
                <a:lnTo>
                  <a:pt x="759" y="1439"/>
                </a:lnTo>
                <a:lnTo>
                  <a:pt x="759" y="1448"/>
                </a:lnTo>
                <a:lnTo>
                  <a:pt x="715" y="1456"/>
                </a:lnTo>
                <a:lnTo>
                  <a:pt x="715" y="1456"/>
                </a:lnTo>
                <a:lnTo>
                  <a:pt x="1068" y="1395"/>
                </a:lnTo>
                <a:lnTo>
                  <a:pt x="1068" y="1395"/>
                </a:lnTo>
                <a:lnTo>
                  <a:pt x="1076" y="1342"/>
                </a:lnTo>
                <a:lnTo>
                  <a:pt x="1076" y="1306"/>
                </a:lnTo>
                <a:lnTo>
                  <a:pt x="1076" y="1306"/>
                </a:lnTo>
                <a:lnTo>
                  <a:pt x="1076" y="1271"/>
                </a:lnTo>
                <a:lnTo>
                  <a:pt x="1103" y="1227"/>
                </a:lnTo>
                <a:lnTo>
                  <a:pt x="1129" y="1201"/>
                </a:lnTo>
                <a:lnTo>
                  <a:pt x="1156" y="1192"/>
                </a:lnTo>
                <a:lnTo>
                  <a:pt x="1174" y="1183"/>
                </a:lnTo>
                <a:lnTo>
                  <a:pt x="1174" y="1183"/>
                </a:lnTo>
                <a:lnTo>
                  <a:pt x="1191" y="1174"/>
                </a:lnTo>
                <a:lnTo>
                  <a:pt x="1191" y="1165"/>
                </a:lnTo>
                <a:lnTo>
                  <a:pt x="1191" y="1139"/>
                </a:lnTo>
                <a:lnTo>
                  <a:pt x="1174" y="1112"/>
                </a:lnTo>
                <a:lnTo>
                  <a:pt x="1129" y="1051"/>
                </a:lnTo>
                <a:lnTo>
                  <a:pt x="1085" y="989"/>
                </a:lnTo>
              </a:path>
            </a:pathLst>
          </a:custGeom>
          <a:solidFill>
            <a:srgbClr val="FFFF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8" name="Freeform 46"/>
          <p:cNvSpPr>
            <a:spLocks noChangeArrowheads="1"/>
          </p:cNvSpPr>
          <p:nvPr/>
        </p:nvSpPr>
        <p:spPr bwMode="auto">
          <a:xfrm>
            <a:off x="5880655" y="3599203"/>
            <a:ext cx="147958" cy="119088"/>
          </a:xfrm>
          <a:custGeom>
            <a:avLst/>
            <a:gdLst>
              <a:gd name="T0" fmla="*/ 362 w 363"/>
              <a:gd name="T1" fmla="*/ 247 h 292"/>
              <a:gd name="T2" fmla="*/ 362 w 363"/>
              <a:gd name="T3" fmla="*/ 247 h 292"/>
              <a:gd name="T4" fmla="*/ 362 w 363"/>
              <a:gd name="T5" fmla="*/ 238 h 292"/>
              <a:gd name="T6" fmla="*/ 344 w 363"/>
              <a:gd name="T7" fmla="*/ 202 h 292"/>
              <a:gd name="T8" fmla="*/ 318 w 363"/>
              <a:gd name="T9" fmla="*/ 150 h 292"/>
              <a:gd name="T10" fmla="*/ 247 w 363"/>
              <a:gd name="T11" fmla="*/ 70 h 292"/>
              <a:gd name="T12" fmla="*/ 247 w 363"/>
              <a:gd name="T13" fmla="*/ 70 h 292"/>
              <a:gd name="T14" fmla="*/ 212 w 363"/>
              <a:gd name="T15" fmla="*/ 35 h 292"/>
              <a:gd name="T16" fmla="*/ 168 w 363"/>
              <a:gd name="T17" fmla="*/ 8 h 292"/>
              <a:gd name="T18" fmla="*/ 124 w 363"/>
              <a:gd name="T19" fmla="*/ 0 h 292"/>
              <a:gd name="T20" fmla="*/ 79 w 363"/>
              <a:gd name="T21" fmla="*/ 0 h 292"/>
              <a:gd name="T22" fmla="*/ 44 w 363"/>
              <a:gd name="T23" fmla="*/ 17 h 292"/>
              <a:gd name="T24" fmla="*/ 18 w 363"/>
              <a:gd name="T25" fmla="*/ 52 h 292"/>
              <a:gd name="T26" fmla="*/ 0 w 363"/>
              <a:gd name="T27" fmla="*/ 105 h 292"/>
              <a:gd name="T28" fmla="*/ 0 w 363"/>
              <a:gd name="T29" fmla="*/ 176 h 292"/>
              <a:gd name="T30" fmla="*/ 168 w 363"/>
              <a:gd name="T31" fmla="*/ 291 h 292"/>
              <a:gd name="T32" fmla="*/ 362 w 363"/>
              <a:gd name="T33" fmla="*/ 247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292">
                <a:moveTo>
                  <a:pt x="362" y="247"/>
                </a:moveTo>
                <a:lnTo>
                  <a:pt x="362" y="247"/>
                </a:lnTo>
                <a:lnTo>
                  <a:pt x="362" y="238"/>
                </a:lnTo>
                <a:lnTo>
                  <a:pt x="344" y="202"/>
                </a:lnTo>
                <a:lnTo>
                  <a:pt x="318" y="150"/>
                </a:lnTo>
                <a:lnTo>
                  <a:pt x="247" y="70"/>
                </a:lnTo>
                <a:lnTo>
                  <a:pt x="247" y="70"/>
                </a:lnTo>
                <a:lnTo>
                  <a:pt x="212" y="35"/>
                </a:lnTo>
                <a:lnTo>
                  <a:pt x="168" y="8"/>
                </a:lnTo>
                <a:lnTo>
                  <a:pt x="124" y="0"/>
                </a:lnTo>
                <a:lnTo>
                  <a:pt x="79" y="0"/>
                </a:lnTo>
                <a:lnTo>
                  <a:pt x="44" y="17"/>
                </a:lnTo>
                <a:lnTo>
                  <a:pt x="18" y="52"/>
                </a:lnTo>
                <a:lnTo>
                  <a:pt x="0" y="105"/>
                </a:lnTo>
                <a:lnTo>
                  <a:pt x="0" y="176"/>
                </a:lnTo>
                <a:lnTo>
                  <a:pt x="168" y="291"/>
                </a:lnTo>
                <a:lnTo>
                  <a:pt x="362" y="247"/>
                </a:lnTo>
              </a:path>
            </a:pathLst>
          </a:custGeom>
          <a:solidFill>
            <a:srgbClr val="FFFF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Rechteck 54"/>
          <p:cNvSpPr/>
          <p:nvPr/>
        </p:nvSpPr>
        <p:spPr>
          <a:xfrm>
            <a:off x="525479" y="1377542"/>
            <a:ext cx="170890" cy="17089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sp>
        <p:nvSpPr>
          <p:cNvPr id="30" name="Rechteck 55"/>
          <p:cNvSpPr/>
          <p:nvPr/>
        </p:nvSpPr>
        <p:spPr>
          <a:xfrm>
            <a:off x="525479" y="1765939"/>
            <a:ext cx="170890" cy="17089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>
              <a:solidFill>
                <a:schemeClr val="accent3"/>
              </a:solidFill>
            </a:endParaRPr>
          </a:p>
        </p:txBody>
      </p:sp>
      <p:sp>
        <p:nvSpPr>
          <p:cNvPr id="31" name="Rechteck 56"/>
          <p:cNvSpPr/>
          <p:nvPr/>
        </p:nvSpPr>
        <p:spPr>
          <a:xfrm>
            <a:off x="515993" y="2177024"/>
            <a:ext cx="170890" cy="17089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>
              <a:solidFill>
                <a:schemeClr val="accent4"/>
              </a:solidFill>
            </a:endParaRPr>
          </a:p>
        </p:txBody>
      </p:sp>
      <p:sp>
        <p:nvSpPr>
          <p:cNvPr id="32" name="Rechteck 57"/>
          <p:cNvSpPr/>
          <p:nvPr/>
        </p:nvSpPr>
        <p:spPr>
          <a:xfrm>
            <a:off x="515993" y="2583042"/>
            <a:ext cx="170890" cy="17089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sp>
        <p:nvSpPr>
          <p:cNvPr id="33" name="Textfeld 58"/>
          <p:cNvSpPr txBox="1"/>
          <p:nvPr/>
        </p:nvSpPr>
        <p:spPr>
          <a:xfrm>
            <a:off x="705854" y="1327374"/>
            <a:ext cx="4850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CB  capacities allocated by SEE CAO (Y/M/D)</a:t>
            </a:r>
            <a:endParaRPr lang="de-DE" sz="1600" dirty="0"/>
          </a:p>
        </p:txBody>
      </p:sp>
      <p:sp>
        <p:nvSpPr>
          <p:cNvPr id="3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dirty="0" smtClean="0"/>
              <a:t>28</a:t>
            </a:r>
            <a:r>
              <a:rPr lang="en-US" baseline="30000" dirty="0" smtClean="0"/>
              <a:t>th</a:t>
            </a:r>
            <a:r>
              <a:rPr lang="en-US" dirty="0" smtClean="0"/>
              <a:t> Florence </a:t>
            </a:r>
            <a:r>
              <a:rPr lang="en-US" dirty="0" smtClean="0"/>
              <a:t>Forum – </a:t>
            </a:r>
            <a:r>
              <a:rPr lang="en-US" dirty="0" smtClean="0"/>
              <a:t>4-5 </a:t>
            </a:r>
            <a:r>
              <a:rPr lang="en-US" dirty="0" smtClean="0"/>
              <a:t>June 2015 – </a:t>
            </a:r>
            <a:r>
              <a:rPr lang="en-US" dirty="0" smtClean="0"/>
              <a:t>Florence</a:t>
            </a:r>
            <a:endParaRPr lang="de-DE" dirty="0"/>
          </a:p>
        </p:txBody>
      </p:sp>
      <p:sp>
        <p:nvSpPr>
          <p:cNvPr id="37" name="Textfeld 58"/>
          <p:cNvSpPr txBox="1"/>
          <p:nvPr/>
        </p:nvSpPr>
        <p:spPr>
          <a:xfrm>
            <a:off x="719906" y="1701826"/>
            <a:ext cx="4850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Expected in Q2/2015</a:t>
            </a:r>
            <a:endParaRPr lang="de-DE" sz="1600" dirty="0"/>
          </a:p>
        </p:txBody>
      </p:sp>
      <p:sp>
        <p:nvSpPr>
          <p:cNvPr id="40" name="Textfeld 58"/>
          <p:cNvSpPr txBox="1"/>
          <p:nvPr/>
        </p:nvSpPr>
        <p:spPr>
          <a:xfrm>
            <a:off x="719906" y="2126840"/>
            <a:ext cx="4850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Infringement case launched</a:t>
            </a:r>
            <a:endParaRPr lang="de-DE" sz="1600" dirty="0"/>
          </a:p>
        </p:txBody>
      </p:sp>
      <p:sp>
        <p:nvSpPr>
          <p:cNvPr id="41" name="Textfeld 58"/>
          <p:cNvSpPr txBox="1"/>
          <p:nvPr/>
        </p:nvSpPr>
        <p:spPr>
          <a:xfrm>
            <a:off x="719906" y="2507840"/>
            <a:ext cx="4850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Discussions ongoing</a:t>
            </a:r>
            <a:endParaRPr lang="de-DE" sz="1600" dirty="0"/>
          </a:p>
        </p:txBody>
      </p:sp>
    </p:spTree>
    <p:extLst>
      <p:ext uri="{BB962C8B-B14F-4D97-AF65-F5344CB8AC3E}">
        <p14:creationId xmlns="" xmlns:p14="http://schemas.microsoft.com/office/powerpoint/2010/main" val="115205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83464" y="1095375"/>
            <a:ext cx="5672675" cy="4133850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de-AT" sz="1600" b="1" dirty="0" smtClean="0">
                <a:solidFill>
                  <a:schemeClr val="tx2">
                    <a:lumMod val="75000"/>
                  </a:schemeClr>
                </a:solidFill>
              </a:rPr>
              <a:t>Revision of national laws in the course of 3rd Package implementation</a:t>
            </a:r>
          </a:p>
          <a:p>
            <a:pPr marL="542925" lvl="2" indent="-2762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−"/>
            </a:pPr>
            <a:r>
              <a:rPr lang="de-AT" sz="1600" dirty="0" smtClean="0">
                <a:latin typeface="+mn-lt"/>
                <a:sym typeface="Wingdings"/>
              </a:rPr>
              <a:t>Introduction of DA rules</a:t>
            </a:r>
          </a:p>
          <a:p>
            <a:pPr marL="542925" lvl="2" indent="-2762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−"/>
            </a:pPr>
            <a:r>
              <a:rPr lang="de-AT" sz="1600" dirty="0" smtClean="0">
                <a:latin typeface="+mn-lt"/>
                <a:sym typeface="Wingdings"/>
              </a:rPr>
              <a:t>Introduction of market based BAL </a:t>
            </a:r>
          </a:p>
          <a:p>
            <a:pPr marL="542925" lvl="2" indent="-2762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−"/>
            </a:pPr>
            <a:r>
              <a:rPr lang="de-AT" sz="1600" dirty="0" smtClean="0">
                <a:latin typeface="+mn-lt"/>
                <a:sym typeface="Wingdings"/>
              </a:rPr>
              <a:t>Included in so far completed law reforms: </a:t>
            </a:r>
          </a:p>
          <a:p>
            <a:pPr marL="3429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ECS Guidelines on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MC, BAL, VAT and NRAs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PX establishment</a:t>
            </a:r>
          </a:p>
          <a:p>
            <a:pPr marL="542925" lvl="2" indent="-27622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−"/>
            </a:pPr>
            <a:r>
              <a:rPr lang="en-US" sz="1600" dirty="0" smtClean="0">
                <a:latin typeface="+mn-lt"/>
                <a:sym typeface="Wingdings"/>
              </a:rPr>
              <a:t>Serbia</a:t>
            </a:r>
          </a:p>
          <a:p>
            <a:pPr marL="542925" lvl="2" indent="-27622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−"/>
            </a:pPr>
            <a:r>
              <a:rPr lang="en-US" sz="1600" dirty="0" smtClean="0">
                <a:latin typeface="+mn-lt"/>
                <a:sym typeface="Wingdings"/>
              </a:rPr>
              <a:t>Albania (end 2016)</a:t>
            </a:r>
          </a:p>
          <a:p>
            <a:pPr marL="542925" lvl="2" indent="-27622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−"/>
            </a:pPr>
            <a:r>
              <a:rPr lang="en-US" sz="1600" dirty="0" smtClean="0">
                <a:latin typeface="+mn-lt"/>
                <a:sym typeface="Wingdings"/>
              </a:rPr>
              <a:t>Discussions in FYR of Macedonia </a:t>
            </a:r>
            <a:r>
              <a:rPr lang="en-US" sz="1600" dirty="0" smtClean="0">
                <a:latin typeface="+mn-lt"/>
                <a:sym typeface="Wingdings"/>
              </a:rPr>
              <a:t>launched</a:t>
            </a:r>
            <a:endParaRPr lang="en-US" sz="1600" dirty="0" smtClean="0">
              <a:latin typeface="+mn-lt"/>
              <a:sym typeface="Wingding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314325" y="257175"/>
            <a:ext cx="7105650" cy="485775"/>
          </a:xfrm>
        </p:spPr>
        <p:txBody>
          <a:bodyPr/>
          <a:lstStyle/>
          <a:p>
            <a:pPr lvl="1" algn="l" defTabSz="457200" rtl="0">
              <a:spcBef>
                <a:spcPct val="0"/>
              </a:spcBef>
            </a:pPr>
            <a:r>
              <a:rPr lang="de-AT" sz="20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DAM </a:t>
            </a:r>
            <a:r>
              <a:rPr lang="de-AT" sz="20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| PX | BAL</a:t>
            </a:r>
            <a:endParaRPr lang="de-DE" sz="2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1508" name="Picture 4" descr="http://economicsonline.co.uk/How%20markets%20work%20graphs/Price-floor-rice.png"/>
          <p:cNvPicPr>
            <a:picLocks noGrp="1" noChangeAspect="1" noChangeArrowheads="1"/>
          </p:cNvPicPr>
          <p:nvPr>
            <p:ph type="pic" idx="13"/>
          </p:nvPr>
        </p:nvPicPr>
        <p:blipFill>
          <a:blip r:embed="rId2"/>
          <a:srcRect l="20588" r="20588" b="8545"/>
          <a:stretch>
            <a:fillRect/>
          </a:stretch>
        </p:blipFill>
        <p:spPr bwMode="auto">
          <a:xfrm>
            <a:off x="0" y="846667"/>
            <a:ext cx="2861733" cy="4382558"/>
          </a:xfrm>
          <a:prstGeom prst="rect">
            <a:avLst/>
          </a:prstGeom>
          <a:noFill/>
        </p:spPr>
      </p:pic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dirty="0" smtClean="0"/>
              <a:t>28</a:t>
            </a:r>
            <a:r>
              <a:rPr lang="en-US" baseline="30000" dirty="0" smtClean="0"/>
              <a:t>th</a:t>
            </a:r>
            <a:r>
              <a:rPr lang="en-US" dirty="0" smtClean="0"/>
              <a:t> Florence </a:t>
            </a:r>
            <a:r>
              <a:rPr lang="en-US" dirty="0" smtClean="0"/>
              <a:t>Forum – </a:t>
            </a:r>
            <a:r>
              <a:rPr lang="en-US" dirty="0" smtClean="0"/>
              <a:t>4-5 </a:t>
            </a:r>
            <a:r>
              <a:rPr lang="en-US" dirty="0" smtClean="0"/>
              <a:t>June 2015 – </a:t>
            </a:r>
            <a:r>
              <a:rPr lang="en-US" dirty="0" smtClean="0"/>
              <a:t>Florence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15205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83464" y="1024063"/>
            <a:ext cx="5672675" cy="4131079"/>
          </a:xfrm>
        </p:spPr>
        <p:txBody>
          <a:bodyPr>
            <a:normAutofit lnSpcReduction="10000"/>
          </a:bodyPr>
          <a:lstStyle/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Financial incentives relative to country performance on indicators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sz="1600" dirty="0" smtClean="0">
                <a:solidFill>
                  <a:schemeClr val="tx2">
                    <a:lumMod val="75000"/>
                  </a:schemeClr>
                </a:solidFill>
              </a:rPr>
              <a:t>(„Berlin process“)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714375" lvl="3" indent="-352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>
                <a:sym typeface="Wingdings"/>
              </a:rPr>
              <a:t>LT CB capacities serviced by </a:t>
            </a:r>
            <a:r>
              <a:rPr lang="en-US" sz="1600" u="sng" dirty="0" smtClean="0">
                <a:sym typeface="Wingdings"/>
              </a:rPr>
              <a:t>SEE CAO</a:t>
            </a:r>
          </a:p>
          <a:p>
            <a:pPr marL="714375" lvl="3" indent="-352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>
                <a:sym typeface="Wingdings"/>
              </a:rPr>
              <a:t>Establishment of national </a:t>
            </a:r>
            <a:r>
              <a:rPr lang="en-US" sz="1600" u="sng" dirty="0" smtClean="0">
                <a:sym typeface="Wingdings"/>
              </a:rPr>
              <a:t>DAM </a:t>
            </a:r>
            <a:r>
              <a:rPr lang="en-US" sz="1600" dirty="0" smtClean="0">
                <a:sym typeface="Wingdings"/>
              </a:rPr>
              <a:t>functionalities – establishment of a national PX or external service agreement</a:t>
            </a:r>
          </a:p>
          <a:p>
            <a:pPr marL="714375" lvl="3" indent="-352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>
                <a:sym typeface="Wingdings"/>
              </a:rPr>
              <a:t>Establishment of market based </a:t>
            </a:r>
            <a:r>
              <a:rPr lang="en-US" sz="1600" u="sng" dirty="0" smtClean="0">
                <a:sym typeface="Wingdings"/>
              </a:rPr>
              <a:t>BAL</a:t>
            </a:r>
          </a:p>
          <a:p>
            <a:pPr marL="3429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AT" sz="1600" b="1" dirty="0" smtClean="0">
                <a:solidFill>
                  <a:schemeClr val="tx2">
                    <a:lumMod val="75000"/>
                  </a:schemeClr>
                </a:solidFill>
              </a:rPr>
              <a:t>Schedule</a:t>
            </a:r>
          </a:p>
          <a:p>
            <a:pPr marL="714375" lvl="2" indent="-352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−"/>
              <a:tabLst>
                <a:tab pos="714375" algn="l"/>
              </a:tabLst>
            </a:pPr>
            <a:r>
              <a:rPr lang="de-AT" sz="1600" dirty="0" smtClean="0">
                <a:latin typeface="+mn-lt"/>
                <a:sym typeface="Wingdings"/>
              </a:rPr>
              <a:t>2 July, Vienna: Western Balkans Ministerial Council - roadmap for fullfillment of indicators (Paris summit 2016)</a:t>
            </a:r>
          </a:p>
          <a:p>
            <a:pPr marL="714375" lvl="2" indent="-352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−"/>
              <a:tabLst>
                <a:tab pos="714375" algn="l"/>
              </a:tabLst>
            </a:pPr>
            <a:r>
              <a:rPr lang="de-AT" sz="1600" dirty="0" smtClean="0">
                <a:latin typeface="+mn-lt"/>
                <a:sym typeface="Wingdings"/>
              </a:rPr>
              <a:t>26 August, Vienna: Summit of Western Balkans Prime Ministers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279400"/>
            <a:ext cx="6443133" cy="499533"/>
          </a:xfrm>
        </p:spPr>
        <p:txBody>
          <a:bodyPr/>
          <a:lstStyle/>
          <a:p>
            <a:r>
              <a:rPr lang="de-DE" sz="2000" i="0" dirty="0" smtClean="0"/>
              <a:t>Introducing Implementation Incentives</a:t>
            </a:r>
            <a:endParaRPr lang="de-DE" sz="2000" i="0" dirty="0"/>
          </a:p>
        </p:txBody>
      </p:sp>
      <p:pic>
        <p:nvPicPr>
          <p:cNvPr id="4098" name="Picture 2" descr="http://www.thevarguy.com/wp-content/uploads/2010/08/Oracle-OPN-Specialized-Incentives.jpg"/>
          <p:cNvPicPr>
            <a:picLocks noGrp="1" noChangeAspect="1" noChangeArrowheads="1"/>
          </p:cNvPicPr>
          <p:nvPr>
            <p:ph type="pic" idx="13"/>
          </p:nvPr>
        </p:nvPicPr>
        <p:blipFill>
          <a:blip r:embed="rId3"/>
          <a:srcRect l="16672" r="16672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dirty="0" smtClean="0"/>
              <a:t>28</a:t>
            </a:r>
            <a:r>
              <a:rPr lang="en-US" baseline="30000" dirty="0" smtClean="0"/>
              <a:t>th</a:t>
            </a:r>
            <a:r>
              <a:rPr lang="en-US" dirty="0" smtClean="0"/>
              <a:t> Florence </a:t>
            </a:r>
            <a:r>
              <a:rPr lang="en-US" dirty="0" smtClean="0"/>
              <a:t>Forum – </a:t>
            </a:r>
            <a:r>
              <a:rPr lang="en-US" dirty="0" smtClean="0"/>
              <a:t>4-5 </a:t>
            </a:r>
            <a:r>
              <a:rPr lang="en-US" dirty="0" smtClean="0"/>
              <a:t>June 2015 – </a:t>
            </a:r>
            <a:r>
              <a:rPr lang="en-US" dirty="0" smtClean="0"/>
              <a:t>Florence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15205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9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6191"/>
            <a:ext cx="9144000" cy="4445000"/>
          </a:xfrm>
        </p:spPr>
      </p:pic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4565650" y="4083049"/>
            <a:ext cx="4578350" cy="486833"/>
          </a:xfrm>
        </p:spPr>
        <p:txBody>
          <a:bodyPr/>
          <a:lstStyle/>
          <a:p>
            <a:r>
              <a:rPr lang="de-DE" dirty="0" smtClean="0"/>
              <a:t>Janez Kopa</a:t>
            </a:r>
            <a:r>
              <a:rPr lang="de-DE" dirty="0" smtClean="0">
                <a:latin typeface="Arial"/>
              </a:rPr>
              <a:t>č | Director ECS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65650" y="3162300"/>
            <a:ext cx="4578350" cy="920749"/>
          </a:xfrm>
        </p:spPr>
        <p:txBody>
          <a:bodyPr/>
          <a:lstStyle/>
          <a:p>
            <a:r>
              <a:rPr lang="de-DE" sz="2400" i="0" dirty="0" smtClean="0"/>
              <a:t>Thank you very much for your attention!</a:t>
            </a:r>
            <a:endParaRPr lang="de-DE" sz="2400" i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en-US" dirty="0" smtClean="0"/>
              <a:t>28</a:t>
            </a:r>
            <a:r>
              <a:rPr lang="en-US" baseline="30000" dirty="0" smtClean="0"/>
              <a:t>th</a:t>
            </a:r>
            <a:r>
              <a:rPr lang="en-US" dirty="0" smtClean="0"/>
              <a:t> Florence </a:t>
            </a:r>
            <a:r>
              <a:rPr lang="en-US" dirty="0" smtClean="0"/>
              <a:t>Forum – </a:t>
            </a:r>
            <a:r>
              <a:rPr lang="en-US" dirty="0" smtClean="0"/>
              <a:t>4-5 </a:t>
            </a:r>
            <a:r>
              <a:rPr lang="en-US" dirty="0" smtClean="0"/>
              <a:t>June 2015 – </a:t>
            </a:r>
            <a:r>
              <a:rPr lang="en-US" dirty="0" smtClean="0"/>
              <a:t>Florence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4751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ergy Community Master">
  <a:themeElements>
    <a:clrScheme name="EC Colors final">
      <a:dk1>
        <a:sysClr val="windowText" lastClr="000000"/>
      </a:dk1>
      <a:lt1>
        <a:sysClr val="window" lastClr="FFFFFF"/>
      </a:lt1>
      <a:dk2>
        <a:srgbClr val="283583"/>
      </a:dk2>
      <a:lt2>
        <a:srgbClr val="FFFFFF"/>
      </a:lt2>
      <a:accent1>
        <a:srgbClr val="283583"/>
      </a:accent1>
      <a:accent2>
        <a:srgbClr val="72BA64"/>
      </a:accent2>
      <a:accent3>
        <a:srgbClr val="FFD500"/>
      </a:accent3>
      <a:accent4>
        <a:srgbClr val="F59C00"/>
      </a:accent4>
      <a:accent5>
        <a:srgbClr val="CF0B56"/>
      </a:accent5>
      <a:accent6>
        <a:srgbClr val="009DCC"/>
      </a:accent6>
      <a:hlink>
        <a:srgbClr val="9D1680"/>
      </a:hlink>
      <a:folHlink>
        <a:srgbClr val="662382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Energy Community Master.thmx</Template>
  <TotalTime>351</TotalTime>
  <Words>280</Words>
  <Application>Microsoft Office PowerPoint</Application>
  <PresentationFormat>On-screen Show (16:10)</PresentationFormat>
  <Paragraphs>45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Energy Community Master</vt:lpstr>
      <vt:lpstr>Electricity Market Developments in the Energy Community </vt:lpstr>
      <vt:lpstr>Slide 2</vt:lpstr>
      <vt:lpstr>SEE CAO</vt:lpstr>
      <vt:lpstr>DAM | PX | BAL</vt:lpstr>
      <vt:lpstr>Introducing Implementation Incentives</vt:lpstr>
      <vt:lpstr>Thank you very much for your attention!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November</dc:creator>
  <cp:lastModifiedBy>ngr</cp:lastModifiedBy>
  <cp:revision>290</cp:revision>
  <dcterms:created xsi:type="dcterms:W3CDTF">2013-07-08T10:40:08Z</dcterms:created>
  <dcterms:modified xsi:type="dcterms:W3CDTF">2015-05-30T20:48:46Z</dcterms:modified>
</cp:coreProperties>
</file>