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79" r:id="rId3"/>
    <p:sldId id="277" r:id="rId4"/>
    <p:sldId id="282" r:id="rId5"/>
    <p:sldId id="280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79"/>
            <p14:sldId id="277"/>
            <p14:sldId id="282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4" autoAdjust="0"/>
    <p:restoredTop sz="97600" autoAdjust="0"/>
  </p:normalViewPr>
  <p:slideViewPr>
    <p:cSldViewPr>
      <p:cViewPr>
        <p:scale>
          <a:sx n="100" d="100"/>
          <a:sy n="10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22T12:09:12.874" idx="10">
    <p:pos x="2464" y="760"/>
    <p:text>I hope to get some update soon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209694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26/05/2015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26/05/2015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163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9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26/05/2015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280975" y="635006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01511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b="1" dirty="0">
                <a:solidFill>
                  <a:srgbClr val="00529B"/>
                </a:solidFill>
                <a:cs typeface="Verdana"/>
              </a:rPr>
              <a:t>Early Implementation of Forward Capacity Allocation Regulation</a:t>
            </a:r>
            <a:endParaRPr lang="en-US" sz="24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b="1" i="1" dirty="0" smtClean="0">
                <a:solidFill>
                  <a:srgbClr val="005BA1"/>
                </a:solidFill>
                <a:ea typeface="ＭＳ Ｐゴシック" charset="-128"/>
                <a:cs typeface="Verdana"/>
              </a:rPr>
              <a:t>Rodrigo Escobar</a:t>
            </a:r>
            <a:endParaRPr lang="en-US" sz="2800" dirty="0" smtClean="0">
              <a:solidFill>
                <a:srgbClr val="00529B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930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2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07704" y="188640"/>
            <a:ext cx="7087071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fr-FR" b="1" dirty="0" smtClean="0">
                <a:solidFill>
                  <a:srgbClr val="FFFFFF"/>
                </a:solidFill>
              </a:rPr>
              <a:t>FCA: Single Allocation Platform</a:t>
            </a:r>
            <a:endParaRPr lang="en-US" altLang="fr-FR" sz="1600" b="1" i="1" dirty="0">
              <a:solidFill>
                <a:srgbClr val="FFFFFF"/>
              </a:solidFill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131254" y="651752"/>
            <a:ext cx="8932862" cy="4761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9263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sz="800" b="1" dirty="0">
              <a:solidFill>
                <a:srgbClr val="0070C0"/>
              </a:solidFill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800" b="1" dirty="0" smtClean="0">
              <a:latin typeface="Calibri" panose="020F0502020204030204" pitchFamily="34" charset="0"/>
              <a:ea typeface="MS PGothic"/>
              <a:cs typeface="MS PGothic"/>
            </a:endParaRPr>
          </a:p>
          <a:p>
            <a:pPr indent="-342900"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ACER welcomes the progress on the merger between CAO and CASC to create the Joint Auction Office (JAO)</a:t>
            </a: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b="1" dirty="0" smtClean="0"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ACER invites TSOs to build up on this milestone to establish the SAP </a:t>
            </a: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ahead of the FCA NC </a:t>
            </a: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deadlines</a:t>
            </a: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b="1" dirty="0" smtClean="0">
              <a:latin typeface="Calibri" panose="020F0502020204030204" pitchFamily="34" charset="0"/>
              <a:ea typeface="MS PGothic"/>
              <a:cs typeface="MS PGothic"/>
            </a:endParaRPr>
          </a:p>
          <a:p>
            <a:pPr lvl="0"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Based on the experience from JAO,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ACER invites the EC to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provide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high-level guidance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on governance and contracting arrangements, the possible relationship between TSOs and the SAP (shareholder/client), cost of the SAP, cost sharing… with proper regulatory scrutiny and oversight</a:t>
            </a: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b="1" dirty="0" smtClean="0"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	</a:t>
            </a:r>
            <a:endParaRPr lang="en-US" sz="2000" dirty="0" smtClean="0">
              <a:latin typeface="Calibri" panose="020F0502020204030204" pitchFamily="34" charset="0"/>
              <a:ea typeface="MS PGothic"/>
              <a:cs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107345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3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07704" y="198712"/>
            <a:ext cx="7087071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fr-FR" b="1" dirty="0" smtClean="0">
                <a:solidFill>
                  <a:srgbClr val="FFFFFF"/>
                </a:solidFill>
              </a:rPr>
              <a:t>FCA: </a:t>
            </a:r>
            <a:r>
              <a:rPr lang="en-US" altLang="fr-FR" b="1" dirty="0" err="1" smtClean="0">
                <a:solidFill>
                  <a:srgbClr val="FFFFFF"/>
                </a:solidFill>
              </a:rPr>
              <a:t>Harmonised</a:t>
            </a:r>
            <a:r>
              <a:rPr lang="en-US" altLang="fr-FR" b="1" dirty="0" smtClean="0">
                <a:solidFill>
                  <a:srgbClr val="FFFFFF"/>
                </a:solidFill>
              </a:rPr>
              <a:t> Allocation Rules</a:t>
            </a:r>
            <a:endParaRPr lang="en-US" altLang="fr-FR" sz="1600" b="1" i="1" dirty="0">
              <a:solidFill>
                <a:srgbClr val="FFFFFF"/>
              </a:solidFill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131254" y="651752"/>
            <a:ext cx="89328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800" b="1" dirty="0" smtClean="0">
              <a:solidFill>
                <a:srgbClr val="000000"/>
              </a:solidFill>
              <a:latin typeface="Calibri" panose="020F0502020204030204" pitchFamily="34" charset="0"/>
              <a:ea typeface="MS PGothic"/>
              <a:cs typeface="MS PGothic"/>
            </a:endParaRPr>
          </a:p>
          <a:p>
            <a:pPr lvl="0"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ACER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welcomes the progress towards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a European set of allocation rules about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to be implemented for most borders with TRs from 2016 auction onwards</a:t>
            </a:r>
          </a:p>
          <a:p>
            <a:pPr lvl="0"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ea typeface="MS PGothic"/>
              <a:cs typeface="MS PGothic"/>
            </a:endParaRPr>
          </a:p>
          <a:p>
            <a:pPr lvl="0"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ea typeface="MS PGothic"/>
                <a:cs typeface="MS PGothic"/>
              </a:rPr>
              <a:t>ACER requests ENTSO-E and participating TSOs to address the remaining outstanding issues such as firmness for ensuring a smooth NRAs’ approval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b="1" dirty="0"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ACER invites the </a:t>
            </a: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EC </a:t>
            </a: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to </a:t>
            </a: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reflect </a:t>
            </a: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in the FCA NC the </a:t>
            </a: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important </a:t>
            </a: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progress achieved </a:t>
            </a: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so </a:t>
            </a: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far in particular regarding timings </a:t>
            </a:r>
            <a:r>
              <a:rPr lang="en-US" sz="2400" b="1" dirty="0">
                <a:latin typeface="Calibri" panose="020F0502020204030204" pitchFamily="34" charset="0"/>
                <a:ea typeface="MS PGothic"/>
                <a:cs typeface="MS PGothic"/>
              </a:rPr>
              <a:t>and </a:t>
            </a: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processes </a:t>
            </a:r>
            <a:endParaRPr lang="en-US" sz="2400" b="1" dirty="0"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b="1" dirty="0">
              <a:latin typeface="Calibri" panose="020F0502020204030204" pitchFamily="34" charset="0"/>
              <a:ea typeface="MS PGothic"/>
              <a:cs typeface="MS PGothic"/>
            </a:endParaRP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/>
            </a:pPr>
            <a:r>
              <a:rPr lang="en-US" sz="2400" b="1" dirty="0" smtClean="0">
                <a:latin typeface="Calibri" panose="020F0502020204030204" pitchFamily="34" charset="0"/>
                <a:ea typeface="MS PGothic"/>
                <a:cs typeface="MS PGothic"/>
              </a:rPr>
              <a:t>ACER also invites the EC to hold on to the positions expressed by NRAs through the ACER Recommendation</a:t>
            </a:r>
          </a:p>
          <a:p>
            <a:pPr algn="just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defRPr/>
            </a:pPr>
            <a:endParaRPr lang="en-US" sz="1600" b="1" dirty="0" smtClean="0">
              <a:latin typeface="Calibri" panose="020F0502020204030204" pitchFamily="34" charset="0"/>
              <a:ea typeface="MS PGothic"/>
              <a:cs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467676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9353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223</Words>
  <Application>Microsoft Office PowerPoint</Application>
  <PresentationFormat>On-screen Show (4:3)</PresentationFormat>
  <Paragraphs>33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Office-thema</vt:lpstr>
      <vt:lpstr>ACER new presentation template</vt:lpstr>
      <vt:lpstr>PowerPoint Presentation</vt:lpstr>
      <vt:lpstr>PowerPoint Presentation</vt:lpstr>
      <vt:lpstr>PowerPoint Presentation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Kokesova Katerina</cp:lastModifiedBy>
  <cp:revision>195</cp:revision>
  <cp:lastPrinted>2014-09-19T07:49:42Z</cp:lastPrinted>
  <dcterms:created xsi:type="dcterms:W3CDTF">2014-03-10T13:55:53Z</dcterms:created>
  <dcterms:modified xsi:type="dcterms:W3CDTF">2015-05-26T08:28:19Z</dcterms:modified>
</cp:coreProperties>
</file>